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Raleway SemiBold"/>
      <p:regular r:id="rId8"/>
      <p:bold r:id="rId9"/>
      <p:italic r:id="rId10"/>
      <p:boldItalic r:id="rId11"/>
    </p:embeddedFont>
    <p:embeddedFont>
      <p:font typeface="Raleway"/>
      <p:bold r:id="rId12"/>
      <p:boldItalic r:id="rId13"/>
    </p:embeddedFont>
    <p:embeddedFont>
      <p:font typeface="Raleway ExtraBold"/>
      <p:bold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SemiBold-boldItalic.fntdata"/><Relationship Id="rId10" Type="http://schemas.openxmlformats.org/officeDocument/2006/relationships/font" Target="fonts/RalewaySemiBold-italic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SemiBold-bold.fntdata"/><Relationship Id="rId15" Type="http://schemas.openxmlformats.org/officeDocument/2006/relationships/font" Target="fonts/RalewayExtraBold-boldItalic.fntdata"/><Relationship Id="rId14" Type="http://schemas.openxmlformats.org/officeDocument/2006/relationships/font" Target="fonts/RalewayExtraBo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Raleway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d89bbc478f_2_2:notes"/>
          <p:cNvSpPr/>
          <p:nvPr>
            <p:ph idx="2" type="sldImg"/>
          </p:nvPr>
        </p:nvSpPr>
        <p:spPr>
          <a:xfrm>
            <a:off x="343070" y="428572"/>
            <a:ext cx="2742860" cy="115714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2d89bbc478f_2_2:notes"/>
          <p:cNvSpPr txBox="1"/>
          <p:nvPr>
            <p:ph idx="1" type="body"/>
          </p:nvPr>
        </p:nvSpPr>
        <p:spPr>
          <a:xfrm>
            <a:off x="342900" y="1650002"/>
            <a:ext cx="2743200" cy="1350001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55" name="Google Shape;55;g2d89bbc478f_2_2:notes"/>
          <p:cNvSpPr txBox="1"/>
          <p:nvPr>
            <p:ph idx="12" type="sldNum"/>
          </p:nvPr>
        </p:nvSpPr>
        <p:spPr>
          <a:xfrm>
            <a:off x="1942306" y="3256551"/>
            <a:ext cx="1485900" cy="172024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41900" spcFirstLastPara="1" rIns="41900" wrap="square" tIns="20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600"/>
              <a:t>‹#›</a:t>
            </a:fld>
            <a:endParaRPr sz="6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57" name="Google Shape;5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9" cy="514286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/>
          <p:nvPr/>
        </p:nvSpPr>
        <p:spPr>
          <a:xfrm>
            <a:off x="7472370" y="4443413"/>
            <a:ext cx="1225630" cy="2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7472367" y="4506809"/>
            <a:ext cx="1019756" cy="1767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62"/>
              </a:lnSpc>
              <a:spcBef>
                <a:spcPts val="0"/>
              </a:spcBef>
              <a:spcAft>
                <a:spcPts val="0"/>
              </a:spcAft>
              <a:buClr>
                <a:srgbClr val="CFEDF0"/>
              </a:buClr>
              <a:buSzPts val="800"/>
              <a:buFont typeface="Raleway SemiBold"/>
              <a:buNone/>
            </a:pPr>
            <a:r>
              <a:rPr b="0" i="0" lang="en-GB" sz="800" u="none" cap="none" strike="noStrike">
                <a:solidFill>
                  <a:srgbClr val="CFEDF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In collaboration with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60" name="Google Shape;6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8833" y="4443215"/>
            <a:ext cx="189312" cy="26706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/>
          <p:nvPr/>
        </p:nvSpPr>
        <p:spPr>
          <a:xfrm>
            <a:off x="442913" y="3845719"/>
            <a:ext cx="1285876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442913" y="3986213"/>
            <a:ext cx="85725" cy="85725"/>
          </a:xfrm>
          <a:prstGeom prst="ellipse">
            <a:avLst/>
          </a:prstGeom>
          <a:solidFill>
            <a:srgbClr val="CFEDF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604850" y="3886273"/>
            <a:ext cx="12192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65C5D0"/>
              </a:buClr>
              <a:buSzPts val="1800"/>
              <a:buFont typeface="Raleway"/>
              <a:buNone/>
            </a:pPr>
            <a:r>
              <a:rPr b="1" i="0" lang="en-GB" sz="1800" u="none" cap="none" strike="noStrike">
                <a:solidFill>
                  <a:srgbClr val="65C5D0"/>
                </a:solidFill>
                <a:latin typeface="Raleway"/>
                <a:ea typeface="Raleway"/>
                <a:cs typeface="Raleway"/>
                <a:sym typeface="Raleway"/>
              </a:rPr>
              <a:t>SESSION </a:t>
            </a:r>
            <a:r>
              <a:rPr b="1" lang="en-GB" sz="1800">
                <a:solidFill>
                  <a:srgbClr val="65C5D0"/>
                </a:solidFill>
                <a:latin typeface="Raleway"/>
                <a:ea typeface="Raleway"/>
                <a:cs typeface="Raleway"/>
                <a:sym typeface="Raleway"/>
              </a:rPr>
              <a:t>#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/>
          <p:nvPr/>
        </p:nvSpPr>
        <p:spPr>
          <a:xfrm>
            <a:off x="442913" y="4267200"/>
            <a:ext cx="628651" cy="16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442913" y="4267200"/>
            <a:ext cx="661988" cy="1952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CFEDF0"/>
              </a:buClr>
              <a:buSzPts val="800"/>
              <a:buFont typeface="Raleway SemiBold"/>
              <a:buNone/>
            </a:pPr>
            <a:r>
              <a:rPr b="0" i="0" lang="en-GB" sz="800" u="none" cap="none" strike="noStrike">
                <a:solidFill>
                  <a:srgbClr val="CFEDF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Presented by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442913" y="4481513"/>
            <a:ext cx="3586166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442913" y="4481513"/>
            <a:ext cx="3586166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442913" y="4481513"/>
            <a:ext cx="3586166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442913" y="4481513"/>
            <a:ext cx="3633791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EF7ED"/>
              </a:buClr>
              <a:buSzPts val="1100"/>
              <a:buFont typeface="Raleway SemiBold"/>
              <a:buNone/>
            </a:pPr>
            <a:r>
              <a:rPr lang="en-GB" sz="1100">
                <a:solidFill>
                  <a:srgbClr val="FEF7ED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Replace with presenter name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1057276" y="1452563"/>
            <a:ext cx="7036601" cy="2014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1057276" y="1452563"/>
            <a:ext cx="7036601" cy="145970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1446611" y="1452563"/>
            <a:ext cx="6257931" cy="145970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3806425" y="1452570"/>
            <a:ext cx="1614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0B14E"/>
              </a:buClr>
              <a:buSzPts val="1800"/>
              <a:buFont typeface="Raleway SemiBold"/>
              <a:buNone/>
            </a:pPr>
            <a:r>
              <a:rPr b="0" i="0" lang="en-GB" sz="1800" u="none" cap="none" strike="noStrike">
                <a:solidFill>
                  <a:srgbClr val="F0B14E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Session Name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446611" y="1990725"/>
            <a:ext cx="6257931" cy="921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75" name="Google Shape;7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85901" y="2040731"/>
            <a:ext cx="6222212" cy="850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6" name="Google Shape;76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43039" y="1990725"/>
            <a:ext cx="6222212" cy="85714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2968225" y="2150273"/>
            <a:ext cx="31719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A5357"/>
              </a:buClr>
              <a:buSzPts val="3600"/>
              <a:buFont typeface="Raleway ExtraBold"/>
              <a:buNone/>
            </a:pPr>
            <a:r>
              <a:rPr b="0" i="0" lang="en-GB" sz="3600" u="none" cap="none" strike="noStrike">
                <a:solidFill>
                  <a:srgbClr val="2A5357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Big Title Here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1057276" y="3052763"/>
            <a:ext cx="7036601" cy="414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79" name="Google Shape;79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93272" y="3052760"/>
            <a:ext cx="2557465" cy="41904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/>
          <p:nvPr/>
        </p:nvSpPr>
        <p:spPr>
          <a:xfrm>
            <a:off x="3461213" y="3147974"/>
            <a:ext cx="2271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aleway SemiBold"/>
              <a:buNone/>
            </a:pPr>
            <a:r>
              <a:rPr b="0" i="0" lang="en-GB" sz="13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Week 01 - 02, August, 2024.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81" name="Google Shape;81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29532" y="438150"/>
            <a:ext cx="1071563" cy="2857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82" name="Google Shape;82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2913" y="452438"/>
            <a:ext cx="300038" cy="271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