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 SemiBold"/>
      <p:regular r:id="rId11"/>
      <p:bold r:id="rId12"/>
      <p:italic r:id="rId13"/>
      <p:boldItalic r:id="rId14"/>
    </p:embeddedFont>
    <p:embeddedFont>
      <p:font typeface="Raleway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RalewaySemiBold-italic.fntdata"/><Relationship Id="rId12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SemiBold-boldItalic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80744133_2_2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280744133_2_2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280744133_2_2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80744133_2_33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1280744133_2_33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280744133_2_33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80744133_2_45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280744133_2_45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1280744133_2_45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80744133_2_56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1280744133_2_56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280744133_2_56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f9544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5f9544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icture">
  <p:cSld name="DEFAULT_1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>
            <p:ph idx="2" type="pic"/>
          </p:nvPr>
        </p:nvSpPr>
        <p:spPr>
          <a:xfrm>
            <a:off x="1399450" y="1170050"/>
            <a:ext cx="6099000" cy="293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>
  <p:cSld name="CUSTOM">
    <p:bg>
      <p:bgPr>
        <a:solidFill>
          <a:srgbClr val="02088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wo column">
  <p:cSld name="CUSTOM_3">
    <p:bg>
      <p:bgPr>
        <a:solidFill>
          <a:srgbClr val="02088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974100" y="202350"/>
            <a:ext cx="7001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697075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974100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CUSTOM_1">
    <p:bg>
      <p:bgPr>
        <a:solidFill>
          <a:srgbClr val="139D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975"/>
            <a:ext cx="769263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252550" y="684925"/>
            <a:ext cx="32385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5024700" y="1251600"/>
            <a:ext cx="33720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3200"/>
              <a:buFont typeface="Raleway"/>
              <a:buNone/>
              <a:defRPr sz="32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600" y="4446175"/>
            <a:ext cx="1352075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252550" y="684925"/>
            <a:ext cx="43194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8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5950" y="729150"/>
            <a:ext cx="75366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9D3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S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