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BDA0-8447-5944-9F1B-42AEC4B3B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95335-C29F-D64C-BA10-F65A2540A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FE97-D868-5143-8E78-401FE027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CB2F-B4BC-2F47-9FB2-B1F5A87C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974E-8ECD-4E4D-82A1-C9C8E74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6E0E-F6A6-A14D-892C-87572E20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FE1FD-6455-0F4D-B50B-E0CE62BE9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854F-9424-E244-801B-4FD04871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E17E-FF12-C14F-B8C0-6D5675BB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ECAA-9DE9-0A46-9821-BCBA1780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F6011-9F59-874F-B37B-9C4CB345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873E0-8DA6-1243-AC91-E6EBA9353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F367-DE5C-B545-AA13-C22F5C5E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B71D-9618-234C-8B9F-ACEF05EB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E361-F68F-884D-8344-F0ADE430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E18B-05F0-7C41-8986-1CFFC008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4F7D-832D-384E-9B6A-B9F78208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13CA-A766-5F42-9CDA-349DCC0D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F86A-80C0-AD40-9F9E-A4066D5A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B03E-6388-E343-A5C2-8BD8B5D5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BA54-A3F8-B241-8ABD-004447C7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39D3-77BC-1D4B-8B69-B8631C9E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F74C-AC30-C949-A2E8-4DA7359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C8F5-A412-F548-8EFA-6944EC0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30F1-37C0-554D-8BA7-C63A47D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9531-A08E-D144-A94B-C3FF6C2B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A4B8-74CA-3C40-BED5-E5CAF0729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17F35-BE24-4741-AB24-A2D17265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5C88B-6DB2-9649-B05E-F0F10DEF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CB4C-0841-E840-8F66-7089DF0D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B483-F9D1-B647-9B33-A4A24992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58AB-A512-6648-8A5B-8F505470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22657-E6E4-9C4C-9AAD-1369BE8B1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07603-B403-FC46-8836-59863A4A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B5652-9587-7542-BFA0-664C3D543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F08D3-10C0-F94C-BDDE-50F841A17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B34AA-58F5-C94E-A123-D0A9206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7410F-040E-F14F-A336-52F3E3BF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7DE92-B6DB-2947-8281-74EC02C9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34E4-CF1B-5149-8167-E32813CF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1C5BB-E16F-964B-A51E-E6E2BD54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E18DF-02B2-2841-ACA8-4466594F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491D-A730-3E47-9140-7BC88F11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4F2C5-93FF-B340-96CE-87DF137F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DD430-6F70-2548-A07E-FB1E9325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61726-8AB7-7E41-AC6E-F86483BB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498E-BE10-3245-A619-EE98423F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318F-4A4D-BE48-A253-80D93DF1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62E68-FAF4-8141-A19F-F023E2DB7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8C344-D241-5745-888B-E6D6EBA2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4DFBE-4170-B944-8B6F-3A4D6160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72363-F040-C940-B912-AEF54222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3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8650-FD85-0E4C-8B79-6CADA23D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249C1-911D-7D41-B5F9-60EB9B78E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2AB5F-82E4-224F-B310-3BE06CAE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576BB-1FA9-2A49-9520-EFC54D2E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40863-70AD-D846-B9E8-7AE709C1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5DEAE-49B5-284E-A4E8-3EEF1976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90B2C-82E8-A649-9ED3-297F30CF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CA168-4AEF-344C-921C-49B288E7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503D-E534-C14D-8C28-94EA2A75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03A2-3821-2B4A-8FE2-FB40A0C37A5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EBDB-5662-A942-9A76-5800BE84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52E3-B66C-F041-8659-68DB94DCE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69E4-BEC0-9F48-BD18-363D85E0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6B53EB4-AF77-0040-9B21-03AB3D46A166}"/>
              </a:ext>
            </a:extLst>
          </p:cNvPr>
          <p:cNvSpPr/>
          <p:nvPr/>
        </p:nvSpPr>
        <p:spPr>
          <a:xfrm>
            <a:off x="5257796" y="540487"/>
            <a:ext cx="1676400" cy="8490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MPI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CDD464-3E3A-2946-9B15-C3464D989DA5}"/>
              </a:ext>
            </a:extLst>
          </p:cNvPr>
          <p:cNvSpPr/>
          <p:nvPr/>
        </p:nvSpPr>
        <p:spPr>
          <a:xfrm>
            <a:off x="3747330" y="1984743"/>
            <a:ext cx="1676400" cy="8490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PRRTE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91D9EE-8DBC-EA48-B551-CD6CDEA91608}"/>
              </a:ext>
            </a:extLst>
          </p:cNvPr>
          <p:cNvSpPr/>
          <p:nvPr/>
        </p:nvSpPr>
        <p:spPr>
          <a:xfrm>
            <a:off x="6768264" y="3004457"/>
            <a:ext cx="167640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PMIx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490B91-DFEE-DE40-BB35-167C752D67D3}"/>
              </a:ext>
            </a:extLst>
          </p:cNvPr>
          <p:cNvSpPr/>
          <p:nvPr/>
        </p:nvSpPr>
        <p:spPr>
          <a:xfrm>
            <a:off x="3747329" y="4508247"/>
            <a:ext cx="1676400" cy="8490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Hwloc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944B5-6E76-4740-B882-CF16548B2AAB}"/>
              </a:ext>
            </a:extLst>
          </p:cNvPr>
          <p:cNvSpPr/>
          <p:nvPr/>
        </p:nvSpPr>
        <p:spPr>
          <a:xfrm>
            <a:off x="6783228" y="4508245"/>
            <a:ext cx="1676400" cy="8490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Libevent</a:t>
            </a:r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5F98BDC-5569-0748-A863-80B78762E964}"/>
              </a:ext>
            </a:extLst>
          </p:cNvPr>
          <p:cNvCxnSpPr>
            <a:cxnSpLocks/>
            <a:stCxn id="2" idx="1"/>
            <a:endCxn id="5" idx="0"/>
          </p:cNvCxnSpPr>
          <p:nvPr/>
        </p:nvCxnSpPr>
        <p:spPr>
          <a:xfrm rot="10800000" flipV="1">
            <a:off x="4585530" y="965029"/>
            <a:ext cx="672266" cy="101971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28157F44-104A-1443-9AE8-EA5103719131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>
            <a:off x="6934196" y="965030"/>
            <a:ext cx="1525432" cy="3967758"/>
          </a:xfrm>
          <a:prstGeom prst="curvedConnector3">
            <a:avLst>
              <a:gd name="adj1" fmla="val 114986"/>
            </a:avLst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79608D1-6E4C-9F4E-9E83-9644D0ACFBC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748321" y="3671038"/>
            <a:ext cx="1674418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FDCD3F08-785C-1B4F-B004-CD7EA53A65B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7286595" y="4173412"/>
            <a:ext cx="654702" cy="1496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0139C83-1D79-C24F-A967-D679F9EA36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5768645" y="2670428"/>
            <a:ext cx="654704" cy="302093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F86521C-EBBB-1F41-94FA-A9988443673B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6934196" y="965030"/>
            <a:ext cx="672268" cy="203942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935EEFE7-7020-1B4E-8431-18C70EF423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23730" y="2409286"/>
            <a:ext cx="1344534" cy="101971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BFFE122-C65D-0546-99FA-FDFF4439E930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V="1">
            <a:off x="3747330" y="965030"/>
            <a:ext cx="1510467" cy="3967760"/>
          </a:xfrm>
          <a:prstGeom prst="curvedConnector3">
            <a:avLst>
              <a:gd name="adj1" fmla="val 122489"/>
            </a:avLst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EFD89C1-1098-534D-B3AB-7C3813EB2A5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5266271" y="2153088"/>
            <a:ext cx="1674416" cy="3035898"/>
          </a:xfrm>
          <a:prstGeom prst="curvedConnector3">
            <a:avLst>
              <a:gd name="adj1" fmla="val 65311"/>
            </a:avLst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5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Squyres (jsquyres)</dc:creator>
  <cp:lastModifiedBy>Jeff Squyres (jsquyres)</cp:lastModifiedBy>
  <cp:revision>1</cp:revision>
  <dcterms:created xsi:type="dcterms:W3CDTF">2021-12-29T19:54:18Z</dcterms:created>
  <dcterms:modified xsi:type="dcterms:W3CDTF">2021-12-30T21:28:09Z</dcterms:modified>
</cp:coreProperties>
</file>