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009263" cy="43205400"/>
  <p:notesSz cx="6858000" cy="9144000"/>
  <p:defaultTextStyle>
    <a:defPPr>
      <a:defRPr lang="en-US"/>
    </a:defPPr>
    <a:lvl1pPr marL="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174879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80" y="3128"/>
      </p:cViewPr>
      <p:guideLst>
        <p:guide orient="horz" pos="13608"/>
        <p:guide pos="11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5" y="13421680"/>
            <a:ext cx="30607873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1" y="24483060"/>
            <a:ext cx="2520648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6715" y="1730222"/>
            <a:ext cx="8102085" cy="368646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464" y="1730222"/>
            <a:ext cx="23706099" cy="368646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483" y="27763474"/>
            <a:ext cx="30607873" cy="8581073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483" y="18312295"/>
            <a:ext cx="30607873" cy="945117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464" y="10081264"/>
            <a:ext cx="15904091" cy="28513567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4710" y="10081264"/>
            <a:ext cx="15904091" cy="28513567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3" y="9671213"/>
            <a:ext cx="15910345" cy="403050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3" y="13701713"/>
            <a:ext cx="15910345" cy="24893114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2208" y="9671213"/>
            <a:ext cx="15916593" cy="403050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2208" y="13701713"/>
            <a:ext cx="15916593" cy="24893114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720216"/>
            <a:ext cx="11846800" cy="732091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8621" y="1720218"/>
            <a:ext cx="20130179" cy="36874612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6" y="9041133"/>
            <a:ext cx="11846800" cy="29553697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068" y="30243781"/>
            <a:ext cx="21605558" cy="3570449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8068" y="3860483"/>
            <a:ext cx="21605558" cy="25923240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8068" y="33814230"/>
            <a:ext cx="21605558" cy="507063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464" y="1730219"/>
            <a:ext cx="32408336" cy="7200900"/>
          </a:xfrm>
          <a:prstGeom prst="rect">
            <a:avLst/>
          </a:prstGeom>
        </p:spPr>
        <p:txBody>
          <a:bodyPr vert="horz" lIns="349758" tIns="174879" rIns="349758" bIns="174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10081264"/>
            <a:ext cx="32408336" cy="28513567"/>
          </a:xfrm>
          <a:prstGeom prst="rect">
            <a:avLst/>
          </a:prstGeom>
        </p:spPr>
        <p:txBody>
          <a:bodyPr vert="horz" lIns="349758" tIns="174879" rIns="349758" bIns="174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464" y="40045008"/>
            <a:ext cx="8402162" cy="2300288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EC44-74D3-014D-86D3-D4DECBD109F0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3167" y="40045008"/>
            <a:ext cx="11402933" cy="2300288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6637" y="40045008"/>
            <a:ext cx="8402162" cy="2300288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6843-315F-C548-96DC-8D9881E3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48790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l" defTabSz="1748790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l" defTabSz="1748790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l" defTabSz="1748790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l" defTabSz="1748790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1748790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174879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174879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174879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174879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174879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11988859" y="22341582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/>
              <a:t>IsotopicDist</a:t>
            </a:r>
            <a:endParaRPr lang="en-US" sz="1800" dirty="0"/>
          </a:p>
        </p:txBody>
      </p:sp>
      <p:sp>
        <p:nvSpPr>
          <p:cNvPr id="5" name="Process 4"/>
          <p:cNvSpPr/>
          <p:nvPr/>
        </p:nvSpPr>
        <p:spPr>
          <a:xfrm>
            <a:off x="21925814" y="22897129"/>
            <a:ext cx="3461505" cy="5462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/>
              <a:t>ExternalIsotopicDistribution</a:t>
            </a:r>
            <a:endParaRPr lang="en-US" sz="1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4817977" y="22614682"/>
            <a:ext cx="7107837" cy="55554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11988859" y="20778456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/>
              <a:t>Deisotoper</a:t>
            </a:r>
            <a:endParaRPr lang="en-US" sz="1800" dirty="0"/>
          </a:p>
        </p:txBody>
      </p:sp>
      <p:cxnSp>
        <p:nvCxnSpPr>
          <p:cNvPr id="9" name="Straight Arrow Connector 8"/>
          <p:cNvCxnSpPr>
            <a:stCxn id="8" idx="2"/>
            <a:endCxn id="4" idx="0"/>
          </p:cNvCxnSpPr>
          <p:nvPr/>
        </p:nvCxnSpPr>
        <p:spPr>
          <a:xfrm>
            <a:off x="13403418" y="21324656"/>
            <a:ext cx="0" cy="101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11982509" y="18106750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/>
              <a:t>ProcessData</a:t>
            </a:r>
            <a:endParaRPr lang="en-US" sz="1800" dirty="0"/>
          </a:p>
        </p:txBody>
      </p:sp>
      <p:sp>
        <p:nvSpPr>
          <p:cNvPr id="21" name="Process 20"/>
          <p:cNvSpPr/>
          <p:nvPr/>
        </p:nvSpPr>
        <p:spPr>
          <a:xfrm>
            <a:off x="15985419" y="12264887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MS2Info</a:t>
            </a:r>
            <a:endParaRPr lang="en-US" sz="1800" dirty="0"/>
          </a:p>
        </p:txBody>
      </p:sp>
      <p:cxnSp>
        <p:nvCxnSpPr>
          <p:cNvPr id="22" name="Straight Arrow Connector 21"/>
          <p:cNvCxnSpPr>
            <a:stCxn id="26" idx="3"/>
            <a:endCxn id="21" idx="1"/>
          </p:cNvCxnSpPr>
          <p:nvPr/>
        </p:nvCxnSpPr>
        <p:spPr>
          <a:xfrm flipV="1">
            <a:off x="14815084" y="12537987"/>
            <a:ext cx="1170335" cy="57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cess 25"/>
          <p:cNvSpPr/>
          <p:nvPr/>
        </p:nvSpPr>
        <p:spPr>
          <a:xfrm>
            <a:off x="11985966" y="12835319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SHFeature</a:t>
            </a:r>
            <a:endParaRPr lang="en-US" sz="1800" dirty="0"/>
          </a:p>
        </p:txBody>
      </p:sp>
      <p:sp>
        <p:nvSpPr>
          <p:cNvPr id="28" name="Process 27"/>
          <p:cNvSpPr/>
          <p:nvPr/>
        </p:nvSpPr>
        <p:spPr>
          <a:xfrm>
            <a:off x="26707716" y="22897129"/>
            <a:ext cx="3419048" cy="5462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>
                <a:solidFill>
                  <a:schemeClr val="dk1"/>
                </a:solidFill>
              </a:rPr>
              <a:t>PeptideIsotopeDistribution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>
            <a:stCxn id="5" idx="3"/>
            <a:endCxn id="28" idx="1"/>
          </p:cNvCxnSpPr>
          <p:nvPr/>
        </p:nvCxnSpPr>
        <p:spPr>
          <a:xfrm>
            <a:off x="25387319" y="23170229"/>
            <a:ext cx="1320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587484" y="20375961"/>
            <a:ext cx="3645784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FeatureFinderAlgorithmSH</a:t>
            </a:r>
            <a:endParaRPr lang="en-US" sz="1800" dirty="0"/>
          </a:p>
        </p:txBody>
      </p:sp>
      <p:sp>
        <p:nvSpPr>
          <p:cNvPr id="33" name="Process 32"/>
          <p:cNvSpPr/>
          <p:nvPr/>
        </p:nvSpPr>
        <p:spPr>
          <a:xfrm>
            <a:off x="587484" y="18113101"/>
            <a:ext cx="3645785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FeatureFinderAlgorithmSHCtrl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32" idx="0"/>
            <a:endCxn id="33" idx="2"/>
          </p:cNvCxnSpPr>
          <p:nvPr/>
        </p:nvCxnSpPr>
        <p:spPr>
          <a:xfrm flipV="1">
            <a:off x="2410376" y="18659301"/>
            <a:ext cx="1" cy="1716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785002" y="18106750"/>
            <a:ext cx="4069112" cy="54619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FTPeakDetectController</a:t>
            </a:r>
            <a:endParaRPr lang="en-US" sz="1800" dirty="0"/>
          </a:p>
        </p:txBody>
      </p:sp>
      <p:sp>
        <p:nvSpPr>
          <p:cNvPr id="38" name="Process 37"/>
          <p:cNvSpPr/>
          <p:nvPr/>
        </p:nvSpPr>
        <p:spPr>
          <a:xfrm>
            <a:off x="5973146" y="16296648"/>
            <a:ext cx="3645785" cy="5462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>
                <a:solidFill>
                  <a:schemeClr val="dk1"/>
                </a:solidFill>
              </a:rPr>
              <a:t>FTPeakDetecMzXmlReader</a:t>
            </a:r>
            <a:endParaRPr lang="en-US" sz="1800" dirty="0">
              <a:solidFill>
                <a:schemeClr val="dk1"/>
              </a:solidFill>
            </a:endParaRPr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 flipV="1">
            <a:off x="9854114" y="13108419"/>
            <a:ext cx="2131852" cy="527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7" idx="1"/>
          </p:cNvCxnSpPr>
          <p:nvPr/>
        </p:nvCxnSpPr>
        <p:spPr>
          <a:xfrm flipV="1">
            <a:off x="4233269" y="18379849"/>
            <a:ext cx="1551733" cy="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  <a:endCxn id="4" idx="1"/>
          </p:cNvCxnSpPr>
          <p:nvPr/>
        </p:nvCxnSpPr>
        <p:spPr>
          <a:xfrm>
            <a:off x="9854114" y="18379849"/>
            <a:ext cx="2134745" cy="4234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12" idx="1"/>
          </p:cNvCxnSpPr>
          <p:nvPr/>
        </p:nvCxnSpPr>
        <p:spPr>
          <a:xfrm>
            <a:off x="9854114" y="18379849"/>
            <a:ext cx="21283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0"/>
            <a:endCxn id="38" idx="2"/>
          </p:cNvCxnSpPr>
          <p:nvPr/>
        </p:nvCxnSpPr>
        <p:spPr>
          <a:xfrm flipH="1" flipV="1">
            <a:off x="7796039" y="16842848"/>
            <a:ext cx="23519" cy="1263902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Process 71"/>
          <p:cNvSpPr/>
          <p:nvPr/>
        </p:nvSpPr>
        <p:spPr>
          <a:xfrm>
            <a:off x="25814032" y="16942671"/>
            <a:ext cx="3461505" cy="5462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SimpleMath2</a:t>
            </a:r>
            <a:endParaRPr lang="en-US" sz="1800" dirty="0"/>
          </a:p>
        </p:txBody>
      </p:sp>
      <p:cxnSp>
        <p:nvCxnSpPr>
          <p:cNvPr id="83" name="Elbow Connector 82"/>
          <p:cNvCxnSpPr>
            <a:stCxn id="12" idx="2"/>
            <a:endCxn id="8" idx="0"/>
          </p:cNvCxnSpPr>
          <p:nvPr/>
        </p:nvCxnSpPr>
        <p:spPr>
          <a:xfrm rot="16200000" flipH="1">
            <a:off x="12337490" y="19712528"/>
            <a:ext cx="2125506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2" idx="2"/>
            <a:endCxn id="72" idx="2"/>
          </p:cNvCxnSpPr>
          <p:nvPr/>
        </p:nvCxnSpPr>
        <p:spPr>
          <a:xfrm rot="5400000" flipH="1" flipV="1">
            <a:off x="19888886" y="10997052"/>
            <a:ext cx="1164079" cy="14147717"/>
          </a:xfrm>
          <a:prstGeom prst="bentConnector3">
            <a:avLst>
              <a:gd name="adj1" fmla="val -19638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6" idx="0"/>
            <a:endCxn id="72" idx="0"/>
          </p:cNvCxnSpPr>
          <p:nvPr/>
        </p:nvCxnSpPr>
        <p:spPr>
          <a:xfrm rot="16200000" flipH="1">
            <a:off x="18418979" y="7816865"/>
            <a:ext cx="4107352" cy="14144260"/>
          </a:xfrm>
          <a:prstGeom prst="bentConnector3">
            <a:avLst>
              <a:gd name="adj1" fmla="val -1759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Process 91"/>
          <p:cNvSpPr/>
          <p:nvPr/>
        </p:nvSpPr>
        <p:spPr>
          <a:xfrm>
            <a:off x="19609614" y="12835320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FeatureLCProfile</a:t>
            </a:r>
            <a:endParaRPr lang="en-US" sz="1800" dirty="0"/>
          </a:p>
        </p:txBody>
      </p:sp>
      <p:sp>
        <p:nvSpPr>
          <p:cNvPr id="96" name="Process 95"/>
          <p:cNvSpPr/>
          <p:nvPr/>
        </p:nvSpPr>
        <p:spPr>
          <a:xfrm>
            <a:off x="11976159" y="11389435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MS2Feature</a:t>
            </a:r>
            <a:endParaRPr lang="en-US" sz="1800" dirty="0"/>
          </a:p>
        </p:txBody>
      </p:sp>
      <p:cxnSp>
        <p:nvCxnSpPr>
          <p:cNvPr id="98" name="Elbow Connector 97"/>
          <p:cNvCxnSpPr>
            <a:stCxn id="26" idx="0"/>
            <a:endCxn id="96" idx="2"/>
          </p:cNvCxnSpPr>
          <p:nvPr/>
        </p:nvCxnSpPr>
        <p:spPr>
          <a:xfrm rot="16200000" flipV="1">
            <a:off x="12945780" y="12380573"/>
            <a:ext cx="899684" cy="98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Process 106"/>
          <p:cNvSpPr/>
          <p:nvPr/>
        </p:nvSpPr>
        <p:spPr>
          <a:xfrm>
            <a:off x="11976159" y="14924796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LCMS</a:t>
            </a:r>
            <a:endParaRPr lang="en-US" sz="1800" dirty="0"/>
          </a:p>
        </p:txBody>
      </p:sp>
      <p:cxnSp>
        <p:nvCxnSpPr>
          <p:cNvPr id="108" name="Straight Arrow Connector 107"/>
          <p:cNvCxnSpPr>
            <a:stCxn id="37" idx="3"/>
            <a:endCxn id="107" idx="1"/>
          </p:cNvCxnSpPr>
          <p:nvPr/>
        </p:nvCxnSpPr>
        <p:spPr>
          <a:xfrm flipV="1">
            <a:off x="9854114" y="15197896"/>
            <a:ext cx="2122045" cy="3181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Process 111"/>
          <p:cNvSpPr/>
          <p:nvPr/>
        </p:nvSpPr>
        <p:spPr>
          <a:xfrm>
            <a:off x="11988859" y="16957712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LCMSCData</a:t>
            </a:r>
            <a:endParaRPr lang="en-US" sz="1800" dirty="0"/>
          </a:p>
        </p:txBody>
      </p:sp>
      <p:sp>
        <p:nvSpPr>
          <p:cNvPr id="120" name="Process 119"/>
          <p:cNvSpPr/>
          <p:nvPr/>
        </p:nvSpPr>
        <p:spPr>
          <a:xfrm>
            <a:off x="14023615" y="19449108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CentroidData</a:t>
            </a:r>
            <a:endParaRPr lang="en-US" sz="1800" dirty="0"/>
          </a:p>
        </p:txBody>
      </p:sp>
      <p:cxnSp>
        <p:nvCxnSpPr>
          <p:cNvPr id="121" name="Elbow Connector 120"/>
          <p:cNvCxnSpPr>
            <a:stCxn id="12" idx="2"/>
            <a:endCxn id="120" idx="1"/>
          </p:cNvCxnSpPr>
          <p:nvPr/>
        </p:nvCxnSpPr>
        <p:spPr>
          <a:xfrm rot="16200000" flipH="1">
            <a:off x="13175712" y="18874305"/>
            <a:ext cx="1069258" cy="6265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Process 128"/>
          <p:cNvSpPr/>
          <p:nvPr/>
        </p:nvSpPr>
        <p:spPr>
          <a:xfrm>
            <a:off x="19611592" y="16987792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MSPeak</a:t>
            </a:r>
            <a:endParaRPr lang="en-US" sz="1800" dirty="0"/>
          </a:p>
        </p:txBody>
      </p:sp>
      <p:cxnSp>
        <p:nvCxnSpPr>
          <p:cNvPr id="146" name="Elbow Connector 145"/>
          <p:cNvCxnSpPr>
            <a:stCxn id="12" idx="0"/>
            <a:endCxn id="112" idx="2"/>
          </p:cNvCxnSpPr>
          <p:nvPr/>
        </p:nvCxnSpPr>
        <p:spPr>
          <a:xfrm rot="5400000" flipH="1" flipV="1">
            <a:off x="13098824" y="17802156"/>
            <a:ext cx="602838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2" idx="0"/>
            <a:endCxn id="129" idx="2"/>
          </p:cNvCxnSpPr>
          <p:nvPr/>
        </p:nvCxnSpPr>
        <p:spPr>
          <a:xfrm rot="5400000" flipH="1" flipV="1">
            <a:off x="16925230" y="14005830"/>
            <a:ext cx="572758" cy="76290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" idx="0"/>
            <a:endCxn id="72" idx="2"/>
          </p:cNvCxnSpPr>
          <p:nvPr/>
        </p:nvCxnSpPr>
        <p:spPr>
          <a:xfrm rot="5400000" flipH="1" flipV="1">
            <a:off x="22896547" y="18248891"/>
            <a:ext cx="5408258" cy="3888218"/>
          </a:xfrm>
          <a:prstGeom prst="bent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Process 154"/>
          <p:cNvSpPr/>
          <p:nvPr/>
        </p:nvSpPr>
        <p:spPr>
          <a:xfrm>
            <a:off x="15740441" y="18106749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BackgroundControl</a:t>
            </a:r>
            <a:endParaRPr lang="en-US" sz="1800" dirty="0"/>
          </a:p>
        </p:txBody>
      </p:sp>
      <p:sp>
        <p:nvSpPr>
          <p:cNvPr id="157" name="Process 156"/>
          <p:cNvSpPr/>
          <p:nvPr/>
        </p:nvSpPr>
        <p:spPr>
          <a:xfrm>
            <a:off x="19498374" y="18113101"/>
            <a:ext cx="3055554" cy="5398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BackgroundIntensityBin</a:t>
            </a:r>
            <a:endParaRPr lang="en-US" sz="1800" dirty="0"/>
          </a:p>
        </p:txBody>
      </p:sp>
      <p:cxnSp>
        <p:nvCxnSpPr>
          <p:cNvPr id="158" name="Straight Arrow Connector 157"/>
          <p:cNvCxnSpPr>
            <a:stCxn id="155" idx="3"/>
            <a:endCxn id="157" idx="1"/>
          </p:cNvCxnSpPr>
          <p:nvPr/>
        </p:nvCxnSpPr>
        <p:spPr>
          <a:xfrm>
            <a:off x="18569559" y="18379849"/>
            <a:ext cx="928815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" idx="3"/>
            <a:endCxn id="155" idx="1"/>
          </p:cNvCxnSpPr>
          <p:nvPr/>
        </p:nvCxnSpPr>
        <p:spPr>
          <a:xfrm flipV="1">
            <a:off x="14811627" y="18379849"/>
            <a:ext cx="92881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92" idx="2"/>
            <a:endCxn id="129" idx="0"/>
          </p:cNvCxnSpPr>
          <p:nvPr/>
        </p:nvCxnSpPr>
        <p:spPr>
          <a:xfrm rot="16200000" flipH="1">
            <a:off x="19222026" y="15183667"/>
            <a:ext cx="3606272" cy="1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7" idx="3"/>
            <a:endCxn id="129" idx="3"/>
          </p:cNvCxnSpPr>
          <p:nvPr/>
        </p:nvCxnSpPr>
        <p:spPr>
          <a:xfrm flipH="1" flipV="1">
            <a:off x="22440710" y="17260892"/>
            <a:ext cx="113218" cy="1122133"/>
          </a:xfrm>
          <a:prstGeom prst="bentConnector3">
            <a:avLst>
              <a:gd name="adj1" fmla="val -2019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6" idx="3"/>
            <a:endCxn id="92" idx="1"/>
          </p:cNvCxnSpPr>
          <p:nvPr/>
        </p:nvCxnSpPr>
        <p:spPr>
          <a:xfrm>
            <a:off x="14815084" y="13108419"/>
            <a:ext cx="479453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37" idx="3"/>
            <a:endCxn id="96" idx="1"/>
          </p:cNvCxnSpPr>
          <p:nvPr/>
        </p:nvCxnSpPr>
        <p:spPr>
          <a:xfrm flipV="1">
            <a:off x="9854114" y="11662535"/>
            <a:ext cx="2122045" cy="6717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Process 189"/>
          <p:cNvSpPr/>
          <p:nvPr/>
        </p:nvSpPr>
        <p:spPr>
          <a:xfrm>
            <a:off x="19611592" y="19449108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CentroidPeak</a:t>
            </a:r>
            <a:endParaRPr lang="en-US" sz="1800" dirty="0"/>
          </a:p>
        </p:txBody>
      </p:sp>
      <p:cxnSp>
        <p:nvCxnSpPr>
          <p:cNvPr id="195" name="Elbow Connector 194"/>
          <p:cNvCxnSpPr>
            <a:stCxn id="12" idx="2"/>
            <a:endCxn id="190" idx="0"/>
          </p:cNvCxnSpPr>
          <p:nvPr/>
        </p:nvCxnSpPr>
        <p:spPr>
          <a:xfrm rot="16200000" flipH="1">
            <a:off x="16813530" y="15236487"/>
            <a:ext cx="796158" cy="76290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4" idx="3"/>
            <a:endCxn id="190" idx="2"/>
          </p:cNvCxnSpPr>
          <p:nvPr/>
        </p:nvCxnSpPr>
        <p:spPr>
          <a:xfrm flipV="1">
            <a:off x="14817977" y="19995308"/>
            <a:ext cx="6208174" cy="26193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3"/>
            <a:endCxn id="190" idx="1"/>
          </p:cNvCxnSpPr>
          <p:nvPr/>
        </p:nvCxnSpPr>
        <p:spPr>
          <a:xfrm>
            <a:off x="16852733" y="19722208"/>
            <a:ext cx="27588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55" idx="2"/>
            <a:endCxn id="190" idx="0"/>
          </p:cNvCxnSpPr>
          <p:nvPr/>
        </p:nvCxnSpPr>
        <p:spPr>
          <a:xfrm rot="16200000" flipH="1">
            <a:off x="18692496" y="17115452"/>
            <a:ext cx="796159" cy="3871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Process 222"/>
          <p:cNvSpPr/>
          <p:nvPr/>
        </p:nvSpPr>
        <p:spPr>
          <a:xfrm>
            <a:off x="11976159" y="15977228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LCElutionPeak</a:t>
            </a:r>
            <a:endParaRPr lang="en-US" sz="1800" dirty="0"/>
          </a:p>
        </p:txBody>
      </p:sp>
      <p:cxnSp>
        <p:nvCxnSpPr>
          <p:cNvPr id="224" name="Elbow Connector 223"/>
          <p:cNvCxnSpPr>
            <a:stCxn id="112" idx="0"/>
            <a:endCxn id="223" idx="2"/>
          </p:cNvCxnSpPr>
          <p:nvPr/>
        </p:nvCxnSpPr>
        <p:spPr>
          <a:xfrm rot="16200000" flipV="1">
            <a:off x="13179926" y="16734220"/>
            <a:ext cx="43428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37" idx="3"/>
            <a:endCxn id="223" idx="1"/>
          </p:cNvCxnSpPr>
          <p:nvPr/>
        </p:nvCxnSpPr>
        <p:spPr>
          <a:xfrm flipV="1">
            <a:off x="9854114" y="16250328"/>
            <a:ext cx="2122045" cy="2129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Process 231"/>
          <p:cNvSpPr/>
          <p:nvPr/>
        </p:nvSpPr>
        <p:spPr>
          <a:xfrm>
            <a:off x="15740440" y="15970308"/>
            <a:ext cx="3074097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ConsensusIsotopePattern</a:t>
            </a:r>
            <a:endParaRPr lang="en-US" sz="1800" dirty="0"/>
          </a:p>
        </p:txBody>
      </p:sp>
      <p:cxnSp>
        <p:nvCxnSpPr>
          <p:cNvPr id="233" name="Straight Arrow Connector 232"/>
          <p:cNvCxnSpPr>
            <a:stCxn id="223" idx="3"/>
            <a:endCxn id="232" idx="1"/>
          </p:cNvCxnSpPr>
          <p:nvPr/>
        </p:nvCxnSpPr>
        <p:spPr>
          <a:xfrm flipV="1">
            <a:off x="14805277" y="16243408"/>
            <a:ext cx="935163" cy="6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23" idx="3"/>
            <a:endCxn id="129" idx="1"/>
          </p:cNvCxnSpPr>
          <p:nvPr/>
        </p:nvCxnSpPr>
        <p:spPr>
          <a:xfrm>
            <a:off x="14805277" y="16250328"/>
            <a:ext cx="4806315" cy="1010564"/>
          </a:xfrm>
          <a:prstGeom prst="bentConnector3">
            <a:avLst>
              <a:gd name="adj1" fmla="val 98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23" idx="0"/>
            <a:endCxn id="190" idx="3"/>
          </p:cNvCxnSpPr>
          <p:nvPr/>
        </p:nvCxnSpPr>
        <p:spPr>
          <a:xfrm rot="16200000" flipH="1">
            <a:off x="16043224" y="13324722"/>
            <a:ext cx="3744980" cy="9049992"/>
          </a:xfrm>
          <a:prstGeom prst="bentConnector4">
            <a:avLst>
              <a:gd name="adj1" fmla="val -6104"/>
              <a:gd name="adj2" fmla="val 1066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Process 246"/>
          <p:cNvSpPr/>
          <p:nvPr/>
        </p:nvSpPr>
        <p:spPr>
          <a:xfrm>
            <a:off x="15734090" y="11397979"/>
            <a:ext cx="4085380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ClusteredMS2ConsensusSpectrum</a:t>
            </a:r>
            <a:endParaRPr lang="en-US" sz="1800" dirty="0"/>
          </a:p>
        </p:txBody>
      </p:sp>
      <p:cxnSp>
        <p:nvCxnSpPr>
          <p:cNvPr id="249" name="Straight Arrow Connector 248"/>
          <p:cNvCxnSpPr>
            <a:stCxn id="96" idx="3"/>
            <a:endCxn id="247" idx="1"/>
          </p:cNvCxnSpPr>
          <p:nvPr/>
        </p:nvCxnSpPr>
        <p:spPr>
          <a:xfrm>
            <a:off x="14805277" y="11662535"/>
            <a:ext cx="928813" cy="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Process 251"/>
          <p:cNvSpPr/>
          <p:nvPr/>
        </p:nvSpPr>
        <p:spPr>
          <a:xfrm>
            <a:off x="20504905" y="11397979"/>
            <a:ext cx="3145312" cy="56117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MS2ConsensusSpectrum</a:t>
            </a:r>
            <a:endParaRPr lang="en-US" sz="1800" dirty="0"/>
          </a:p>
        </p:txBody>
      </p:sp>
      <p:sp>
        <p:nvSpPr>
          <p:cNvPr id="253" name="Process 252"/>
          <p:cNvSpPr/>
          <p:nvPr/>
        </p:nvSpPr>
        <p:spPr>
          <a:xfrm>
            <a:off x="24345376" y="11397979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MS2Fragment</a:t>
            </a:r>
            <a:endParaRPr lang="en-US" sz="1800" dirty="0"/>
          </a:p>
        </p:txBody>
      </p:sp>
      <p:cxnSp>
        <p:nvCxnSpPr>
          <p:cNvPr id="269" name="Straight Arrow Connector 268"/>
          <p:cNvCxnSpPr>
            <a:stCxn id="247" idx="3"/>
            <a:endCxn id="252" idx="1"/>
          </p:cNvCxnSpPr>
          <p:nvPr/>
        </p:nvCxnSpPr>
        <p:spPr>
          <a:xfrm>
            <a:off x="19819470" y="11671079"/>
            <a:ext cx="685435" cy="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52" idx="3"/>
            <a:endCxn id="253" idx="1"/>
          </p:cNvCxnSpPr>
          <p:nvPr/>
        </p:nvCxnSpPr>
        <p:spPr>
          <a:xfrm flipV="1">
            <a:off x="23650217" y="11671079"/>
            <a:ext cx="695159" cy="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247" idx="0"/>
            <a:endCxn id="253" idx="0"/>
          </p:cNvCxnSpPr>
          <p:nvPr/>
        </p:nvCxnSpPr>
        <p:spPr>
          <a:xfrm rot="5400000" flipH="1" flipV="1">
            <a:off x="21768357" y="7406402"/>
            <a:ext cx="12700" cy="798315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endCxn id="72" idx="0"/>
          </p:cNvCxnSpPr>
          <p:nvPr/>
        </p:nvCxnSpPr>
        <p:spPr>
          <a:xfrm rot="16200000" flipH="1">
            <a:off x="22886852" y="12284737"/>
            <a:ext cx="5007037" cy="4308830"/>
          </a:xfrm>
          <a:prstGeom prst="bentConnector3">
            <a:avLst>
              <a:gd name="adj1" fmla="val 35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Process 283"/>
          <p:cNvSpPr/>
          <p:nvPr/>
        </p:nvSpPr>
        <p:spPr>
          <a:xfrm>
            <a:off x="15734090" y="13933279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smtClean="0"/>
              <a:t>MS1FeatureMerger</a:t>
            </a:r>
            <a:endParaRPr lang="en-US" sz="1800" dirty="0"/>
          </a:p>
        </p:txBody>
      </p:sp>
      <p:cxnSp>
        <p:nvCxnSpPr>
          <p:cNvPr id="303" name="Elbow Connector 302"/>
          <p:cNvCxnSpPr>
            <a:stCxn id="107" idx="0"/>
            <a:endCxn id="26" idx="2"/>
          </p:cNvCxnSpPr>
          <p:nvPr/>
        </p:nvCxnSpPr>
        <p:spPr>
          <a:xfrm rot="5400000" flipH="1" flipV="1">
            <a:off x="12623983" y="14148255"/>
            <a:ext cx="1543277" cy="98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284" idx="0"/>
            <a:endCxn id="92" idx="1"/>
          </p:cNvCxnSpPr>
          <p:nvPr/>
        </p:nvCxnSpPr>
        <p:spPr>
          <a:xfrm flipV="1">
            <a:off x="17148649" y="13108420"/>
            <a:ext cx="2460965" cy="824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84" idx="0"/>
            <a:endCxn id="26" idx="3"/>
          </p:cNvCxnSpPr>
          <p:nvPr/>
        </p:nvCxnSpPr>
        <p:spPr>
          <a:xfrm flipH="1" flipV="1">
            <a:off x="14815084" y="13108419"/>
            <a:ext cx="2333565" cy="824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284" idx="2"/>
            <a:endCxn id="107" idx="3"/>
          </p:cNvCxnSpPr>
          <p:nvPr/>
        </p:nvCxnSpPr>
        <p:spPr>
          <a:xfrm flipH="1">
            <a:off x="14805277" y="14479479"/>
            <a:ext cx="2343372" cy="718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7" idx="3"/>
            <a:endCxn id="284" idx="1"/>
          </p:cNvCxnSpPr>
          <p:nvPr/>
        </p:nvCxnSpPr>
        <p:spPr>
          <a:xfrm flipV="1">
            <a:off x="9854114" y="14206379"/>
            <a:ext cx="5879976" cy="4173470"/>
          </a:xfrm>
          <a:prstGeom prst="bentConnector3">
            <a:avLst>
              <a:gd name="adj1" fmla="val 4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Process 367"/>
          <p:cNvSpPr/>
          <p:nvPr/>
        </p:nvSpPr>
        <p:spPr>
          <a:xfrm>
            <a:off x="6201859" y="20375961"/>
            <a:ext cx="2829118" cy="546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9758" tIns="174879" rIns="349758" bIns="174879" spcCol="0" rtlCol="0" anchor="ctr"/>
          <a:lstStyle/>
          <a:p>
            <a:pPr algn="ctr"/>
            <a:r>
              <a:rPr lang="en-US" sz="1800" dirty="0" err="1" smtClean="0"/>
              <a:t>RawData</a:t>
            </a:r>
            <a:endParaRPr lang="en-US" sz="1800" dirty="0"/>
          </a:p>
        </p:txBody>
      </p:sp>
      <p:cxnSp>
        <p:nvCxnSpPr>
          <p:cNvPr id="369" name="Straight Arrow Connector 368"/>
          <p:cNvCxnSpPr>
            <a:stCxn id="120" idx="2"/>
            <a:endCxn id="368" idx="3"/>
          </p:cNvCxnSpPr>
          <p:nvPr/>
        </p:nvCxnSpPr>
        <p:spPr>
          <a:xfrm flipH="1">
            <a:off x="9030977" y="19995308"/>
            <a:ext cx="6407197" cy="653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3" idx="2"/>
            <a:endCxn id="368" idx="0"/>
          </p:cNvCxnSpPr>
          <p:nvPr/>
        </p:nvCxnSpPr>
        <p:spPr>
          <a:xfrm>
            <a:off x="2410377" y="18659301"/>
            <a:ext cx="5206041" cy="1716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2" idx="3"/>
            <a:endCxn id="368" idx="1"/>
          </p:cNvCxnSpPr>
          <p:nvPr/>
        </p:nvCxnSpPr>
        <p:spPr>
          <a:xfrm>
            <a:off x="4233268" y="20649061"/>
            <a:ext cx="1968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28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Zürich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Kunszt</dc:creator>
  <cp:lastModifiedBy>Peter Kunszt</cp:lastModifiedBy>
  <cp:revision>17</cp:revision>
  <dcterms:created xsi:type="dcterms:W3CDTF">2011-10-10T05:06:40Z</dcterms:created>
  <dcterms:modified xsi:type="dcterms:W3CDTF">2011-10-11T20:20:43Z</dcterms:modified>
</cp:coreProperties>
</file>