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5.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6.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05" r:id="rId3"/>
    <p:sldMasterId id="2147483725" r:id="rId4"/>
    <p:sldMasterId id="2147483745" r:id="rId5"/>
    <p:sldMasterId id="2147483763" r:id="rId6"/>
    <p:sldMasterId id="2147483790" r:id="rId7"/>
  </p:sldMasterIdLst>
  <p:notesMasterIdLst>
    <p:notesMasterId r:id="rId31"/>
  </p:notesMasterIdLst>
  <p:sldIdLst>
    <p:sldId id="297" r:id="rId8"/>
    <p:sldId id="299" r:id="rId9"/>
    <p:sldId id="606" r:id="rId10"/>
    <p:sldId id="607" r:id="rId11"/>
    <p:sldId id="412" r:id="rId12"/>
    <p:sldId id="449" r:id="rId13"/>
    <p:sldId id="306" r:id="rId14"/>
    <p:sldId id="605" r:id="rId15"/>
    <p:sldId id="454" r:id="rId16"/>
    <p:sldId id="609" r:id="rId17"/>
    <p:sldId id="391" r:id="rId18"/>
    <p:sldId id="413" r:id="rId19"/>
    <p:sldId id="448" r:id="rId20"/>
    <p:sldId id="608" r:id="rId21"/>
    <p:sldId id="450" r:id="rId22"/>
    <p:sldId id="451" r:id="rId23"/>
    <p:sldId id="452" r:id="rId24"/>
    <p:sldId id="446" r:id="rId25"/>
    <p:sldId id="492" r:id="rId26"/>
    <p:sldId id="493" r:id="rId27"/>
    <p:sldId id="445" r:id="rId28"/>
    <p:sldId id="632" r:id="rId29"/>
    <p:sldId id="4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60"/>
  </p:normalViewPr>
  <p:slideViewPr>
    <p:cSldViewPr snapToGrid="0">
      <p:cViewPr varScale="1">
        <p:scale>
          <a:sx n="82" d="100"/>
          <a:sy n="82"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8CACF-F8B7-4B88-99B0-64E48B26654C}"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A2DAF-98D4-486C-808E-4958AA4E06D6}" type="slidenum">
              <a:rPr lang="en-US" smtClean="0"/>
              <a:t>‹#›</a:t>
            </a:fld>
            <a:endParaRPr lang="en-US"/>
          </a:p>
        </p:txBody>
      </p:sp>
    </p:spTree>
    <p:extLst>
      <p:ext uri="{BB962C8B-B14F-4D97-AF65-F5344CB8AC3E}">
        <p14:creationId xmlns:p14="http://schemas.microsoft.com/office/powerpoint/2010/main" val="1735345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0" lang="en-US" sz="1200" b="0" i="0" u="none" strike="noStrike" kern="1200" cap="none" spc="0" normalizeH="0" baseline="0" noProof="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20CB510D-27BC-3F49-BD7F-CF16AD5232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640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Font typeface="Arial" panose="020B0604020202020204" pitchFamily="34" charset="0"/>
              <a:buNone/>
            </a:pPr>
            <a:endParaRPr lang="en-US" sz="1400" b="1" dirty="0"/>
          </a:p>
          <a:p>
            <a:pPr marL="0" marR="0" fontAlgn="ctr">
              <a:lnSpc>
                <a:spcPct val="120000"/>
              </a:lnSpc>
              <a:spcBef>
                <a:spcPts val="1350"/>
              </a:spcBef>
              <a:spcAft>
                <a:spcPts val="215"/>
              </a:spcAft>
            </a:pPr>
            <a:endParaRPr lang="en-US" sz="1400" b="1" dirty="0"/>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928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Font typeface="Arial" panose="020B0604020202020204" pitchFamily="34" charset="0"/>
              <a:buNone/>
            </a:pPr>
            <a:endParaRPr lang="en-US" sz="1400" b="1" dirty="0"/>
          </a:p>
          <a:p>
            <a:pPr marL="0" marR="0" fontAlgn="ctr">
              <a:lnSpc>
                <a:spcPct val="120000"/>
              </a:lnSpc>
              <a:spcBef>
                <a:spcPts val="1350"/>
              </a:spcBef>
              <a:spcAft>
                <a:spcPts val="215"/>
              </a:spcAft>
            </a:pPr>
            <a:endParaRPr lang="en-US" sz="1400" b="1" dirty="0"/>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80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Font typeface="Arial" panose="020B0604020202020204" pitchFamily="34" charset="0"/>
              <a:buNone/>
            </a:pPr>
            <a:endParaRPr lang="en-US" sz="1400" b="1" dirty="0"/>
          </a:p>
          <a:p>
            <a:pPr marL="0" marR="0" fontAlgn="ctr">
              <a:lnSpc>
                <a:spcPct val="120000"/>
              </a:lnSpc>
              <a:spcBef>
                <a:spcPts val="1350"/>
              </a:spcBef>
              <a:spcAft>
                <a:spcPts val="215"/>
              </a:spcAft>
            </a:pPr>
            <a:endParaRPr lang="en-US" sz="1400" b="1" dirty="0"/>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2790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79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Font typeface="Arial" panose="020B0604020202020204" pitchFamily="34" charset="0"/>
              <a:buNone/>
            </a:pPr>
            <a:endParaRPr lang="en-US" sz="1400" b="1" dirty="0"/>
          </a:p>
          <a:p>
            <a:pPr marL="0" marR="0" fontAlgn="ctr">
              <a:lnSpc>
                <a:spcPct val="120000"/>
              </a:lnSpc>
              <a:spcBef>
                <a:spcPts val="1350"/>
              </a:spcBef>
              <a:spcAft>
                <a:spcPts val="215"/>
              </a:spcAft>
            </a:pPr>
            <a:endParaRPr lang="en-US" sz="14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4220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Font typeface="Arial" panose="020B0604020202020204" pitchFamily="34" charset="0"/>
              <a:buNone/>
            </a:pPr>
            <a:endParaRPr lang="en-US" sz="1400" b="1" dirty="0"/>
          </a:p>
          <a:p>
            <a:pPr marL="0" marR="0" fontAlgn="ctr">
              <a:lnSpc>
                <a:spcPct val="120000"/>
              </a:lnSpc>
              <a:spcBef>
                <a:spcPts val="1350"/>
              </a:spcBef>
              <a:spcAft>
                <a:spcPts val="215"/>
              </a:spcAft>
            </a:pPr>
            <a:endParaRPr lang="en-US" sz="14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4194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8593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64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sn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7DE52F-B1B7-495A-AF79-5B79BDB3C6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8692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309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269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06C840-21AF-44C0-BF7F-A2E77B241F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148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5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7420D-A8C3-428A-B345-7EA409EE0F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3929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2400"/>
              </a:lnSpc>
              <a:spcBef>
                <a:spcPts val="0"/>
              </a:spcBef>
              <a:spcAft>
                <a:spcPts val="1200"/>
              </a:spcAft>
              <a:buFont typeface="Arial" panose="020B0604020202020204" pitchFamily="34" charset="0"/>
              <a:buNone/>
            </a:pPr>
            <a:endParaRPr lang="en-US" sz="24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F4506E-B766-4316-98BB-3ADBCD81753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3206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80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377" rtl="0" eaLnBrk="1" fontAlgn="auto" latinLnBrk="0" hangingPunct="1">
              <a:lnSpc>
                <a:spcPct val="100000"/>
              </a:lnSpc>
              <a:spcBef>
                <a:spcPts val="1800"/>
              </a:spcBef>
              <a:spcAft>
                <a:spcPts val="180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rgbClr val="1E3A72"/>
              </a:solidFill>
              <a:effectLst/>
              <a:uLnTx/>
              <a:uFillTx/>
              <a:latin typeface="Arial" panose="020B0604020202020204"/>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20CB510D-27BC-3F49-BD7F-CF16AD5232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5836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Font typeface="Arial" panose="020B0604020202020204" pitchFamily="34" charset="0"/>
              <a:buNone/>
            </a:pPr>
            <a:endParaRPr lang="en-US" sz="1400" b="1" dirty="0"/>
          </a:p>
          <a:p>
            <a:pPr marL="0" marR="0" fontAlgn="ctr">
              <a:lnSpc>
                <a:spcPct val="120000"/>
              </a:lnSpc>
              <a:spcBef>
                <a:spcPts val="1350"/>
              </a:spcBef>
              <a:spcAft>
                <a:spcPts val="215"/>
              </a:spcAft>
            </a:pPr>
            <a:endParaRPr lang="en-US" sz="1400" b="1" dirty="0"/>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24BD4B1-1280-7548-9F4C-5B66515A94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957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7.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28.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svg"/><Relationship Id="rId2" Type="http://schemas.openxmlformats.org/officeDocument/2006/relationships/image" Target="../media/image8.jpeg"/><Relationship Id="rId1" Type="http://schemas.openxmlformats.org/officeDocument/2006/relationships/slideMaster" Target="../slideMasters/slideMaster6.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6.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6.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6.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Master" Target="../slideMasters/slideMaster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sv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Master" Target="../slideMasters/slideMaster6.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5.sv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7.png"/><Relationship Id="rId17" Type="http://schemas.openxmlformats.org/officeDocument/2006/relationships/image" Target="../media/image24.svg"/><Relationship Id="rId2" Type="http://schemas.openxmlformats.org/officeDocument/2006/relationships/hyperlink" Target="https://healthit.gov/feedback" TargetMode="External"/><Relationship Id="rId16" Type="http://schemas.openxmlformats.org/officeDocument/2006/relationships/image" Target="../media/image23.png"/><Relationship Id="rId1" Type="http://schemas.openxmlformats.org/officeDocument/2006/relationships/slideMaster" Target="../slideMasters/slideMaster6.xml"/><Relationship Id="rId6" Type="http://schemas.openxmlformats.org/officeDocument/2006/relationships/image" Target="../media/image17.svg"/><Relationship Id="rId11" Type="http://schemas.openxmlformats.org/officeDocument/2006/relationships/image" Target="../media/image20.png"/><Relationship Id="rId5" Type="http://schemas.openxmlformats.org/officeDocument/2006/relationships/image" Target="../media/image16.png"/><Relationship Id="rId15" Type="http://schemas.openxmlformats.org/officeDocument/2006/relationships/image" Target="../media/image22.svg"/><Relationship Id="rId10" Type="http://schemas.openxmlformats.org/officeDocument/2006/relationships/image" Target="../media/image3.svg"/><Relationship Id="rId4" Type="http://schemas.openxmlformats.org/officeDocument/2006/relationships/hyperlink" Target="http://healthit.gov/" TargetMode="External"/><Relationship Id="rId9" Type="http://schemas.openxmlformats.org/officeDocument/2006/relationships/image" Target="../media/image6.png"/><Relationship Id="rId14" Type="http://schemas.openxmlformats.org/officeDocument/2006/relationships/image" Target="../media/image21.png"/></Relationships>
</file>

<file path=ppt/slideLayouts/_rels/slideLayout1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3.svg"/><Relationship Id="rId7" Type="http://schemas.openxmlformats.org/officeDocument/2006/relationships/image" Target="../media/image21.png"/><Relationship Id="rId12" Type="http://schemas.openxmlformats.org/officeDocument/2006/relationships/hyperlink" Target="https://healthit.gov/feedback" TargetMode="External"/><Relationship Id="rId2" Type="http://schemas.openxmlformats.org/officeDocument/2006/relationships/image" Target="../media/image6.png"/><Relationship Id="rId1" Type="http://schemas.openxmlformats.org/officeDocument/2006/relationships/slideMaster" Target="../slideMasters/slideMaster6.xml"/><Relationship Id="rId6" Type="http://schemas.openxmlformats.org/officeDocument/2006/relationships/image" Target="../media/image5.sv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24.svg"/><Relationship Id="rId4" Type="http://schemas.openxmlformats.org/officeDocument/2006/relationships/image" Target="../media/image20.png"/><Relationship Id="rId9" Type="http://schemas.openxmlformats.org/officeDocument/2006/relationships/image" Target="../media/image2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healthit.gov/topic/interoperability/trusted-exchange-framework-and-common-agreement&#65279;" TargetMode="External"/><Relationship Id="rId7" Type="http://schemas.openxmlformats.org/officeDocument/2006/relationships/image" Target="../media/image3.svg"/><Relationship Id="rId2" Type="http://schemas.openxmlformats.org/officeDocument/2006/relationships/hyperlink" Target="&#65279;https:/www.healthit.gov/topic/health-it-health-care-settings/social-determinants-health&#65279;" TargetMode="External"/><Relationship Id="rId1" Type="http://schemas.openxmlformats.org/officeDocument/2006/relationships/slideMaster" Target="../slideMasters/slideMaster6.xml"/><Relationship Id="rId6" Type="http://schemas.openxmlformats.org/officeDocument/2006/relationships/image" Target="../media/image6.png"/><Relationship Id="rId5" Type="http://schemas.openxmlformats.org/officeDocument/2006/relationships/hyperlink" Target="https://www.healthit.gov/topic/global-digital-health-partnership&#65279;" TargetMode="External"/><Relationship Id="rId10" Type="http://schemas.openxmlformats.org/officeDocument/2006/relationships/image" Target="../media/image5.svg"/><Relationship Id="rId4" Type="http://schemas.openxmlformats.org/officeDocument/2006/relationships/hyperlink" Target="https://www.healthit.gov/isa/united-states-core-data-interoperability-uscdi&#65279;" TargetMode="External"/><Relationship Id="rId9" Type="http://schemas.openxmlformats.org/officeDocument/2006/relationships/image" Target="../media/image7.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jpg"/><Relationship Id="rId1" Type="http://schemas.openxmlformats.org/officeDocument/2006/relationships/slideMaster" Target="../slideMasters/slideMaster6.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2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hyperlink" Target="https://www.healthit.gov/form/healthit-feedback-form" TargetMode="External"/><Relationship Id="rId18" Type="http://schemas.openxmlformats.org/officeDocument/2006/relationships/image" Target="../media/image5.svg"/><Relationship Id="rId3" Type="http://schemas.openxmlformats.org/officeDocument/2006/relationships/hyperlink" Target="http://healthit.gov/" TargetMode="External"/><Relationship Id="rId7" Type="http://schemas.openxmlformats.org/officeDocument/2006/relationships/image" Target="../media/image17.svg"/><Relationship Id="rId12" Type="http://schemas.openxmlformats.org/officeDocument/2006/relationships/image" Target="../media/image24.svg"/><Relationship Id="rId17" Type="http://schemas.openxmlformats.org/officeDocument/2006/relationships/image" Target="../media/image28.png"/><Relationship Id="rId2" Type="http://schemas.openxmlformats.org/officeDocument/2006/relationships/image" Target="../media/image15.png"/><Relationship Id="rId16" Type="http://schemas.openxmlformats.org/officeDocument/2006/relationships/image" Target="../media/image20.png"/><Relationship Id="rId1" Type="http://schemas.openxmlformats.org/officeDocument/2006/relationships/slideMaster" Target="../slideMasters/slideMaster6.xml"/><Relationship Id="rId6" Type="http://schemas.openxmlformats.org/officeDocument/2006/relationships/image" Target="../media/image31.png"/><Relationship Id="rId11" Type="http://schemas.openxmlformats.org/officeDocument/2006/relationships/image" Target="../media/image33.png"/><Relationship Id="rId5" Type="http://schemas.openxmlformats.org/officeDocument/2006/relationships/image" Target="../media/image22.svg"/><Relationship Id="rId15" Type="http://schemas.openxmlformats.org/officeDocument/2006/relationships/image" Target="../media/image3.svg"/><Relationship Id="rId10" Type="http://schemas.openxmlformats.org/officeDocument/2006/relationships/image" Target="../media/image26.png"/><Relationship Id="rId4" Type="http://schemas.openxmlformats.org/officeDocument/2006/relationships/image" Target="../media/image30.png"/><Relationship Id="rId9" Type="http://schemas.openxmlformats.org/officeDocument/2006/relationships/image" Target="../media/image19.svg"/><Relationship Id="rId14" Type="http://schemas.openxmlformats.org/officeDocument/2006/relationships/image" Target="../media/image27.png"/></Relationships>
</file>

<file path=ppt/slideLayouts/_rels/slideLayout1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healthit.gov/topic/interoperability/trusted-exchange-framework-and-common-agreement&#65279;" TargetMode="External"/><Relationship Id="rId7" Type="http://schemas.openxmlformats.org/officeDocument/2006/relationships/image" Target="../media/image3.svg"/><Relationship Id="rId2" Type="http://schemas.openxmlformats.org/officeDocument/2006/relationships/hyperlink" Target="../&#65279;https:/www.healthit.gov/topic/health-it-health-care-settings/social-determinants-health&#65279;" TargetMode="External"/><Relationship Id="rId1" Type="http://schemas.openxmlformats.org/officeDocument/2006/relationships/slideMaster" Target="../slideMasters/slideMaster6.xml"/><Relationship Id="rId6" Type="http://schemas.openxmlformats.org/officeDocument/2006/relationships/image" Target="../media/image6.png"/><Relationship Id="rId5" Type="http://schemas.openxmlformats.org/officeDocument/2006/relationships/hyperlink" Target="https://www.healthit.gov/topic/global-digital-health-partnership&#65279;" TargetMode="External"/><Relationship Id="rId10" Type="http://schemas.openxmlformats.org/officeDocument/2006/relationships/image" Target="../media/image5.svg"/><Relationship Id="rId4" Type="http://schemas.openxmlformats.org/officeDocument/2006/relationships/hyperlink" Target="https://www.healthit.gov/isa/united-states-core-data-interoperability-uscdi&#65279;" TargetMode="External"/><Relationship Id="rId9" Type="http://schemas.openxmlformats.org/officeDocument/2006/relationships/image" Target="../media/image7.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7.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29.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svg"/><Relationship Id="rId2" Type="http://schemas.openxmlformats.org/officeDocument/2006/relationships/image" Target="../media/image8.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6.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7.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7.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jpg"/><Relationship Id="rId1" Type="http://schemas.openxmlformats.org/officeDocument/2006/relationships/slideMaster" Target="../slideMasters/slideMaster7.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4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hyperlink" Target="https://www.healthit.gov/form/healthit-feedback-form" TargetMode="External"/><Relationship Id="rId18" Type="http://schemas.openxmlformats.org/officeDocument/2006/relationships/image" Target="../media/image5.svg"/><Relationship Id="rId3" Type="http://schemas.openxmlformats.org/officeDocument/2006/relationships/hyperlink" Target="http://healthit.gov/" TargetMode="External"/><Relationship Id="rId7" Type="http://schemas.openxmlformats.org/officeDocument/2006/relationships/image" Target="../media/image17.svg"/><Relationship Id="rId12" Type="http://schemas.openxmlformats.org/officeDocument/2006/relationships/image" Target="../media/image24.svg"/><Relationship Id="rId17" Type="http://schemas.openxmlformats.org/officeDocument/2006/relationships/image" Target="../media/image29.png"/><Relationship Id="rId2" Type="http://schemas.openxmlformats.org/officeDocument/2006/relationships/image" Target="../media/image15.png"/><Relationship Id="rId16" Type="http://schemas.openxmlformats.org/officeDocument/2006/relationships/image" Target="../media/image20.png"/><Relationship Id="rId1" Type="http://schemas.openxmlformats.org/officeDocument/2006/relationships/slideMaster" Target="../slideMasters/slideMaster7.xml"/><Relationship Id="rId6" Type="http://schemas.openxmlformats.org/officeDocument/2006/relationships/image" Target="../media/image16.png"/><Relationship Id="rId11" Type="http://schemas.openxmlformats.org/officeDocument/2006/relationships/image" Target="../media/image23.png"/><Relationship Id="rId5" Type="http://schemas.openxmlformats.org/officeDocument/2006/relationships/image" Target="../media/image22.svg"/><Relationship Id="rId15" Type="http://schemas.openxmlformats.org/officeDocument/2006/relationships/image" Target="../media/image3.sv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19.svg"/><Relationship Id="rId14" Type="http://schemas.openxmlformats.org/officeDocument/2006/relationships/image" Target="../media/image6.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5.sv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7.png"/><Relationship Id="rId17" Type="http://schemas.openxmlformats.org/officeDocument/2006/relationships/image" Target="../media/image24.svg"/><Relationship Id="rId2" Type="http://schemas.openxmlformats.org/officeDocument/2006/relationships/hyperlink" Target="https://healthit.gov/feedback" TargetMode="External"/><Relationship Id="rId16"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17.svg"/><Relationship Id="rId11" Type="http://schemas.openxmlformats.org/officeDocument/2006/relationships/image" Target="../media/image20.png"/><Relationship Id="rId5" Type="http://schemas.openxmlformats.org/officeDocument/2006/relationships/image" Target="../media/image16.png"/><Relationship Id="rId15" Type="http://schemas.openxmlformats.org/officeDocument/2006/relationships/image" Target="../media/image22.svg"/><Relationship Id="rId10" Type="http://schemas.openxmlformats.org/officeDocument/2006/relationships/image" Target="../media/image3.svg"/><Relationship Id="rId4" Type="http://schemas.openxmlformats.org/officeDocument/2006/relationships/hyperlink" Target="http://healthit.gov/" TargetMode="External"/><Relationship Id="rId9" Type="http://schemas.openxmlformats.org/officeDocument/2006/relationships/image" Target="../media/image6.png"/><Relationship Id="rId14" Type="http://schemas.openxmlformats.org/officeDocument/2006/relationships/image" Target="../media/image21.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3.svg"/><Relationship Id="rId7" Type="http://schemas.openxmlformats.org/officeDocument/2006/relationships/image" Target="../media/image21.png"/><Relationship Id="rId12" Type="http://schemas.openxmlformats.org/officeDocument/2006/relationships/hyperlink" Target="https://healthit.gov/feedback" TargetMode="Externa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24.svg"/><Relationship Id="rId4" Type="http://schemas.openxmlformats.org/officeDocument/2006/relationships/image" Target="../media/image20.png"/><Relationship Id="rId9" Type="http://schemas.openxmlformats.org/officeDocument/2006/relationships/image" Target="../media/image23.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healthit.gov/topic/interoperability/trusted-exchange-framework-and-common-agreement&#65279;" TargetMode="External"/><Relationship Id="rId7" Type="http://schemas.openxmlformats.org/officeDocument/2006/relationships/image" Target="../media/image3.svg"/><Relationship Id="rId2" Type="http://schemas.openxmlformats.org/officeDocument/2006/relationships/hyperlink" Target="&#65279;https:/www.healthit.gov/topic/health-it-health-care-settings/social-determinants-health&#65279;" TargetMode="External"/><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hyperlink" Target="https://www.healthit.gov/topic/global-digital-health-partnership&#65279;" TargetMode="External"/><Relationship Id="rId10" Type="http://schemas.openxmlformats.org/officeDocument/2006/relationships/image" Target="../media/image5.svg"/><Relationship Id="rId4" Type="http://schemas.openxmlformats.org/officeDocument/2006/relationships/hyperlink" Target="https://www.healthit.gov/isa/united-states-core-data-interoperability-uscdi&#65279;" TargetMode="External"/><Relationship Id="rId9"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hyperlink" Target="https://www.healthit.gov/form/healthit-feedback-form" TargetMode="External"/><Relationship Id="rId18" Type="http://schemas.openxmlformats.org/officeDocument/2006/relationships/image" Target="../media/image5.svg"/><Relationship Id="rId3" Type="http://schemas.openxmlformats.org/officeDocument/2006/relationships/hyperlink" Target="http://healthit.gov/" TargetMode="External"/><Relationship Id="rId7" Type="http://schemas.openxmlformats.org/officeDocument/2006/relationships/image" Target="../media/image17.svg"/><Relationship Id="rId12" Type="http://schemas.openxmlformats.org/officeDocument/2006/relationships/image" Target="../media/image24.svg"/><Relationship Id="rId17" Type="http://schemas.openxmlformats.org/officeDocument/2006/relationships/image" Target="../media/image7.png"/><Relationship Id="rId2" Type="http://schemas.openxmlformats.org/officeDocument/2006/relationships/image" Target="../media/image15.png"/><Relationship Id="rId16"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3.png"/><Relationship Id="rId5" Type="http://schemas.openxmlformats.org/officeDocument/2006/relationships/image" Target="../media/image22.svg"/><Relationship Id="rId15" Type="http://schemas.openxmlformats.org/officeDocument/2006/relationships/image" Target="../media/image3.sv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19.svg"/><Relationship Id="rId1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7.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2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svg"/><Relationship Id="rId2" Type="http://schemas.openxmlformats.org/officeDocument/2006/relationships/image" Target="../media/image8.jpe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29.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hyperlink" Target="https://www.healthit.gov/form/healthit-feedback-form" TargetMode="External"/><Relationship Id="rId18" Type="http://schemas.openxmlformats.org/officeDocument/2006/relationships/image" Target="../media/image5.svg"/><Relationship Id="rId3" Type="http://schemas.openxmlformats.org/officeDocument/2006/relationships/hyperlink" Target="http://healthit.gov/" TargetMode="External"/><Relationship Id="rId7" Type="http://schemas.openxmlformats.org/officeDocument/2006/relationships/image" Target="../media/image17.svg"/><Relationship Id="rId12" Type="http://schemas.openxmlformats.org/officeDocument/2006/relationships/image" Target="../media/image24.svg"/><Relationship Id="rId17" Type="http://schemas.openxmlformats.org/officeDocument/2006/relationships/image" Target="../media/image7.png"/><Relationship Id="rId2" Type="http://schemas.openxmlformats.org/officeDocument/2006/relationships/image" Target="../media/image15.png"/><Relationship Id="rId16" Type="http://schemas.openxmlformats.org/officeDocument/2006/relationships/image" Target="../media/image20.png"/><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23.png"/><Relationship Id="rId5" Type="http://schemas.openxmlformats.org/officeDocument/2006/relationships/image" Target="../media/image22.svg"/><Relationship Id="rId15" Type="http://schemas.openxmlformats.org/officeDocument/2006/relationships/image" Target="../media/image3.sv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19.svg"/><Relationship Id="rId1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7.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svg"/><Relationship Id="rId2" Type="http://schemas.openxmlformats.org/officeDocument/2006/relationships/image" Target="../media/image8.jpe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sv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3.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7.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28.png"/></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hyperlink" Target="https://www.healthit.gov/form/healthit-feedback-form" TargetMode="External"/><Relationship Id="rId18" Type="http://schemas.openxmlformats.org/officeDocument/2006/relationships/image" Target="../media/image5.svg"/><Relationship Id="rId3" Type="http://schemas.openxmlformats.org/officeDocument/2006/relationships/hyperlink" Target="http://healthit.gov/" TargetMode="External"/><Relationship Id="rId7" Type="http://schemas.openxmlformats.org/officeDocument/2006/relationships/image" Target="../media/image17.svg"/><Relationship Id="rId12" Type="http://schemas.openxmlformats.org/officeDocument/2006/relationships/image" Target="../media/image24.svg"/><Relationship Id="rId17" Type="http://schemas.openxmlformats.org/officeDocument/2006/relationships/image" Target="../media/image7.png"/><Relationship Id="rId2" Type="http://schemas.openxmlformats.org/officeDocument/2006/relationships/image" Target="../media/image15.png"/><Relationship Id="rId16" Type="http://schemas.openxmlformats.org/officeDocument/2006/relationships/image" Target="../media/image20.png"/><Relationship Id="rId1" Type="http://schemas.openxmlformats.org/officeDocument/2006/relationships/slideMaster" Target="../slideMasters/slideMaster3.xml"/><Relationship Id="rId6" Type="http://schemas.openxmlformats.org/officeDocument/2006/relationships/image" Target="../media/image16.png"/><Relationship Id="rId11" Type="http://schemas.openxmlformats.org/officeDocument/2006/relationships/image" Target="../media/image23.png"/><Relationship Id="rId5" Type="http://schemas.openxmlformats.org/officeDocument/2006/relationships/image" Target="../media/image22.svg"/><Relationship Id="rId15" Type="http://schemas.openxmlformats.org/officeDocument/2006/relationships/image" Target="../media/image3.sv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19.svg"/><Relationship Id="rId14" Type="http://schemas.openxmlformats.org/officeDocument/2006/relationships/image" Target="../media/image6.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7.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28.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4.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svg"/><Relationship Id="rId2" Type="http://schemas.openxmlformats.org/officeDocument/2006/relationships/image" Target="../media/image8.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6.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4.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4.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hyperlink" Target="https://www.healthit.gov/form/healthit-feedback-form" TargetMode="External"/><Relationship Id="rId18" Type="http://schemas.openxmlformats.org/officeDocument/2006/relationships/image" Target="../media/image5.svg"/><Relationship Id="rId3" Type="http://schemas.openxmlformats.org/officeDocument/2006/relationships/hyperlink" Target="http://healthit.gov/" TargetMode="External"/><Relationship Id="rId7" Type="http://schemas.openxmlformats.org/officeDocument/2006/relationships/image" Target="../media/image17.svg"/><Relationship Id="rId12" Type="http://schemas.openxmlformats.org/officeDocument/2006/relationships/image" Target="../media/image24.svg"/><Relationship Id="rId17" Type="http://schemas.openxmlformats.org/officeDocument/2006/relationships/image" Target="../media/image7.png"/><Relationship Id="rId2" Type="http://schemas.openxmlformats.org/officeDocument/2006/relationships/image" Target="../media/image15.png"/><Relationship Id="rId16" Type="http://schemas.openxmlformats.org/officeDocument/2006/relationships/image" Target="../media/image20.png"/><Relationship Id="rId1" Type="http://schemas.openxmlformats.org/officeDocument/2006/relationships/slideMaster" Target="../slideMasters/slideMaster4.xml"/><Relationship Id="rId6" Type="http://schemas.openxmlformats.org/officeDocument/2006/relationships/image" Target="../media/image16.png"/><Relationship Id="rId11" Type="http://schemas.openxmlformats.org/officeDocument/2006/relationships/image" Target="../media/image23.png"/><Relationship Id="rId5" Type="http://schemas.openxmlformats.org/officeDocument/2006/relationships/image" Target="../media/image22.svg"/><Relationship Id="rId15" Type="http://schemas.openxmlformats.org/officeDocument/2006/relationships/image" Target="../media/image3.sv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19.svg"/><Relationship Id="rId14" Type="http://schemas.openxmlformats.org/officeDocument/2006/relationships/image" Target="../media/image6.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29.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svg"/><Relationship Id="rId2" Type="http://schemas.openxmlformats.org/officeDocument/2006/relationships/image" Target="../media/image8.jpeg"/><Relationship Id="rId1" Type="http://schemas.openxmlformats.org/officeDocument/2006/relationships/slideMaster" Target="../slideMasters/slideMaster5.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6.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29.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5.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5.svg"/><Relationship Id="rId4" Type="http://schemas.openxmlformats.org/officeDocument/2006/relationships/image" Target="../media/image7.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6.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B1EB26-A69D-A14A-B3C9-13161A08556F}"/>
              </a:ext>
            </a:extLst>
          </p:cNvPr>
          <p:cNvSpPr/>
          <p:nvPr userDrawn="1"/>
        </p:nvSpPr>
        <p:spPr>
          <a:xfrm>
            <a:off x="0" y="5215118"/>
            <a:ext cx="12192000" cy="1567004"/>
          </a:xfrm>
          <a:prstGeom prst="rect">
            <a:avLst/>
          </a:prstGeom>
          <a:solidFill>
            <a:schemeClr val="bg1"/>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
        <p:nvSpPr>
          <p:cNvPr id="15" name="Rectangle 14">
            <a:extLst>
              <a:ext uri="{FF2B5EF4-FFF2-40B4-BE49-F238E27FC236}">
                <a16:creationId xmlns:a16="http://schemas.microsoft.com/office/drawing/2014/main" id="{4222419F-5286-AF42-9891-0337C17C9848}"/>
              </a:ext>
              <a:ext uri="{C183D7F6-B498-43B3-948B-1728B52AA6E4}">
                <adec:decorative xmlns:adec="http://schemas.microsoft.com/office/drawing/2017/decorative" val="1"/>
              </a:ext>
            </a:extLst>
          </p:cNvPr>
          <p:cNvSpPr/>
          <p:nvPr userDrawn="1"/>
        </p:nvSpPr>
        <p:spPr>
          <a:xfrm>
            <a:off x="8638852" y="5203057"/>
            <a:ext cx="3090672" cy="36576"/>
          </a:xfrm>
          <a:prstGeom prst="rect">
            <a:avLst/>
          </a:prstGeom>
          <a:solidFill>
            <a:srgbClr val="FFC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4">
            <a:extLst>
              <a:ext uri="{FF2B5EF4-FFF2-40B4-BE49-F238E27FC236}">
                <a16:creationId xmlns:a16="http://schemas.microsoft.com/office/drawing/2014/main" id="{DA2A3755-985E-A945-B10A-918D11062234}"/>
              </a:ext>
            </a:extLst>
          </p:cNvPr>
          <p:cNvSpPr>
            <a:spLocks noGrp="1"/>
          </p:cNvSpPr>
          <p:nvPr>
            <p:ph type="body" sz="quarter" idx="12" hasCustomPrompt="1"/>
          </p:nvPr>
        </p:nvSpPr>
        <p:spPr>
          <a:xfrm>
            <a:off x="2843182" y="4086501"/>
            <a:ext cx="5711687" cy="820354"/>
          </a:xfrm>
          <a:prstGeom prst="rect">
            <a:avLst/>
          </a:prstGeom>
        </p:spPr>
        <p:txBody>
          <a:bodyPr anchor="ctr" anchorCtr="0">
            <a:normAutofit/>
          </a:bodyPr>
          <a:lstStyle>
            <a:lvl1pPr marL="0" indent="0" algn="l">
              <a:lnSpc>
                <a:spcPts val="1800"/>
              </a:lnSpc>
              <a:spcBef>
                <a:spcPts val="1600"/>
              </a:spcBef>
              <a:spcAft>
                <a:spcPts val="0"/>
              </a:spcAft>
              <a:buNone/>
              <a:defRPr sz="1400" spc="0">
                <a:solidFill>
                  <a:schemeClr val="tx2"/>
                </a:solidFill>
                <a:latin typeface="Arial" panose="020B0604020202020204" pitchFamily="34" charset="0"/>
                <a:cs typeface="Arial" panose="020B0604020202020204" pitchFamily="34" charset="0"/>
              </a:defRPr>
            </a:lvl1pPr>
          </a:lstStyle>
          <a:p>
            <a:pPr lvl="0"/>
            <a:r>
              <a:rPr lang="en-US" dirty="0"/>
              <a:t>Click to Add Optional Presenter Information</a:t>
            </a:r>
            <a:br>
              <a:rPr lang="en-US" dirty="0"/>
            </a:br>
            <a:r>
              <a:rPr lang="en-US" dirty="0"/>
              <a:t>Name, Title, Organization</a:t>
            </a: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2822728" y="3201558"/>
            <a:ext cx="8313359" cy="833667"/>
          </a:xfrm>
          <a:prstGeom prst="rect">
            <a:avLst/>
          </a:prstGeom>
        </p:spPr>
        <p:txBody>
          <a:bodyPr anchor="ctr" anchorCtr="0">
            <a:normAutofit/>
          </a:bodyPr>
          <a:lstStyle>
            <a:lvl1pPr marL="0" indent="0" algn="l">
              <a:lnSpc>
                <a:spcPts val="2100"/>
              </a:lnSpc>
              <a:buNone/>
              <a:defRPr sz="1800" b="0" spc="0">
                <a:solidFill>
                  <a:schemeClr val="tx2"/>
                </a:solidFill>
                <a:latin typeface="Arial" panose="020B0604020202020204" pitchFamily="34" charset="0"/>
                <a:cs typeface="Arial" panose="020B0604020202020204" pitchFamily="34" charset="0"/>
              </a:defRPr>
            </a:lvl1pPr>
          </a:lstStyle>
          <a:p>
            <a:r>
              <a:rPr lang="en-US" dirty="0"/>
              <a:t>Click to add secondary title, date, or location information. If none use this space for speaker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2815736" y="1071186"/>
            <a:ext cx="8832925" cy="2079096"/>
          </a:xfrm>
          <a:prstGeom prst="rect">
            <a:avLst/>
          </a:prstGeom>
        </p:spPr>
        <p:txBody>
          <a:bodyPr anchor="b"/>
          <a:lstStyle>
            <a:lvl1pPr algn="l">
              <a:lnSpc>
                <a:spcPct val="80000"/>
              </a:lnSpc>
              <a:defRPr sz="4000">
                <a:solidFill>
                  <a:schemeClr val="accent1"/>
                </a:solidFill>
              </a:defRPr>
            </a:lvl1pPr>
          </a:lstStyle>
          <a:p>
            <a:r>
              <a:rPr lang="en-US" dirty="0"/>
              <a:t>Click to add title. Limit to title length to 2-3 lines.</a:t>
            </a:r>
          </a:p>
        </p:txBody>
      </p:sp>
      <p:sp>
        <p:nvSpPr>
          <p:cNvPr id="7" name="Rectangle 6">
            <a:extLst>
              <a:ext uri="{FF2B5EF4-FFF2-40B4-BE49-F238E27FC236}">
                <a16:creationId xmlns:a16="http://schemas.microsoft.com/office/drawing/2014/main" id="{E0726961-8415-CE46-81E9-09009FEA11FE}"/>
              </a:ext>
              <a:ext uri="{C183D7F6-B498-43B3-948B-1728B52AA6E4}">
                <adec:decorative xmlns:adec="http://schemas.microsoft.com/office/drawing/2017/decorative" val="1"/>
              </a:ext>
            </a:extLst>
          </p:cNvPr>
          <p:cNvSpPr/>
          <p:nvPr userDrawn="1"/>
        </p:nvSpPr>
        <p:spPr>
          <a:xfrm>
            <a:off x="0" y="6419525"/>
            <a:ext cx="12192000" cy="452543"/>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pic>
        <p:nvPicPr>
          <p:cNvPr id="12" name="Picture 11">
            <a:extLst>
              <a:ext uri="{FF2B5EF4-FFF2-40B4-BE49-F238E27FC236}">
                <a16:creationId xmlns:a16="http://schemas.microsoft.com/office/drawing/2014/main" id="{66E529E1-520F-9149-8A4B-8F7EAF37AD4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a:stretch/>
        </p:blipFill>
        <p:spPr>
          <a:xfrm>
            <a:off x="0" y="1660919"/>
            <a:ext cx="2404379" cy="3312641"/>
          </a:xfrm>
          <a:prstGeom prst="rect">
            <a:avLst/>
          </a:prstGeom>
        </p:spPr>
      </p:pic>
      <p:grpSp>
        <p:nvGrpSpPr>
          <p:cNvPr id="21" name="Group 20" descr="ONC and HHS">
            <a:extLst>
              <a:ext uri="{FF2B5EF4-FFF2-40B4-BE49-F238E27FC236}">
                <a16:creationId xmlns:a16="http://schemas.microsoft.com/office/drawing/2014/main" id="{C1B550C0-1AEE-9D47-8145-190C2DE4C8DF}"/>
              </a:ext>
            </a:extLst>
          </p:cNvPr>
          <p:cNvGrpSpPr/>
          <p:nvPr userDrawn="1"/>
        </p:nvGrpSpPr>
        <p:grpSpPr>
          <a:xfrm>
            <a:off x="8665408" y="5509795"/>
            <a:ext cx="3079626" cy="675834"/>
            <a:chOff x="9702892" y="96218"/>
            <a:chExt cx="2304868" cy="505811"/>
          </a:xfrm>
        </p:grpSpPr>
        <p:pic>
          <p:nvPicPr>
            <p:cNvPr id="22" name="Graphic 21" descr="U.S. Department of Health and Human Services">
              <a:extLst>
                <a:ext uri="{FF2B5EF4-FFF2-40B4-BE49-F238E27FC236}">
                  <a16:creationId xmlns:a16="http://schemas.microsoft.com/office/drawing/2014/main" id="{42ED958E-9FA6-BA41-8A2F-C3369723966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pic>
          <p:nvPicPr>
            <p:cNvPr id="23" name="Graphic 22">
              <a:extLst>
                <a:ext uri="{FF2B5EF4-FFF2-40B4-BE49-F238E27FC236}">
                  <a16:creationId xmlns:a16="http://schemas.microsoft.com/office/drawing/2014/main" id="{6CDBE738-426D-9642-91CC-3D98E5DCF282}"/>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60158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opics and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4479235" y="221360"/>
            <a:ext cx="4977745" cy="425950"/>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4" name="Picture Placeholder 2">
            <a:extLst>
              <a:ext uri="{FF2B5EF4-FFF2-40B4-BE49-F238E27FC236}">
                <a16:creationId xmlns:a16="http://schemas.microsoft.com/office/drawing/2014/main" id="{2B2EA2CF-6147-AB4A-9107-66F7705388CB}"/>
              </a:ext>
            </a:extLst>
          </p:cNvPr>
          <p:cNvSpPr>
            <a:spLocks noGrp="1"/>
          </p:cNvSpPr>
          <p:nvPr>
            <p:ph type="pic" sz="quarter" idx="19"/>
          </p:nvPr>
        </p:nvSpPr>
        <p:spPr>
          <a:xfrm>
            <a:off x="463827" y="0"/>
            <a:ext cx="3803373" cy="6858000"/>
          </a:xfrm>
          <a:prstGeom prst="rect">
            <a:avLst/>
          </a:prstGeom>
          <a:solidFill>
            <a:srgbClr val="F3F3F5"/>
          </a:solidFill>
        </p:spPr>
        <p:txBody>
          <a:bodyPr>
            <a:normAutofit/>
          </a:bodyPr>
          <a:lstStyle>
            <a:lvl1pPr marL="0" indent="0">
              <a:buNone/>
              <a:defRPr sz="1400">
                <a:solidFill>
                  <a:schemeClr val="tx1">
                    <a:lumMod val="65000"/>
                    <a:lumOff val="35000"/>
                  </a:schemeClr>
                </a:solidFill>
              </a:defRPr>
            </a:lvl1pPr>
          </a:lstStyle>
          <a:p>
            <a:r>
              <a:rPr lang="en-US"/>
              <a:t>Click icon to add picture</a:t>
            </a:r>
            <a:endParaRPr lang="en-US" dirty="0"/>
          </a:p>
        </p:txBody>
      </p:sp>
      <p:sp>
        <p:nvSpPr>
          <p:cNvPr id="39" name="Text Placeholder 14">
            <a:extLst>
              <a:ext uri="{FF2B5EF4-FFF2-40B4-BE49-F238E27FC236}">
                <a16:creationId xmlns:a16="http://schemas.microsoft.com/office/drawing/2014/main" id="{9911BE2E-844B-C94D-BC56-77EAAFC8C083}"/>
              </a:ext>
            </a:extLst>
          </p:cNvPr>
          <p:cNvSpPr>
            <a:spLocks noGrp="1"/>
          </p:cNvSpPr>
          <p:nvPr>
            <p:ph type="body" sz="quarter" idx="26" hasCustomPrompt="1"/>
          </p:nvPr>
        </p:nvSpPr>
        <p:spPr>
          <a:xfrm>
            <a:off x="8242852"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4Click to edit title</a:t>
            </a:r>
          </a:p>
        </p:txBody>
      </p:sp>
      <p:sp>
        <p:nvSpPr>
          <p:cNvPr id="40" name="Content Placeholder 2">
            <a:extLst>
              <a:ext uri="{FF2B5EF4-FFF2-40B4-BE49-F238E27FC236}">
                <a16:creationId xmlns:a16="http://schemas.microsoft.com/office/drawing/2014/main" id="{9FEB8F53-7C4F-A14E-999E-564F0A2079F3}"/>
              </a:ext>
            </a:extLst>
          </p:cNvPr>
          <p:cNvSpPr>
            <a:spLocks noGrp="1"/>
          </p:cNvSpPr>
          <p:nvPr>
            <p:ph idx="27" hasCustomPrompt="1"/>
          </p:nvPr>
        </p:nvSpPr>
        <p:spPr>
          <a:xfrm>
            <a:off x="8242853"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4Click to edit Master text styles</a:t>
            </a:r>
          </a:p>
        </p:txBody>
      </p:sp>
      <p:sp>
        <p:nvSpPr>
          <p:cNvPr id="38" name="Content Placeholder 2">
            <a:extLst>
              <a:ext uri="{FF2B5EF4-FFF2-40B4-BE49-F238E27FC236}">
                <a16:creationId xmlns:a16="http://schemas.microsoft.com/office/drawing/2014/main" id="{28DFB890-EA31-754C-9C85-4EA0F35EB074}"/>
              </a:ext>
            </a:extLst>
          </p:cNvPr>
          <p:cNvSpPr>
            <a:spLocks noGrp="1"/>
          </p:cNvSpPr>
          <p:nvPr>
            <p:ph idx="25" hasCustomPrompt="1"/>
          </p:nvPr>
        </p:nvSpPr>
        <p:spPr>
          <a:xfrm>
            <a:off x="4903309"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3Click to edit Master text styles</a:t>
            </a:r>
          </a:p>
        </p:txBody>
      </p:sp>
      <p:sp>
        <p:nvSpPr>
          <p:cNvPr id="37" name="Text Placeholder 14">
            <a:extLst>
              <a:ext uri="{FF2B5EF4-FFF2-40B4-BE49-F238E27FC236}">
                <a16:creationId xmlns:a16="http://schemas.microsoft.com/office/drawing/2014/main" id="{B345D1CA-41B4-C341-B62C-1D220DF4F31E}"/>
              </a:ext>
            </a:extLst>
          </p:cNvPr>
          <p:cNvSpPr>
            <a:spLocks noGrp="1"/>
          </p:cNvSpPr>
          <p:nvPr>
            <p:ph type="body" sz="quarter" idx="24" hasCustomPrompt="1"/>
          </p:nvPr>
        </p:nvSpPr>
        <p:spPr>
          <a:xfrm>
            <a:off x="4903308"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3Click to edit title</a:t>
            </a:r>
          </a:p>
        </p:txBody>
      </p:sp>
      <p:sp>
        <p:nvSpPr>
          <p:cNvPr id="36" name="Content Placeholder 2">
            <a:extLst>
              <a:ext uri="{FF2B5EF4-FFF2-40B4-BE49-F238E27FC236}">
                <a16:creationId xmlns:a16="http://schemas.microsoft.com/office/drawing/2014/main" id="{38E1809B-86AB-514E-9087-851F76A2C091}"/>
              </a:ext>
            </a:extLst>
          </p:cNvPr>
          <p:cNvSpPr>
            <a:spLocks noGrp="1"/>
          </p:cNvSpPr>
          <p:nvPr>
            <p:ph idx="23" hasCustomPrompt="1"/>
          </p:nvPr>
        </p:nvSpPr>
        <p:spPr>
          <a:xfrm>
            <a:off x="8242853"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2Click to edit Master text styles</a:t>
            </a:r>
          </a:p>
        </p:txBody>
      </p:sp>
      <p:sp>
        <p:nvSpPr>
          <p:cNvPr id="35" name="Text Placeholder 14">
            <a:extLst>
              <a:ext uri="{FF2B5EF4-FFF2-40B4-BE49-F238E27FC236}">
                <a16:creationId xmlns:a16="http://schemas.microsoft.com/office/drawing/2014/main" id="{98DE66BF-E609-2047-9DAE-B5AAE021582F}"/>
              </a:ext>
            </a:extLst>
          </p:cNvPr>
          <p:cNvSpPr>
            <a:spLocks noGrp="1"/>
          </p:cNvSpPr>
          <p:nvPr>
            <p:ph type="body" sz="quarter" idx="22" hasCustomPrompt="1"/>
          </p:nvPr>
        </p:nvSpPr>
        <p:spPr>
          <a:xfrm>
            <a:off x="8242852"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2Click to edit title</a:t>
            </a:r>
          </a:p>
        </p:txBody>
      </p:sp>
      <p:sp>
        <p:nvSpPr>
          <p:cNvPr id="34" name="Content Placeholder 2">
            <a:extLst>
              <a:ext uri="{FF2B5EF4-FFF2-40B4-BE49-F238E27FC236}">
                <a16:creationId xmlns:a16="http://schemas.microsoft.com/office/drawing/2014/main" id="{E06B9C76-413A-A24A-97BA-F1F8704845AE}"/>
              </a:ext>
            </a:extLst>
          </p:cNvPr>
          <p:cNvSpPr>
            <a:spLocks noGrp="1"/>
          </p:cNvSpPr>
          <p:nvPr>
            <p:ph idx="1" hasCustomPrompt="1"/>
          </p:nvPr>
        </p:nvSpPr>
        <p:spPr>
          <a:xfrm>
            <a:off x="4903309"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1Click to edit Master text styles</a:t>
            </a:r>
          </a:p>
        </p:txBody>
      </p:sp>
      <p:sp>
        <p:nvSpPr>
          <p:cNvPr id="23" name="Text Placeholder 14">
            <a:extLst>
              <a:ext uri="{FF2B5EF4-FFF2-40B4-BE49-F238E27FC236}">
                <a16:creationId xmlns:a16="http://schemas.microsoft.com/office/drawing/2014/main" id="{3350E8A1-C700-5C42-BA87-AA046D22C9A6}"/>
              </a:ext>
            </a:extLst>
          </p:cNvPr>
          <p:cNvSpPr>
            <a:spLocks noGrp="1"/>
          </p:cNvSpPr>
          <p:nvPr>
            <p:ph type="body" sz="quarter" idx="20" hasCustomPrompt="1"/>
          </p:nvPr>
        </p:nvSpPr>
        <p:spPr>
          <a:xfrm>
            <a:off x="4903308"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1Click to edit title</a:t>
            </a:r>
          </a:p>
        </p:txBody>
      </p:sp>
      <p:sp>
        <p:nvSpPr>
          <p:cNvPr id="24" name="Text Placeholder 14">
            <a:extLst>
              <a:ext uri="{FF2B5EF4-FFF2-40B4-BE49-F238E27FC236}">
                <a16:creationId xmlns:a16="http://schemas.microsoft.com/office/drawing/2014/main" id="{324E6867-F179-D246-BB50-DCF91A8FC24B}"/>
              </a:ext>
            </a:extLst>
          </p:cNvPr>
          <p:cNvSpPr>
            <a:spLocks noGrp="1"/>
          </p:cNvSpPr>
          <p:nvPr>
            <p:ph type="body" sz="quarter" idx="21" hasCustomPrompt="1"/>
          </p:nvPr>
        </p:nvSpPr>
        <p:spPr>
          <a:xfrm>
            <a:off x="4479235" y="2169319"/>
            <a:ext cx="6673617" cy="433951"/>
          </a:xfrm>
          <a:prstGeom prst="rect">
            <a:avLst/>
          </a:prstGeom>
        </p:spPr>
        <p:txBody>
          <a:bodyPr anchor="b">
            <a:normAutofit/>
          </a:bodyPr>
          <a:lstStyle>
            <a:lvl1pPr marL="0" indent="0" algn="l">
              <a:lnSpc>
                <a:spcPct val="100000"/>
              </a:lnSpc>
              <a:buNone/>
              <a:defRPr sz="1800" b="1" spc="0">
                <a:solidFill>
                  <a:schemeClr val="accent5"/>
                </a:solidFill>
                <a:latin typeface="Arial" panose="020B0604020202020204" pitchFamily="34" charset="0"/>
                <a:cs typeface="Arial" panose="020B0604020202020204" pitchFamily="34" charset="0"/>
              </a:defRPr>
            </a:lvl1pPr>
          </a:lstStyle>
          <a:p>
            <a:pPr lvl="0"/>
            <a:r>
              <a:rPr lang="en-US" dirty="0"/>
              <a:t>Click to Edit Second Title</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4479235" y="1210088"/>
            <a:ext cx="667361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2-3 lines </a:t>
            </a:r>
          </a:p>
        </p:txBody>
      </p:sp>
      <p:sp>
        <p:nvSpPr>
          <p:cNvPr id="20" name="Date Placeholder 3">
            <a:extLst>
              <a:ext uri="{FF2B5EF4-FFF2-40B4-BE49-F238E27FC236}">
                <a16:creationId xmlns:a16="http://schemas.microsoft.com/office/drawing/2014/main" id="{69F12B3B-81FE-8D41-89C2-2D3D31B7DC4D}"/>
              </a:ext>
            </a:extLst>
          </p:cNvPr>
          <p:cNvSpPr>
            <a:spLocks noGrp="1"/>
          </p:cNvSpPr>
          <p:nvPr>
            <p:ph type="dt" sz="half" idx="10"/>
          </p:nvPr>
        </p:nvSpPr>
        <p:spPr>
          <a:xfrm>
            <a:off x="4479235"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21AD2726-06FD-1144-9962-2B4401DA3A19}" type="datetime1">
              <a:rPr lang="en-US" smtClean="0"/>
              <a:t>1/26/2023</a:t>
            </a:fld>
            <a:endParaRPr lang="en-US" dirty="0"/>
          </a:p>
        </p:txBody>
      </p:sp>
      <p:sp>
        <p:nvSpPr>
          <p:cNvPr id="22" name="Rectangle 21">
            <a:extLst>
              <a:ext uri="{FF2B5EF4-FFF2-40B4-BE49-F238E27FC236}">
                <a16:creationId xmlns:a16="http://schemas.microsoft.com/office/drawing/2014/main" id="{5451E46B-410D-0646-A0AC-E8CD1F7EC6C6}"/>
              </a:ext>
              <a:ext uri="{C183D7F6-B498-43B3-948B-1728B52AA6E4}">
                <adec:decorative xmlns:adec="http://schemas.microsoft.com/office/drawing/2017/decorative" val="1"/>
              </a:ext>
            </a:extLst>
          </p:cNvPr>
          <p:cNvSpPr/>
          <p:nvPr userDrawn="1"/>
        </p:nvSpPr>
        <p:spPr>
          <a:xfrm>
            <a:off x="463827" y="6277500"/>
            <a:ext cx="3803373" cy="588788"/>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21" name="Group 20">
            <a:extLst>
              <a:ext uri="{FF2B5EF4-FFF2-40B4-BE49-F238E27FC236}">
                <a16:creationId xmlns:a16="http://schemas.microsoft.com/office/drawing/2014/main" id="{562703DE-AFC3-3C4B-8B04-871498B97854}"/>
              </a:ext>
            </a:extLst>
          </p:cNvPr>
          <p:cNvGrpSpPr/>
          <p:nvPr userDrawn="1"/>
        </p:nvGrpSpPr>
        <p:grpSpPr>
          <a:xfrm>
            <a:off x="9620161" y="96218"/>
            <a:ext cx="2571839" cy="613973"/>
            <a:chOff x="9620161" y="96218"/>
            <a:chExt cx="2571839" cy="613973"/>
          </a:xfrm>
        </p:grpSpPr>
        <p:grpSp>
          <p:nvGrpSpPr>
            <p:cNvPr id="29" name="Group 28">
              <a:extLst>
                <a:ext uri="{FF2B5EF4-FFF2-40B4-BE49-F238E27FC236}">
                  <a16:creationId xmlns:a16="http://schemas.microsoft.com/office/drawing/2014/main" id="{556BA1F7-B199-844B-931D-C21CDFB9C0B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31" name="Straight Arrow Connector 30">
                <a:extLst>
                  <a:ext uri="{FF2B5EF4-FFF2-40B4-BE49-F238E27FC236}">
                    <a16:creationId xmlns:a16="http://schemas.microsoft.com/office/drawing/2014/main" id="{A165A451-1141-164C-B17D-3827308BCEF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32" name="Graphic 31" descr="U.S. Department of Health and Human Services">
                <a:extLst>
                  <a:ext uri="{FF2B5EF4-FFF2-40B4-BE49-F238E27FC236}">
                    <a16:creationId xmlns:a16="http://schemas.microsoft.com/office/drawing/2014/main" id="{B802537F-43AA-3949-B26C-85D66CFFF3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30" name="Graphic 29">
              <a:extLst>
                <a:ext uri="{FF2B5EF4-FFF2-40B4-BE49-F238E27FC236}">
                  <a16:creationId xmlns:a16="http://schemas.microsoft.com/office/drawing/2014/main" id="{4D9CE177-0228-D046-A744-26DF442907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67173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21609E5-F09C-C44D-8E18-6534A9E0034C}" type="datetime1">
              <a:rPr lang="en-US" smtClean="0"/>
              <a:t>1/26/2023</a:t>
            </a:fld>
            <a:endParaRPr lang="en-US" dirty="0"/>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buClr>
                <a:schemeClr val="accent1"/>
              </a:buClr>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3686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Content with Gray Angles">
    <p:spTree>
      <p:nvGrpSpPr>
        <p:cNvPr id="1" name=""/>
        <p:cNvGrpSpPr/>
        <p:nvPr/>
      </p:nvGrpSpPr>
      <p:grpSpPr>
        <a:xfrm>
          <a:off x="0" y="0"/>
          <a:ext cx="0" cy="0"/>
          <a:chOff x="0" y="0"/>
          <a:chExt cx="0" cy="0"/>
        </a:xfrm>
      </p:grpSpPr>
      <p:sp>
        <p:nvSpPr>
          <p:cNvPr id="16" name="Right Triangle 15">
            <a:extLst>
              <a:ext uri="{FF2B5EF4-FFF2-40B4-BE49-F238E27FC236}">
                <a16:creationId xmlns:a16="http://schemas.microsoft.com/office/drawing/2014/main" id="{6F541C7A-B66F-4043-99C4-B3DE6F35079E}"/>
              </a:ext>
              <a:ext uri="{C183D7F6-B498-43B3-948B-1728B52AA6E4}">
                <adec:decorative xmlns:adec="http://schemas.microsoft.com/office/drawing/2017/decorative" val="1"/>
              </a:ext>
            </a:extLst>
          </p:cNvPr>
          <p:cNvSpPr/>
          <p:nvPr userDrawn="1"/>
        </p:nvSpPr>
        <p:spPr>
          <a:xfrm flipH="1">
            <a:off x="7120889" y="1355656"/>
            <a:ext cx="5078957" cy="549905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6">
            <a:extLst>
              <a:ext uri="{FF2B5EF4-FFF2-40B4-BE49-F238E27FC236}">
                <a16:creationId xmlns:a16="http://schemas.microsoft.com/office/drawing/2014/main" id="{6A6FA3BA-5E0E-3C4E-8287-A2DD93695604}"/>
              </a:ext>
              <a:ext uri="{C183D7F6-B498-43B3-948B-1728B52AA6E4}">
                <adec:decorative xmlns:adec="http://schemas.microsoft.com/office/drawing/2017/decorative" val="1"/>
              </a:ext>
            </a:extLst>
          </p:cNvPr>
          <p:cNvSpPr/>
          <p:nvPr userDrawn="1"/>
        </p:nvSpPr>
        <p:spPr>
          <a:xfrm flipH="1">
            <a:off x="8904749" y="3301285"/>
            <a:ext cx="3292654" cy="356500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Clr>
                <a:schemeClr val="accent1"/>
              </a:buClr>
              <a:buFont typeface="Arial" panose="020B0604020202020204" pitchFamily="34" charset="0"/>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buClr>
                <a:schemeClr val="tx2"/>
              </a:buClr>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buClr>
                <a:schemeClr val="tx1">
                  <a:lumMod val="50000"/>
                  <a:lumOff val="50000"/>
                </a:schemeClr>
              </a:buClr>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a:solidFill>
                  <a:schemeClr val="accent2"/>
                </a:solidFill>
              </a:rPr>
              <a:t>Only use level one bullets for lists of two or more items. </a:t>
            </a:r>
            <a:r>
              <a:rPr lang="en-US"/>
              <a:t>A bullet is not necessary for a list of one item. If emphasis is required, use bold and colored text.</a:t>
            </a:r>
          </a:p>
          <a:p>
            <a:r>
              <a:rPr lang="en-US"/>
              <a:t>Level one bullet</a:t>
            </a:r>
          </a:p>
          <a:p>
            <a:pPr lvl="1"/>
            <a:r>
              <a:rPr lang="en-US"/>
              <a:t>Level two bullet (preferred max of bullet sublevels)</a:t>
            </a:r>
          </a:p>
          <a:p>
            <a:r>
              <a:rPr lang="en-US"/>
              <a:t>Level one bullet</a:t>
            </a:r>
          </a:p>
          <a:p>
            <a:pPr lvl="1"/>
            <a:r>
              <a:rPr lang="en-US"/>
              <a:t>Level two bullet</a:t>
            </a:r>
          </a:p>
          <a:p>
            <a:pPr lvl="2"/>
            <a:r>
              <a:rPr lang="en-US"/>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89D660C-7158-1A47-BDE7-ADB8B2CC8059}" type="datetime1">
              <a:rPr lang="en-US" smtClean="0"/>
              <a:t>1/26/2023</a:t>
            </a:fld>
            <a:endParaRPr lang="en-US" dirty="0"/>
          </a:p>
        </p:txBody>
      </p:sp>
      <p:grpSp>
        <p:nvGrpSpPr>
          <p:cNvPr id="13" name="Group 12">
            <a:extLst>
              <a:ext uri="{FF2B5EF4-FFF2-40B4-BE49-F238E27FC236}">
                <a16:creationId xmlns:a16="http://schemas.microsoft.com/office/drawing/2014/main" id="{E965EFBE-E6AF-484D-ADB2-5CBC625E77FE}"/>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C87239F8-8E2B-4E4A-A4D8-F789E6B3B5A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6D824DD1-7A2B-B643-89C9-52FC993956B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2" name="Graphic 21" descr="U.S. Department of Health and Human Services">
                <a:extLst>
                  <a:ext uri="{FF2B5EF4-FFF2-40B4-BE49-F238E27FC236}">
                    <a16:creationId xmlns:a16="http://schemas.microsoft.com/office/drawing/2014/main" id="{85BCBDF2-1255-314D-94B7-AD47E3D7BA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943DDAEE-67D2-5D42-B133-DAA062C1709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08557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Clr>
                <a:schemeClr val="accent1"/>
              </a:buClr>
              <a:buFont typeface="Arial" panose="020B0604020202020204" pitchFamily="34" charset="0"/>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buClr>
                <a:schemeClr val="tx2"/>
              </a:buClr>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buClr>
                <a:schemeClr val="tx1">
                  <a:lumMod val="50000"/>
                  <a:lumOff val="50000"/>
                </a:schemeClr>
              </a:buClr>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a:solidFill>
                  <a:schemeClr val="accent2"/>
                </a:solidFill>
              </a:rPr>
              <a:t>Only use level one bullets for lists of two or more items. </a:t>
            </a:r>
            <a:r>
              <a:rPr lang="en-US"/>
              <a:t>A bullet is not necessary for a list of one item. If emphasis is required, use bold and colored text.</a:t>
            </a:r>
          </a:p>
          <a:p>
            <a:r>
              <a:rPr lang="en-US"/>
              <a:t>Level one bullet</a:t>
            </a:r>
          </a:p>
          <a:p>
            <a:pPr lvl="1"/>
            <a:r>
              <a:rPr lang="en-US"/>
              <a:t>Level two bullet (preferred max of bullet sublevels)</a:t>
            </a:r>
          </a:p>
          <a:p>
            <a:r>
              <a:rPr lang="en-US"/>
              <a:t>Level one bullet</a:t>
            </a:r>
          </a:p>
          <a:p>
            <a:pPr lvl="1"/>
            <a:r>
              <a:rPr lang="en-US"/>
              <a:t>Level two bullet</a:t>
            </a:r>
          </a:p>
          <a:p>
            <a:pPr lvl="2"/>
            <a:r>
              <a:rPr lang="en-US"/>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D1687DBC-38E8-4845-983C-8B16A51039C5}" type="datetime1">
              <a:rPr lang="en-US" smtClean="0"/>
              <a:t>1/26/2023</a:t>
            </a:fld>
            <a:endParaRPr lang="en-US" dirty="0"/>
          </a:p>
        </p:txBody>
      </p:sp>
      <p:grpSp>
        <p:nvGrpSpPr>
          <p:cNvPr id="12" name="Group 11">
            <a:extLst>
              <a:ext uri="{FF2B5EF4-FFF2-40B4-BE49-F238E27FC236}">
                <a16:creationId xmlns:a16="http://schemas.microsoft.com/office/drawing/2014/main" id="{26CD4356-D067-6541-8F13-DF49FEF186EF}"/>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F0FE7E3-EBEB-D240-A026-FC5670A8EC5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780AC49D-364E-B147-87C9-DCFB5C245C35}"/>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B93978F1-4173-8B43-A918-F932ED7B3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01E53505-1F5B-8541-82EF-97CF0828C9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03212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with Accent Bar and Imag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F01133-9AC1-084A-84BA-93821D4A1332}"/>
              </a:ext>
              <a:ext uri="{C183D7F6-B498-43B3-948B-1728B52AA6E4}">
                <adec:decorative xmlns:adec="http://schemas.microsoft.com/office/drawing/2017/decorative" val="1"/>
              </a:ext>
            </a:extLst>
          </p:cNvPr>
          <p:cNvGrpSpPr/>
          <p:nvPr userDrawn="1"/>
        </p:nvGrpSpPr>
        <p:grpSpPr>
          <a:xfrm>
            <a:off x="15090" y="-1619"/>
            <a:ext cx="10813329" cy="6876837"/>
            <a:chOff x="15090" y="-1619"/>
            <a:chExt cx="10813329" cy="6876837"/>
          </a:xfrm>
        </p:grpSpPr>
        <p:sp>
          <p:nvSpPr>
            <p:cNvPr id="4" name="Rectangle 3">
              <a:extLst>
                <a:ext uri="{FF2B5EF4-FFF2-40B4-BE49-F238E27FC236}">
                  <a16:creationId xmlns:a16="http://schemas.microsoft.com/office/drawing/2014/main" id="{EF28BE8D-1584-0845-B995-131866E8DE88}"/>
                </a:ext>
                <a:ext uri="{C183D7F6-B498-43B3-948B-1728B52AA6E4}">
                  <adec:decorative xmlns:adec="http://schemas.microsoft.com/office/drawing/2017/decorative" val="1"/>
                </a:ext>
              </a:extLst>
            </p:cNvPr>
            <p:cNvSpPr/>
            <p:nvPr userDrawn="1"/>
          </p:nvSpPr>
          <p:spPr>
            <a:xfrm>
              <a:off x="15090" y="-1619"/>
              <a:ext cx="2533800" cy="6876825"/>
            </a:xfrm>
            <a:prstGeom prst="rect">
              <a:avLst/>
            </a:prstGeom>
            <a:solidFill>
              <a:schemeClr val="bg1">
                <a:lumMod val="95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
          <p:nvSpPr>
            <p:cNvPr id="18" name="Right Triangle 17">
              <a:extLst>
                <a:ext uri="{FF2B5EF4-FFF2-40B4-BE49-F238E27FC236}">
                  <a16:creationId xmlns:a16="http://schemas.microsoft.com/office/drawing/2014/main" id="{B8F1AE80-2263-584D-B5BE-93FCCBE4796D}"/>
                </a:ext>
                <a:ext uri="{C183D7F6-B498-43B3-948B-1728B52AA6E4}">
                  <adec:decorative xmlns:adec="http://schemas.microsoft.com/office/drawing/2017/decorative" val="1"/>
                </a:ext>
              </a:extLst>
            </p:cNvPr>
            <p:cNvSpPr/>
            <p:nvPr userDrawn="1"/>
          </p:nvSpPr>
          <p:spPr>
            <a:xfrm>
              <a:off x="2548890" y="-1618"/>
              <a:ext cx="8279529" cy="687683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620000" y="808936"/>
            <a:ext cx="4571999" cy="5042967"/>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6" y="3043196"/>
            <a:ext cx="6238259" cy="3245843"/>
          </a:xfrm>
          <a:prstGeom prst="rect">
            <a:avLst/>
          </a:prstGeom>
        </p:spPr>
        <p:txBody>
          <a:bodyPr anchor="t">
            <a:normAutofit/>
          </a:bodyPr>
          <a:lstStyle>
            <a:lvl1pPr marL="293688" indent="-293688">
              <a:lnSpc>
                <a:spcPct val="110000"/>
              </a:lnSpc>
              <a:spcBef>
                <a:spcPts val="2200"/>
              </a:spcBef>
              <a:spcAft>
                <a:spcPts val="0"/>
              </a:spcAft>
              <a:buClr>
                <a:schemeClr val="accent1"/>
              </a:buClr>
              <a:buFont typeface="Arial" panose="020B0604020202020204" pitchFamily="34" charset="0"/>
              <a:buChar char="•"/>
              <a:tabLst/>
              <a:defRPr sz="2000">
                <a:solidFill>
                  <a:schemeClr val="tx1"/>
                </a:solidFill>
                <a:latin typeface="Arial" panose="020B0604020202020204" pitchFamily="34" charset="0"/>
                <a:cs typeface="Arial" panose="020B0604020202020204" pitchFamily="34" charset="0"/>
              </a:defRPr>
            </a:lvl1pPr>
            <a:lvl2pPr>
              <a:lnSpc>
                <a:spcPct val="11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1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a:solidFill>
                  <a:schemeClr val="accent2"/>
                </a:solidFill>
              </a:rPr>
              <a:t>Only use level one bullets for lists of two or more items. </a:t>
            </a:r>
            <a:r>
              <a:rPr lang="en-US"/>
              <a:t>A bullet is not necessary for a list of one item. If emphasis is required, use bold and colored text.</a:t>
            </a:r>
          </a:p>
          <a:p>
            <a:r>
              <a:rPr lang="en-US"/>
              <a:t>Level one bullet</a:t>
            </a:r>
          </a:p>
          <a:p>
            <a:pPr lvl="1"/>
            <a:r>
              <a:rPr lang="en-US"/>
              <a:t>Level two bullet</a:t>
            </a:r>
          </a:p>
          <a:p>
            <a:pPr lvl="2"/>
            <a:r>
              <a:rPr lang="en-US"/>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729767"/>
            <a:ext cx="6238259" cy="1313429"/>
          </a:xfrm>
          <a:prstGeom prst="rect">
            <a:avLst/>
          </a:prstGeom>
        </p:spPr>
        <p:txBody>
          <a:bodyPr anchor="t">
            <a:noAutofit/>
          </a:bodyPr>
          <a:lstStyle>
            <a:lvl1pPr>
              <a:defRPr sz="26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in text below.</a:t>
            </a: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3F97FEFE-49C4-7846-BC19-E6BD605240A9}" type="datetime1">
              <a:rPr lang="en-US" smtClean="0"/>
              <a:t>1/26/2023</a:t>
            </a:fld>
            <a:endParaRPr lang="en-US" dirty="0"/>
          </a:p>
        </p:txBody>
      </p:sp>
      <p:pic>
        <p:nvPicPr>
          <p:cNvPr id="23" name="Picture 22">
            <a:extLst>
              <a:ext uri="{FF2B5EF4-FFF2-40B4-BE49-F238E27FC236}">
                <a16:creationId xmlns:a16="http://schemas.microsoft.com/office/drawing/2014/main" id="{1B84A836-F585-454C-B9A9-661098BD16A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808937"/>
            <a:ext cx="7413674" cy="450690"/>
          </a:xfrm>
          <a:prstGeom prst="rect">
            <a:avLst/>
          </a:prstGeom>
        </p:spPr>
      </p:pic>
      <p:sp>
        <p:nvSpPr>
          <p:cNvPr id="25" name="Footer Placeholder 4">
            <a:extLst>
              <a:ext uri="{FF2B5EF4-FFF2-40B4-BE49-F238E27FC236}">
                <a16:creationId xmlns:a16="http://schemas.microsoft.com/office/drawing/2014/main" id="{696B1F6E-F31F-E24A-9067-926B95390146}"/>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pic>
        <p:nvPicPr>
          <p:cNvPr id="7" name="Picture 6" descr="A picture containing card&#10;&#10;Description automatically generated">
            <a:extLst>
              <a:ext uri="{FF2B5EF4-FFF2-40B4-BE49-F238E27FC236}">
                <a16:creationId xmlns:a16="http://schemas.microsoft.com/office/drawing/2014/main" id="{9D02289B-3D7F-8B44-BEB1-23D26F54F48F}"/>
              </a:ext>
            </a:extLst>
          </p:cNvPr>
          <p:cNvPicPr>
            <a:picLocks noChangeAspect="1"/>
          </p:cNvPicPr>
          <p:nvPr userDrawn="1"/>
        </p:nvPicPr>
        <p:blipFill>
          <a:blip r:embed="rId3"/>
          <a:stretch>
            <a:fillRect/>
          </a:stretch>
        </p:blipFill>
        <p:spPr>
          <a:xfrm>
            <a:off x="0" y="437809"/>
            <a:ext cx="1115745" cy="1138059"/>
          </a:xfrm>
          <a:prstGeom prst="rect">
            <a:avLst/>
          </a:prstGeom>
        </p:spPr>
      </p:pic>
      <p:grpSp>
        <p:nvGrpSpPr>
          <p:cNvPr id="17" name="Group 16">
            <a:extLst>
              <a:ext uri="{FF2B5EF4-FFF2-40B4-BE49-F238E27FC236}">
                <a16:creationId xmlns:a16="http://schemas.microsoft.com/office/drawing/2014/main" id="{DAD007A8-9C60-354B-B446-08C8C1554180}"/>
              </a:ext>
            </a:extLst>
          </p:cNvPr>
          <p:cNvGrpSpPr/>
          <p:nvPr userDrawn="1"/>
        </p:nvGrpSpPr>
        <p:grpSpPr>
          <a:xfrm>
            <a:off x="9620161" y="96218"/>
            <a:ext cx="2571839" cy="613973"/>
            <a:chOff x="9620161" y="96218"/>
            <a:chExt cx="2571839" cy="613973"/>
          </a:xfrm>
        </p:grpSpPr>
        <p:grpSp>
          <p:nvGrpSpPr>
            <p:cNvPr id="19" name="Group 18">
              <a:extLst>
                <a:ext uri="{FF2B5EF4-FFF2-40B4-BE49-F238E27FC236}">
                  <a16:creationId xmlns:a16="http://schemas.microsoft.com/office/drawing/2014/main" id="{B87F2CC5-D309-B649-B2C1-5AE00A65ACF8}"/>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4" name="Straight Arrow Connector 23">
                <a:extLst>
                  <a:ext uri="{FF2B5EF4-FFF2-40B4-BE49-F238E27FC236}">
                    <a16:creationId xmlns:a16="http://schemas.microsoft.com/office/drawing/2014/main" id="{3F815044-B404-0444-BFA6-743EEBC4078F}"/>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6" name="Graphic 25" descr="U.S. Department of Health and Human Services">
                <a:extLst>
                  <a:ext uri="{FF2B5EF4-FFF2-40B4-BE49-F238E27FC236}">
                    <a16:creationId xmlns:a16="http://schemas.microsoft.com/office/drawing/2014/main" id="{8774A62A-2160-9249-A9DA-B1CEBAB6B1C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501949" y="96218"/>
                <a:ext cx="505811" cy="505811"/>
              </a:xfrm>
              <a:prstGeom prst="rect">
                <a:avLst/>
              </a:prstGeom>
            </p:spPr>
          </p:pic>
        </p:grpSp>
        <p:pic>
          <p:nvPicPr>
            <p:cNvPr id="20" name="Graphic 19">
              <a:extLst>
                <a:ext uri="{FF2B5EF4-FFF2-40B4-BE49-F238E27FC236}">
                  <a16:creationId xmlns:a16="http://schemas.microsoft.com/office/drawing/2014/main" id="{C2F97EA5-00B0-284A-A50D-BAE58A1952F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9835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2 Column Content and Image">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274E584A-04E6-AA4D-86F8-F89B01CCF784}" type="datetime1">
              <a:rPr lang="en-US" smtClean="0"/>
              <a:t>1/26/2023</a:t>
            </a:fld>
            <a:endParaRPr lang="en-US" dirty="0"/>
          </a:p>
        </p:txBody>
      </p:sp>
      <p:grpSp>
        <p:nvGrpSpPr>
          <p:cNvPr id="12" name="Group 11">
            <a:extLst>
              <a:ext uri="{FF2B5EF4-FFF2-40B4-BE49-F238E27FC236}">
                <a16:creationId xmlns:a16="http://schemas.microsoft.com/office/drawing/2014/main" id="{B3993EC7-85C1-0144-8F75-A33B1181B309}"/>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6596AFF5-EEE2-024A-A6A8-3C6DE210375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C344340B-B400-D447-B9A7-D9AD077A0998}"/>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32965D91-206E-8E49-A79B-FC6657DF7A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8DA418F9-6D93-974E-AA0B-597E9FB651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6617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2 Column with Graphic 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E0788D-6F86-DE49-B365-4D063648C01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b="35104"/>
          <a:stretch/>
        </p:blipFill>
        <p:spPr>
          <a:xfrm flipH="1">
            <a:off x="7694346" y="2837890"/>
            <a:ext cx="4505500" cy="4028398"/>
          </a:xfrm>
          <a:prstGeom prst="rect">
            <a:avLst/>
          </a:prstGeom>
        </p:spPr>
      </p:pic>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D0624C4-AD4F-094A-BEE4-BE0DBEF46C90}" type="datetime1">
              <a:rPr lang="en-US" smtClean="0"/>
              <a:t>1/26/2023</a:t>
            </a:fld>
            <a:endParaRPr lang="en-US" dirty="0"/>
          </a:p>
        </p:txBody>
      </p:sp>
      <p:grpSp>
        <p:nvGrpSpPr>
          <p:cNvPr id="14" name="Group 13">
            <a:extLst>
              <a:ext uri="{FF2B5EF4-FFF2-40B4-BE49-F238E27FC236}">
                <a16:creationId xmlns:a16="http://schemas.microsoft.com/office/drawing/2014/main" id="{0DB1B906-77CC-8C46-B4BE-EEA18D4F4041}"/>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2F0D1EE9-368D-584C-9E09-556CD8605E9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B6B32225-5ECB-354F-950E-94681EA0AABB}"/>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721D9D82-E238-6848-84C2-EB7472C09E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A8F0C2-0400-E74D-B266-16D275155D6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36272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8145592" y="1875979"/>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4474740" y="1875979"/>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781879" y="1875979"/>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in text below</a:t>
            </a:r>
          </a:p>
        </p:txBody>
      </p:sp>
      <p:sp>
        <p:nvSpPr>
          <p:cNvPr id="24" name="Date Placeholder 3">
            <a:extLst>
              <a:ext uri="{FF2B5EF4-FFF2-40B4-BE49-F238E27FC236}">
                <a16:creationId xmlns:a16="http://schemas.microsoft.com/office/drawing/2014/main" id="{1B002628-564A-B14E-A7B9-7D9B76C4E37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1AA4B33-3DA3-E341-8219-B860E51D9FA4}" type="datetime1">
              <a:rPr lang="en-US" smtClean="0"/>
              <a:t>1/26/2023</a:t>
            </a:fld>
            <a:endParaRPr lang="en-US" dirty="0"/>
          </a:p>
        </p:txBody>
      </p:sp>
      <p:grpSp>
        <p:nvGrpSpPr>
          <p:cNvPr id="14" name="Group 13">
            <a:extLst>
              <a:ext uri="{FF2B5EF4-FFF2-40B4-BE49-F238E27FC236}">
                <a16:creationId xmlns:a16="http://schemas.microsoft.com/office/drawing/2014/main" id="{C2B4C69A-7885-BD4C-A004-79A95AA9056A}"/>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05072C6D-0E35-0D44-B237-11B0F9C8AFA3}"/>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8" name="Straight Arrow Connector 17">
                <a:extLst>
                  <a:ext uri="{FF2B5EF4-FFF2-40B4-BE49-F238E27FC236}">
                    <a16:creationId xmlns:a16="http://schemas.microsoft.com/office/drawing/2014/main" id="{EA004DD6-EF24-F246-9FF1-E2C1291F2EC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9" name="Graphic 18" descr="U.S. Department of Health and Human Services">
                <a:extLst>
                  <a:ext uri="{FF2B5EF4-FFF2-40B4-BE49-F238E27FC236}">
                    <a16:creationId xmlns:a16="http://schemas.microsoft.com/office/drawing/2014/main" id="{710FD69E-0EDD-EB43-BB6A-FEEF77409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7" name="Graphic 16">
              <a:extLst>
                <a:ext uri="{FF2B5EF4-FFF2-40B4-BE49-F238E27FC236}">
                  <a16:creationId xmlns:a16="http://schemas.microsoft.com/office/drawing/2014/main" id="{34693EB1-6BC5-2147-A414-FA16230CF3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
        <p:nvSpPr>
          <p:cNvPr id="20" name="Rectangle 19">
            <a:extLst>
              <a:ext uri="{FF2B5EF4-FFF2-40B4-BE49-F238E27FC236}">
                <a16:creationId xmlns:a16="http://schemas.microsoft.com/office/drawing/2014/main" id="{E696C5C9-A790-3D4F-9511-CA4BABCF398A}"/>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Tree>
    <p:extLst>
      <p:ext uri="{BB962C8B-B14F-4D97-AF65-F5344CB8AC3E}">
        <p14:creationId xmlns:p14="http://schemas.microsoft.com/office/powerpoint/2010/main" val="120595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Icon Boxes">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6A76091-6016-B547-AFCF-6DF65686AC1C}"/>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B107DEA2-831A-7744-BEE8-6FFABBCD9F01}"/>
              </a:ext>
            </a:extLst>
          </p:cNvPr>
          <p:cNvSpPr>
            <a:spLocks noGrp="1"/>
          </p:cNvSpPr>
          <p:nvPr>
            <p:ph idx="17" hasCustomPrompt="1"/>
          </p:nvPr>
        </p:nvSpPr>
        <p:spPr>
          <a:xfrm>
            <a:off x="8563553"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4" name="Content Placeholder 3">
            <a:extLst>
              <a:ext uri="{FF2B5EF4-FFF2-40B4-BE49-F238E27FC236}">
                <a16:creationId xmlns:a16="http://schemas.microsoft.com/office/drawing/2014/main" id="{1E1A4606-C6D4-174F-B8FB-8408F9E065F9}"/>
              </a:ext>
            </a:extLst>
          </p:cNvPr>
          <p:cNvSpPr>
            <a:spLocks noGrp="1"/>
          </p:cNvSpPr>
          <p:nvPr>
            <p:ph sz="half" idx="14"/>
          </p:nvPr>
        </p:nvSpPr>
        <p:spPr>
          <a:xfrm>
            <a:off x="8574040" y="2537634"/>
            <a:ext cx="1774262" cy="1543877"/>
          </a:xfrm>
          <a:prstGeom prst="rect">
            <a:avLst/>
          </a:prstGeom>
          <a:noFill/>
          <a:ln w="25400">
            <a:solidFill>
              <a:schemeClr val="accent6"/>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3" name="Content Placeholder 2">
            <a:extLst>
              <a:ext uri="{FF2B5EF4-FFF2-40B4-BE49-F238E27FC236}">
                <a16:creationId xmlns:a16="http://schemas.microsoft.com/office/drawing/2014/main" id="{F7013E82-17F1-1341-B426-48E2CE227BF9}"/>
              </a:ext>
            </a:extLst>
          </p:cNvPr>
          <p:cNvSpPr>
            <a:spLocks noGrp="1"/>
          </p:cNvSpPr>
          <p:nvPr>
            <p:ph idx="16" hasCustomPrompt="1"/>
          </p:nvPr>
        </p:nvSpPr>
        <p:spPr>
          <a:xfrm>
            <a:off x="6234168"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251574" y="2537634"/>
            <a:ext cx="1774262" cy="1543877"/>
          </a:xfrm>
          <a:prstGeom prst="rect">
            <a:avLst/>
          </a:prstGeom>
          <a:noFill/>
          <a:ln w="25400">
            <a:solidFill>
              <a:schemeClr val="accent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2">
            <a:extLst>
              <a:ext uri="{FF2B5EF4-FFF2-40B4-BE49-F238E27FC236}">
                <a16:creationId xmlns:a16="http://schemas.microsoft.com/office/drawing/2014/main" id="{DC357743-35E9-2F49-8C40-185D71B10AFA}"/>
              </a:ext>
            </a:extLst>
          </p:cNvPr>
          <p:cNvSpPr>
            <a:spLocks noGrp="1"/>
          </p:cNvSpPr>
          <p:nvPr>
            <p:ph idx="15" hasCustomPrompt="1"/>
          </p:nvPr>
        </p:nvSpPr>
        <p:spPr>
          <a:xfrm>
            <a:off x="3843795"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3868121" y="2537634"/>
            <a:ext cx="1774262" cy="1543877"/>
          </a:xfrm>
          <a:prstGeom prst="rect">
            <a:avLst/>
          </a:prstGeom>
          <a:noFill/>
          <a:ln w="25400">
            <a:solidFill>
              <a:schemeClr val="accent3"/>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Content Placeholder 2">
            <a:extLst>
              <a:ext uri="{FF2B5EF4-FFF2-40B4-BE49-F238E27FC236}">
                <a16:creationId xmlns:a16="http://schemas.microsoft.com/office/drawing/2014/main" id="{4B86B236-BB4D-2343-84B1-5894BA7C1DA3}"/>
              </a:ext>
            </a:extLst>
          </p:cNvPr>
          <p:cNvSpPr>
            <a:spLocks noGrp="1"/>
          </p:cNvSpPr>
          <p:nvPr>
            <p:ph idx="1" hasCustomPrompt="1"/>
          </p:nvPr>
        </p:nvSpPr>
        <p:spPr>
          <a:xfrm>
            <a:off x="1419249"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1464350" y="2537634"/>
            <a:ext cx="1774262" cy="1543877"/>
          </a:xfrm>
          <a:prstGeom prst="rect">
            <a:avLst/>
          </a:prstGeom>
          <a:noFill/>
          <a:ln w="25400">
            <a:solidFill>
              <a:schemeClr val="tx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in text below</a:t>
            </a:r>
          </a:p>
        </p:txBody>
      </p:sp>
      <p:sp>
        <p:nvSpPr>
          <p:cNvPr id="30" name="Date Placeholder 3">
            <a:extLst>
              <a:ext uri="{FF2B5EF4-FFF2-40B4-BE49-F238E27FC236}">
                <a16:creationId xmlns:a16="http://schemas.microsoft.com/office/drawing/2014/main" id="{D6D93BA8-9EC6-BD41-B6D5-FDB991C7EB50}"/>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DE2E6972-1914-1542-B514-37E98D5C29CB}" type="datetime1">
              <a:rPr lang="en-US" smtClean="0"/>
              <a:t>1/26/2023</a:t>
            </a:fld>
            <a:endParaRPr lang="en-US" dirty="0"/>
          </a:p>
        </p:txBody>
      </p:sp>
      <p:grpSp>
        <p:nvGrpSpPr>
          <p:cNvPr id="19" name="Group 18">
            <a:extLst>
              <a:ext uri="{FF2B5EF4-FFF2-40B4-BE49-F238E27FC236}">
                <a16:creationId xmlns:a16="http://schemas.microsoft.com/office/drawing/2014/main" id="{A51CEC7E-BC44-8F4B-A42D-ADC326177E02}"/>
              </a:ext>
            </a:extLst>
          </p:cNvPr>
          <p:cNvGrpSpPr/>
          <p:nvPr userDrawn="1"/>
        </p:nvGrpSpPr>
        <p:grpSpPr>
          <a:xfrm>
            <a:off x="9620161" y="96218"/>
            <a:ext cx="2571839" cy="613973"/>
            <a:chOff x="9620161" y="96218"/>
            <a:chExt cx="2571839" cy="613973"/>
          </a:xfrm>
        </p:grpSpPr>
        <p:grpSp>
          <p:nvGrpSpPr>
            <p:cNvPr id="20" name="Group 19">
              <a:extLst>
                <a:ext uri="{FF2B5EF4-FFF2-40B4-BE49-F238E27FC236}">
                  <a16:creationId xmlns:a16="http://schemas.microsoft.com/office/drawing/2014/main" id="{1F11FC4F-6A02-7548-9743-477B0DF250A2}"/>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F18DBC7A-C7DF-874B-9684-8752006D784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D063957D-E1B8-EA45-8C1A-03DCCBFA2C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D198D5CB-A682-C14E-A71B-3946F11BA2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83695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Topics and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4479235" y="221360"/>
            <a:ext cx="4977745" cy="425950"/>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4" name="Picture Placeholder 2">
            <a:extLst>
              <a:ext uri="{FF2B5EF4-FFF2-40B4-BE49-F238E27FC236}">
                <a16:creationId xmlns:a16="http://schemas.microsoft.com/office/drawing/2014/main" id="{2B2EA2CF-6147-AB4A-9107-66F7705388CB}"/>
              </a:ext>
            </a:extLst>
          </p:cNvPr>
          <p:cNvSpPr>
            <a:spLocks noGrp="1"/>
          </p:cNvSpPr>
          <p:nvPr>
            <p:ph type="pic" sz="quarter" idx="19"/>
          </p:nvPr>
        </p:nvSpPr>
        <p:spPr>
          <a:xfrm>
            <a:off x="463827" y="0"/>
            <a:ext cx="3803373" cy="6858000"/>
          </a:xfrm>
          <a:prstGeom prst="rect">
            <a:avLst/>
          </a:prstGeom>
          <a:solidFill>
            <a:srgbClr val="F3F3F5"/>
          </a:solidFill>
        </p:spPr>
        <p:txBody>
          <a:bodyPr>
            <a:normAutofit/>
          </a:bodyPr>
          <a:lstStyle>
            <a:lvl1pPr marL="0" indent="0">
              <a:buNone/>
              <a:defRPr sz="1400">
                <a:solidFill>
                  <a:schemeClr val="tx1">
                    <a:lumMod val="65000"/>
                    <a:lumOff val="35000"/>
                  </a:schemeClr>
                </a:solidFill>
              </a:defRPr>
            </a:lvl1pPr>
          </a:lstStyle>
          <a:p>
            <a:r>
              <a:rPr lang="en-US" dirty="0"/>
              <a:t>Click icon to add picture</a:t>
            </a:r>
          </a:p>
        </p:txBody>
      </p:sp>
      <p:sp>
        <p:nvSpPr>
          <p:cNvPr id="39" name="Text Placeholder 14">
            <a:extLst>
              <a:ext uri="{FF2B5EF4-FFF2-40B4-BE49-F238E27FC236}">
                <a16:creationId xmlns:a16="http://schemas.microsoft.com/office/drawing/2014/main" id="{9911BE2E-844B-C94D-BC56-77EAAFC8C083}"/>
              </a:ext>
            </a:extLst>
          </p:cNvPr>
          <p:cNvSpPr>
            <a:spLocks noGrp="1"/>
          </p:cNvSpPr>
          <p:nvPr>
            <p:ph type="body" sz="quarter" idx="26" hasCustomPrompt="1"/>
          </p:nvPr>
        </p:nvSpPr>
        <p:spPr>
          <a:xfrm>
            <a:off x="8242852"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4Click to edit title</a:t>
            </a:r>
          </a:p>
        </p:txBody>
      </p:sp>
      <p:sp>
        <p:nvSpPr>
          <p:cNvPr id="40" name="Content Placeholder 2">
            <a:extLst>
              <a:ext uri="{FF2B5EF4-FFF2-40B4-BE49-F238E27FC236}">
                <a16:creationId xmlns:a16="http://schemas.microsoft.com/office/drawing/2014/main" id="{9FEB8F53-7C4F-A14E-999E-564F0A2079F3}"/>
              </a:ext>
            </a:extLst>
          </p:cNvPr>
          <p:cNvSpPr>
            <a:spLocks noGrp="1"/>
          </p:cNvSpPr>
          <p:nvPr>
            <p:ph idx="27" hasCustomPrompt="1"/>
          </p:nvPr>
        </p:nvSpPr>
        <p:spPr>
          <a:xfrm>
            <a:off x="8242853"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4Click to edit Master text styles</a:t>
            </a:r>
          </a:p>
        </p:txBody>
      </p:sp>
      <p:sp>
        <p:nvSpPr>
          <p:cNvPr id="38" name="Content Placeholder 2">
            <a:extLst>
              <a:ext uri="{FF2B5EF4-FFF2-40B4-BE49-F238E27FC236}">
                <a16:creationId xmlns:a16="http://schemas.microsoft.com/office/drawing/2014/main" id="{28DFB890-EA31-754C-9C85-4EA0F35EB074}"/>
              </a:ext>
            </a:extLst>
          </p:cNvPr>
          <p:cNvSpPr>
            <a:spLocks noGrp="1"/>
          </p:cNvSpPr>
          <p:nvPr>
            <p:ph idx="25" hasCustomPrompt="1"/>
          </p:nvPr>
        </p:nvSpPr>
        <p:spPr>
          <a:xfrm>
            <a:off x="4903309"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3Click to edit Master text styles</a:t>
            </a:r>
          </a:p>
        </p:txBody>
      </p:sp>
      <p:sp>
        <p:nvSpPr>
          <p:cNvPr id="37" name="Text Placeholder 14">
            <a:extLst>
              <a:ext uri="{FF2B5EF4-FFF2-40B4-BE49-F238E27FC236}">
                <a16:creationId xmlns:a16="http://schemas.microsoft.com/office/drawing/2014/main" id="{B345D1CA-41B4-C341-B62C-1D220DF4F31E}"/>
              </a:ext>
            </a:extLst>
          </p:cNvPr>
          <p:cNvSpPr>
            <a:spLocks noGrp="1"/>
          </p:cNvSpPr>
          <p:nvPr>
            <p:ph type="body" sz="quarter" idx="24" hasCustomPrompt="1"/>
          </p:nvPr>
        </p:nvSpPr>
        <p:spPr>
          <a:xfrm>
            <a:off x="4903308"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3Click to edit title</a:t>
            </a:r>
          </a:p>
        </p:txBody>
      </p:sp>
      <p:sp>
        <p:nvSpPr>
          <p:cNvPr id="36" name="Content Placeholder 2">
            <a:extLst>
              <a:ext uri="{FF2B5EF4-FFF2-40B4-BE49-F238E27FC236}">
                <a16:creationId xmlns:a16="http://schemas.microsoft.com/office/drawing/2014/main" id="{38E1809B-86AB-514E-9087-851F76A2C091}"/>
              </a:ext>
            </a:extLst>
          </p:cNvPr>
          <p:cNvSpPr>
            <a:spLocks noGrp="1"/>
          </p:cNvSpPr>
          <p:nvPr>
            <p:ph idx="23" hasCustomPrompt="1"/>
          </p:nvPr>
        </p:nvSpPr>
        <p:spPr>
          <a:xfrm>
            <a:off x="8242853"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2Click to edit Master text styles</a:t>
            </a:r>
          </a:p>
        </p:txBody>
      </p:sp>
      <p:sp>
        <p:nvSpPr>
          <p:cNvPr id="35" name="Text Placeholder 14">
            <a:extLst>
              <a:ext uri="{FF2B5EF4-FFF2-40B4-BE49-F238E27FC236}">
                <a16:creationId xmlns:a16="http://schemas.microsoft.com/office/drawing/2014/main" id="{98DE66BF-E609-2047-9DAE-B5AAE021582F}"/>
              </a:ext>
            </a:extLst>
          </p:cNvPr>
          <p:cNvSpPr>
            <a:spLocks noGrp="1"/>
          </p:cNvSpPr>
          <p:nvPr>
            <p:ph type="body" sz="quarter" idx="22" hasCustomPrompt="1"/>
          </p:nvPr>
        </p:nvSpPr>
        <p:spPr>
          <a:xfrm>
            <a:off x="8242852"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2Click to edit title</a:t>
            </a:r>
          </a:p>
        </p:txBody>
      </p:sp>
      <p:sp>
        <p:nvSpPr>
          <p:cNvPr id="34" name="Content Placeholder 2">
            <a:extLst>
              <a:ext uri="{FF2B5EF4-FFF2-40B4-BE49-F238E27FC236}">
                <a16:creationId xmlns:a16="http://schemas.microsoft.com/office/drawing/2014/main" id="{E06B9C76-413A-A24A-97BA-F1F8704845AE}"/>
              </a:ext>
            </a:extLst>
          </p:cNvPr>
          <p:cNvSpPr>
            <a:spLocks noGrp="1"/>
          </p:cNvSpPr>
          <p:nvPr>
            <p:ph idx="1" hasCustomPrompt="1"/>
          </p:nvPr>
        </p:nvSpPr>
        <p:spPr>
          <a:xfrm>
            <a:off x="4903309"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1Click to edit Master text styles</a:t>
            </a:r>
          </a:p>
        </p:txBody>
      </p:sp>
      <p:sp>
        <p:nvSpPr>
          <p:cNvPr id="23" name="Text Placeholder 14">
            <a:extLst>
              <a:ext uri="{FF2B5EF4-FFF2-40B4-BE49-F238E27FC236}">
                <a16:creationId xmlns:a16="http://schemas.microsoft.com/office/drawing/2014/main" id="{3350E8A1-C700-5C42-BA87-AA046D22C9A6}"/>
              </a:ext>
            </a:extLst>
          </p:cNvPr>
          <p:cNvSpPr>
            <a:spLocks noGrp="1"/>
          </p:cNvSpPr>
          <p:nvPr>
            <p:ph type="body" sz="quarter" idx="20" hasCustomPrompt="1"/>
          </p:nvPr>
        </p:nvSpPr>
        <p:spPr>
          <a:xfrm>
            <a:off x="4903308"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1Click to edit title</a:t>
            </a:r>
          </a:p>
        </p:txBody>
      </p:sp>
      <p:sp>
        <p:nvSpPr>
          <p:cNvPr id="24" name="Text Placeholder 14">
            <a:extLst>
              <a:ext uri="{FF2B5EF4-FFF2-40B4-BE49-F238E27FC236}">
                <a16:creationId xmlns:a16="http://schemas.microsoft.com/office/drawing/2014/main" id="{324E6867-F179-D246-BB50-DCF91A8FC24B}"/>
              </a:ext>
            </a:extLst>
          </p:cNvPr>
          <p:cNvSpPr>
            <a:spLocks noGrp="1"/>
          </p:cNvSpPr>
          <p:nvPr>
            <p:ph type="body" sz="quarter" idx="21" hasCustomPrompt="1"/>
          </p:nvPr>
        </p:nvSpPr>
        <p:spPr>
          <a:xfrm>
            <a:off x="4479235" y="2169319"/>
            <a:ext cx="6673617" cy="433951"/>
          </a:xfrm>
          <a:prstGeom prst="rect">
            <a:avLst/>
          </a:prstGeom>
        </p:spPr>
        <p:txBody>
          <a:bodyPr anchor="b">
            <a:normAutofit/>
          </a:bodyPr>
          <a:lstStyle>
            <a:lvl1pPr marL="0" indent="0" algn="l">
              <a:lnSpc>
                <a:spcPct val="100000"/>
              </a:lnSpc>
              <a:buNone/>
              <a:defRPr sz="1800" b="1" spc="0">
                <a:solidFill>
                  <a:schemeClr val="accent5"/>
                </a:solidFill>
                <a:latin typeface="Arial" panose="020B0604020202020204" pitchFamily="34" charset="0"/>
                <a:cs typeface="Arial" panose="020B0604020202020204" pitchFamily="34" charset="0"/>
              </a:defRPr>
            </a:lvl1pPr>
          </a:lstStyle>
          <a:p>
            <a:pPr lvl="0"/>
            <a:r>
              <a:rPr lang="en-US"/>
              <a:t>Click to Edit Second Title</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4479235" y="1210088"/>
            <a:ext cx="667361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2-3 lines </a:t>
            </a:r>
          </a:p>
        </p:txBody>
      </p:sp>
      <p:sp>
        <p:nvSpPr>
          <p:cNvPr id="20" name="Date Placeholder 3">
            <a:extLst>
              <a:ext uri="{FF2B5EF4-FFF2-40B4-BE49-F238E27FC236}">
                <a16:creationId xmlns:a16="http://schemas.microsoft.com/office/drawing/2014/main" id="{69F12B3B-81FE-8D41-89C2-2D3D31B7DC4D}"/>
              </a:ext>
            </a:extLst>
          </p:cNvPr>
          <p:cNvSpPr>
            <a:spLocks noGrp="1"/>
          </p:cNvSpPr>
          <p:nvPr>
            <p:ph type="dt" sz="half" idx="10"/>
          </p:nvPr>
        </p:nvSpPr>
        <p:spPr>
          <a:xfrm>
            <a:off x="4479235"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21AD2726-06FD-1144-9962-2B4401DA3A19}" type="datetime1">
              <a:rPr lang="en-US" smtClean="0"/>
              <a:t>1/26/2023</a:t>
            </a:fld>
            <a:endParaRPr lang="en-US" dirty="0"/>
          </a:p>
        </p:txBody>
      </p:sp>
      <p:sp>
        <p:nvSpPr>
          <p:cNvPr id="22" name="Rectangle 21">
            <a:extLst>
              <a:ext uri="{FF2B5EF4-FFF2-40B4-BE49-F238E27FC236}">
                <a16:creationId xmlns:a16="http://schemas.microsoft.com/office/drawing/2014/main" id="{5451E46B-410D-0646-A0AC-E8CD1F7EC6C6}"/>
              </a:ext>
              <a:ext uri="{C183D7F6-B498-43B3-948B-1728B52AA6E4}">
                <adec:decorative xmlns:adec="http://schemas.microsoft.com/office/drawing/2017/decorative" val="1"/>
              </a:ext>
            </a:extLst>
          </p:cNvPr>
          <p:cNvSpPr/>
          <p:nvPr userDrawn="1"/>
        </p:nvSpPr>
        <p:spPr>
          <a:xfrm>
            <a:off x="463827" y="6277500"/>
            <a:ext cx="3803373" cy="588788"/>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21" name="Group 20">
            <a:extLst>
              <a:ext uri="{FF2B5EF4-FFF2-40B4-BE49-F238E27FC236}">
                <a16:creationId xmlns:a16="http://schemas.microsoft.com/office/drawing/2014/main" id="{562703DE-AFC3-3C4B-8B04-871498B97854}"/>
              </a:ext>
            </a:extLst>
          </p:cNvPr>
          <p:cNvGrpSpPr/>
          <p:nvPr userDrawn="1"/>
        </p:nvGrpSpPr>
        <p:grpSpPr>
          <a:xfrm>
            <a:off x="9620161" y="96218"/>
            <a:ext cx="2571839" cy="613973"/>
            <a:chOff x="9620161" y="96218"/>
            <a:chExt cx="2571839" cy="613973"/>
          </a:xfrm>
        </p:grpSpPr>
        <p:grpSp>
          <p:nvGrpSpPr>
            <p:cNvPr id="29" name="Group 28">
              <a:extLst>
                <a:ext uri="{FF2B5EF4-FFF2-40B4-BE49-F238E27FC236}">
                  <a16:creationId xmlns:a16="http://schemas.microsoft.com/office/drawing/2014/main" id="{556BA1F7-B199-844B-931D-C21CDFB9C0B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31" name="Straight Arrow Connector 30">
                <a:extLst>
                  <a:ext uri="{FF2B5EF4-FFF2-40B4-BE49-F238E27FC236}">
                    <a16:creationId xmlns:a16="http://schemas.microsoft.com/office/drawing/2014/main" id="{A165A451-1141-164C-B17D-3827308BCEF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32" name="Graphic 31" descr="U.S. Department of Health and Human Services">
                <a:extLst>
                  <a:ext uri="{FF2B5EF4-FFF2-40B4-BE49-F238E27FC236}">
                    <a16:creationId xmlns:a16="http://schemas.microsoft.com/office/drawing/2014/main" id="{B802537F-43AA-3949-B26C-85D66CFFF3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30" name="Graphic 29">
              <a:extLst>
                <a:ext uri="{FF2B5EF4-FFF2-40B4-BE49-F238E27FC236}">
                  <a16:creationId xmlns:a16="http://schemas.microsoft.com/office/drawing/2014/main" id="{4D9CE177-0228-D046-A744-26DF442907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4584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Column Title, Text and Imag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245A002-9EC8-CF44-A3C0-977A0814572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7694346" y="3831571"/>
            <a:ext cx="4505500" cy="2924748"/>
          </a:xfrm>
          <a:prstGeom prst="rect">
            <a:avLst/>
          </a:prstGeom>
        </p:spPr>
      </p:pic>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096001" y="914403"/>
            <a:ext cx="5077348" cy="4605864"/>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9316" y="4029120"/>
            <a:ext cx="4961659" cy="2424688"/>
          </a:xfrm>
          <a:prstGeom prst="rect">
            <a:avLst/>
          </a:prstGeom>
        </p:spPr>
        <p:txBody>
          <a:bodyPr>
            <a:normAutofit/>
          </a:bodyPr>
          <a:lstStyle>
            <a:lvl1pPr>
              <a:lnSpc>
                <a:spcPct val="100000"/>
              </a:lnSpc>
              <a:spcBef>
                <a:spcPts val="2200"/>
              </a:spcBef>
              <a:spcAft>
                <a:spcPts val="0"/>
              </a:spcAft>
              <a:buClr>
                <a:schemeClr val="accent1"/>
              </a:buClr>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Content Placeholder 2">
            <a:extLst>
              <a:ext uri="{FF2B5EF4-FFF2-40B4-BE49-F238E27FC236}">
                <a16:creationId xmlns:a16="http://schemas.microsoft.com/office/drawing/2014/main" id="{C9B86ECF-04BD-A641-80D9-0558BBF3DEAD}"/>
              </a:ext>
            </a:extLst>
          </p:cNvPr>
          <p:cNvSpPr>
            <a:spLocks noGrp="1"/>
          </p:cNvSpPr>
          <p:nvPr>
            <p:ph idx="12" hasCustomPrompt="1"/>
          </p:nvPr>
        </p:nvSpPr>
        <p:spPr>
          <a:xfrm>
            <a:off x="739316"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Optional Heading/ Secondary Messaging</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3532"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to 3 lines</a:t>
            </a:r>
          </a:p>
        </p:txBody>
      </p:sp>
      <p:sp>
        <p:nvSpPr>
          <p:cNvPr id="24" name="Date Placeholder 3">
            <a:extLst>
              <a:ext uri="{FF2B5EF4-FFF2-40B4-BE49-F238E27FC236}">
                <a16:creationId xmlns:a16="http://schemas.microsoft.com/office/drawing/2014/main" id="{1F65AF79-AB3D-1941-AC7D-107E7D3A2C7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2881A6B-2FAF-B045-B10B-3715EC186748}" type="datetime1">
              <a:rPr lang="en-US" smtClean="0"/>
              <a:t>1/26/2023</a:t>
            </a:fld>
            <a:endParaRPr lang="en-US" dirty="0"/>
          </a:p>
        </p:txBody>
      </p:sp>
      <p:sp>
        <p:nvSpPr>
          <p:cNvPr id="27" name="Rectangle 26">
            <a:extLst>
              <a:ext uri="{FF2B5EF4-FFF2-40B4-BE49-F238E27FC236}">
                <a16:creationId xmlns:a16="http://schemas.microsoft.com/office/drawing/2014/main" id="{FF46E701-2EF9-B243-A537-EB932E681D04}"/>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7" name="Group 16">
            <a:extLst>
              <a:ext uri="{FF2B5EF4-FFF2-40B4-BE49-F238E27FC236}">
                <a16:creationId xmlns:a16="http://schemas.microsoft.com/office/drawing/2014/main" id="{66631778-C8D4-C44B-904D-E682ABD5C6C2}"/>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A8460E20-78F4-FD41-AFA4-210AB401257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B7B0A9BF-E0CC-B14C-9DE7-04F5A2B3AC7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7983A600-D775-694B-9B9C-DEA7271577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0EE27235-22CC-154E-AC45-F70162735BD6}"/>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22038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Title, Text and Imag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245A002-9EC8-CF44-A3C0-977A0814572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7694346" y="3831571"/>
            <a:ext cx="4505500" cy="2924748"/>
          </a:xfrm>
          <a:prstGeom prst="rect">
            <a:avLst/>
          </a:prstGeom>
        </p:spPr>
      </p:pic>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096001" y="914403"/>
            <a:ext cx="5077348" cy="4605864"/>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9316" y="4029120"/>
            <a:ext cx="4961659" cy="2424688"/>
          </a:xfrm>
          <a:prstGeom prst="rect">
            <a:avLst/>
          </a:prstGeom>
        </p:spPr>
        <p:txBody>
          <a:bodyPr>
            <a:normAutofit/>
          </a:bodyPr>
          <a:lstStyle>
            <a:lvl1pPr>
              <a:lnSpc>
                <a:spcPct val="100000"/>
              </a:lnSpc>
              <a:spcBef>
                <a:spcPts val="2200"/>
              </a:spcBef>
              <a:spcAft>
                <a:spcPts val="0"/>
              </a:spcAft>
              <a:buClr>
                <a:schemeClr val="accent1"/>
              </a:buClr>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Content Placeholder 2">
            <a:extLst>
              <a:ext uri="{FF2B5EF4-FFF2-40B4-BE49-F238E27FC236}">
                <a16:creationId xmlns:a16="http://schemas.microsoft.com/office/drawing/2014/main" id="{C9B86ECF-04BD-A641-80D9-0558BBF3DEAD}"/>
              </a:ext>
            </a:extLst>
          </p:cNvPr>
          <p:cNvSpPr>
            <a:spLocks noGrp="1"/>
          </p:cNvSpPr>
          <p:nvPr>
            <p:ph idx="12" hasCustomPrompt="1"/>
          </p:nvPr>
        </p:nvSpPr>
        <p:spPr>
          <a:xfrm>
            <a:off x="739316"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Optional Heading/ Secondary Messaging</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3532"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to 3 lines</a:t>
            </a:r>
          </a:p>
        </p:txBody>
      </p:sp>
      <p:sp>
        <p:nvSpPr>
          <p:cNvPr id="24" name="Date Placeholder 3">
            <a:extLst>
              <a:ext uri="{FF2B5EF4-FFF2-40B4-BE49-F238E27FC236}">
                <a16:creationId xmlns:a16="http://schemas.microsoft.com/office/drawing/2014/main" id="{1F65AF79-AB3D-1941-AC7D-107E7D3A2C7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2881A6B-2FAF-B045-B10B-3715EC186748}" type="datetime1">
              <a:rPr lang="en-US" smtClean="0"/>
              <a:t>1/26/2023</a:t>
            </a:fld>
            <a:endParaRPr lang="en-US" dirty="0"/>
          </a:p>
        </p:txBody>
      </p:sp>
      <p:sp>
        <p:nvSpPr>
          <p:cNvPr id="27" name="Rectangle 26">
            <a:extLst>
              <a:ext uri="{FF2B5EF4-FFF2-40B4-BE49-F238E27FC236}">
                <a16:creationId xmlns:a16="http://schemas.microsoft.com/office/drawing/2014/main" id="{FF46E701-2EF9-B243-A537-EB932E681D04}"/>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7" name="Group 16">
            <a:extLst>
              <a:ext uri="{FF2B5EF4-FFF2-40B4-BE49-F238E27FC236}">
                <a16:creationId xmlns:a16="http://schemas.microsoft.com/office/drawing/2014/main" id="{66631778-C8D4-C44B-904D-E682ABD5C6C2}"/>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A8460E20-78F4-FD41-AFA4-210AB401257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B7B0A9BF-E0CC-B14C-9DE7-04F5A2B3AC7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7983A600-D775-694B-9B9C-DEA7271577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0EE27235-22CC-154E-AC45-F70162735BD6}"/>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10494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Content, Large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345706" y="914402"/>
            <a:ext cx="5949077" cy="5565911"/>
          </a:xfrm>
          <a:prstGeom prst="rect">
            <a:avLst/>
          </a:prstGeom>
          <a:solidFill>
            <a:schemeClr val="bg1">
              <a:lumMod val="95000"/>
            </a:schemeClr>
          </a:solidFill>
        </p:spPr>
        <p:txBody>
          <a:bodyPr>
            <a:norm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2">
            <a:extLst>
              <a:ext uri="{FF2B5EF4-FFF2-40B4-BE49-F238E27FC236}">
                <a16:creationId xmlns:a16="http://schemas.microsoft.com/office/drawing/2014/main" id="{86BB7845-307A-B345-BE97-8B60C8ADEBA9}"/>
              </a:ext>
            </a:extLst>
          </p:cNvPr>
          <p:cNvSpPr>
            <a:spLocks noGrp="1"/>
          </p:cNvSpPr>
          <p:nvPr>
            <p:ph idx="1"/>
          </p:nvPr>
        </p:nvSpPr>
        <p:spPr>
          <a:xfrm>
            <a:off x="6543768" y="4029120"/>
            <a:ext cx="4961659" cy="2424688"/>
          </a:xfrm>
          <a:prstGeom prst="rect">
            <a:avLst/>
          </a:prstGeom>
        </p:spPr>
        <p:txBody>
          <a:bodyPr>
            <a:normAutofit/>
          </a:bodyPr>
          <a:lstStyle>
            <a:lvl1pPr>
              <a:lnSpc>
                <a:spcPct val="100000"/>
              </a:lnSpc>
              <a:spcBef>
                <a:spcPts val="2200"/>
              </a:spcBef>
              <a:spcAft>
                <a:spcPts val="0"/>
              </a:spcAft>
              <a:buClr>
                <a:schemeClr val="accent1"/>
              </a:buClr>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448E24BA-0290-6643-8FFB-4CC3CE80A846}"/>
              </a:ext>
            </a:extLst>
          </p:cNvPr>
          <p:cNvSpPr>
            <a:spLocks noGrp="1"/>
          </p:cNvSpPr>
          <p:nvPr>
            <p:ph idx="12" hasCustomPrompt="1"/>
          </p:nvPr>
        </p:nvSpPr>
        <p:spPr>
          <a:xfrm>
            <a:off x="6543768"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Optional Heading/ Secondary Messaging</a:t>
            </a:r>
          </a:p>
        </p:txBody>
      </p:sp>
      <p:sp>
        <p:nvSpPr>
          <p:cNvPr id="13" name="Title 1">
            <a:extLst>
              <a:ext uri="{FF2B5EF4-FFF2-40B4-BE49-F238E27FC236}">
                <a16:creationId xmlns:a16="http://schemas.microsoft.com/office/drawing/2014/main" id="{4F5184DB-ED5F-CC47-8BE9-6ACCFACB1718}"/>
              </a:ext>
            </a:extLst>
          </p:cNvPr>
          <p:cNvSpPr>
            <a:spLocks noGrp="1"/>
          </p:cNvSpPr>
          <p:nvPr>
            <p:ph type="title" hasCustomPrompt="1"/>
          </p:nvPr>
        </p:nvSpPr>
        <p:spPr>
          <a:xfrm>
            <a:off x="6547984"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to 2 to 3 lines </a:t>
            </a:r>
          </a:p>
        </p:txBody>
      </p:sp>
      <p:sp>
        <p:nvSpPr>
          <p:cNvPr id="26" name="Date Placeholder 3">
            <a:extLst>
              <a:ext uri="{FF2B5EF4-FFF2-40B4-BE49-F238E27FC236}">
                <a16:creationId xmlns:a16="http://schemas.microsoft.com/office/drawing/2014/main" id="{5AFE2662-632F-324F-AF7A-CD235ED1FC7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D478A65-C50D-F14F-A7EB-AE11D04157E1}" type="datetime1">
              <a:rPr lang="en-US" smtClean="0"/>
              <a:t>1/26/2023</a:t>
            </a:fld>
            <a:endParaRPr lang="en-US" dirty="0"/>
          </a:p>
        </p:txBody>
      </p:sp>
      <p:sp>
        <p:nvSpPr>
          <p:cNvPr id="28" name="Rectangle 27">
            <a:extLst>
              <a:ext uri="{FF2B5EF4-FFF2-40B4-BE49-F238E27FC236}">
                <a16:creationId xmlns:a16="http://schemas.microsoft.com/office/drawing/2014/main" id="{4A0BAEB8-7031-6C4B-97BC-9C5F2478A510}"/>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4" name="Group 13">
            <a:extLst>
              <a:ext uri="{FF2B5EF4-FFF2-40B4-BE49-F238E27FC236}">
                <a16:creationId xmlns:a16="http://schemas.microsoft.com/office/drawing/2014/main" id="{BFE182D5-1390-8D4F-8238-17F063E3B403}"/>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058FAA67-8E9C-7C40-BC02-87114D301FE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85A977AC-6BB7-E543-8910-993B77534D9A}"/>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29A2BE01-E103-9B47-9575-9EFD6A0341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E63FC762-E297-D64F-8F91-C183AA73050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85367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White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7" y="1749287"/>
            <a:ext cx="10593832" cy="473102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7078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D3DC581-1D81-6B45-BC9A-02DB9AAF6716}" type="datetime1">
              <a:rPr lang="en-US" smtClean="0"/>
              <a:t>1/26/2023</a:t>
            </a:fld>
            <a:endParaRPr lang="en-US" dirty="0"/>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9442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7078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E4D8BA69-F776-7E41-AE1D-41E13DA342EB}" type="datetime1">
              <a:rPr lang="en-US" smtClean="0"/>
              <a:t>1/26/2023</a:t>
            </a:fld>
            <a:endParaRPr lang="en-US" dirty="0"/>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67832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64FF9281-C939-3C4D-8B72-9FF1DF0B0183}" type="datetime1">
              <a:rPr lang="en-US" smtClean="0"/>
              <a:t>1/26/2023</a:t>
            </a:fld>
            <a:endParaRPr lang="en-US" dirty="0"/>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555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1828800"/>
            <a:ext cx="5080927" cy="4651513"/>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828800"/>
            <a:ext cx="5080927" cy="4651513"/>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3C8A4540-C938-494F-92B1-B8321D162E2B}" type="datetime1">
              <a:rPr lang="en-US" smtClean="0"/>
              <a:t>1/26/2023</a:t>
            </a:fld>
            <a:endParaRPr lang="en-US" dirty="0"/>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
        <p:nvSpPr>
          <p:cNvPr id="13" name="Rectangle 12">
            <a:extLst>
              <a:ext uri="{FF2B5EF4-FFF2-40B4-BE49-F238E27FC236}">
                <a16:creationId xmlns:a16="http://schemas.microsoft.com/office/drawing/2014/main" id="{F14CE67A-C56C-8F4F-A7AA-8B1FB546508C}"/>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Tree>
    <p:extLst>
      <p:ext uri="{BB962C8B-B14F-4D97-AF65-F5344CB8AC3E}">
        <p14:creationId xmlns:p14="http://schemas.microsoft.com/office/powerpoint/2010/main" val="300180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123F003-2E9F-F847-9045-18E215569D13}" type="datetime1">
              <a:rPr lang="en-US" smtClean="0"/>
              <a:t>1/26/2023</a:t>
            </a:fld>
            <a:endParaRPr lang="en-US" dirty="0"/>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87503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Feature Dark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2" name="Content Placeholder 3">
            <a:extLst>
              <a:ext uri="{FF2B5EF4-FFF2-40B4-BE49-F238E27FC236}">
                <a16:creationId xmlns:a16="http://schemas.microsoft.com/office/drawing/2014/main" id="{E720C23D-7E1D-E343-902B-0B1BC5F024CE}"/>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solidFill>
                  <a:schemeClr val="bg1"/>
                </a:solidFill>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a:t>Insert 1-2 sentence description.</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solidFill>
                  <a:schemeClr val="bg1"/>
                </a:solidFill>
                <a:latin typeface="Arial" panose="020B0604020202020204" pitchFamily="34" charset="0"/>
                <a:cs typeface="Arial" panose="020B0604020202020204" pitchFamily="34" charset="0"/>
              </a:defRPr>
            </a:lvl1pPr>
          </a:lstStyle>
          <a:p>
            <a:pPr lvl="0"/>
            <a:r>
              <a:rPr lang="en-US"/>
              <a:t>Secondary Messaging</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bg1"/>
                </a:solidFill>
                <a:latin typeface="Arial" panose="020B0604020202020204" pitchFamily="34" charset="0"/>
                <a:cs typeface="Arial" panose="020B0604020202020204" pitchFamily="34" charset="0"/>
              </a:defRPr>
            </a:lvl1pPr>
          </a:lstStyle>
          <a:p>
            <a:pPr lvl="0"/>
            <a:r>
              <a:rPr lang="en-US"/>
              <a:t>CLICK TO EDIT MASTER TITLE STYLE </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3"/>
                </a:solidFill>
                <a:latin typeface="Arial" panose="020B0604020202020204" pitchFamily="34" charset="0"/>
                <a:cs typeface="Arial" panose="020B0604020202020204" pitchFamily="34" charset="0"/>
              </a:defRPr>
            </a:lvl1pPr>
          </a:lstStyle>
          <a:p>
            <a:r>
              <a:rPr lang="en-US"/>
              <a:t>CLICK TO EDIT MASTER TITLE STYLE</a:t>
            </a:r>
          </a:p>
        </p:txBody>
      </p:sp>
      <p:sp>
        <p:nvSpPr>
          <p:cNvPr id="28" name="Date Placeholder 3">
            <a:extLst>
              <a:ext uri="{FF2B5EF4-FFF2-40B4-BE49-F238E27FC236}">
                <a16:creationId xmlns:a16="http://schemas.microsoft.com/office/drawing/2014/main" id="{B7BB372A-BAB0-C743-A7A1-07581D5C90C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226588E-5EC2-3949-85E0-D764D1AFD7FE}" type="datetime1">
              <a:rPr lang="en-US" smtClean="0"/>
              <a:t>1/26/2023</a:t>
            </a:fld>
            <a:endParaRPr lang="en-US" dirty="0"/>
          </a:p>
        </p:txBody>
      </p:sp>
      <p:grpSp>
        <p:nvGrpSpPr>
          <p:cNvPr id="23" name="Group 22">
            <a:extLst>
              <a:ext uri="{FF2B5EF4-FFF2-40B4-BE49-F238E27FC236}">
                <a16:creationId xmlns:a16="http://schemas.microsoft.com/office/drawing/2014/main" id="{F63CBE14-DD57-154B-949E-0555656C50BE}"/>
              </a:ext>
            </a:extLst>
          </p:cNvPr>
          <p:cNvGrpSpPr/>
          <p:nvPr userDrawn="1"/>
        </p:nvGrpSpPr>
        <p:grpSpPr>
          <a:xfrm>
            <a:off x="9620161" y="96218"/>
            <a:ext cx="2571839" cy="613973"/>
            <a:chOff x="9620161" y="96218"/>
            <a:chExt cx="2571839" cy="613973"/>
          </a:xfrm>
        </p:grpSpPr>
        <p:grpSp>
          <p:nvGrpSpPr>
            <p:cNvPr id="24" name="Group 23">
              <a:extLst>
                <a:ext uri="{FF2B5EF4-FFF2-40B4-BE49-F238E27FC236}">
                  <a16:creationId xmlns:a16="http://schemas.microsoft.com/office/drawing/2014/main" id="{2025A588-28A7-3749-AC06-8B6463BF16B0}"/>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DD16DBF4-1FEA-7F4C-8D82-3D9D6B710D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E9674E48-6F1E-D141-9F95-01423440F6B0}"/>
                  </a:ext>
                </a:extLst>
              </p:cNvPr>
              <p:cNvPicPr>
                <a:picLocks noChangeAspect="1"/>
              </p:cNvPicPr>
              <p:nvPr userDrawn="1"/>
            </p:nvPicPr>
            <p:blipFill>
              <a:blip r:embed="rId3">
                <a:lum bright="100000" contrast="-70000"/>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40F56F3D-38BD-0B42-9FE6-7DAE3B5869DC}"/>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695793" y="128020"/>
              <a:ext cx="1596131" cy="423216"/>
            </a:xfrm>
            <a:prstGeom prst="rect">
              <a:avLst/>
            </a:prstGeom>
          </p:spPr>
        </p:pic>
      </p:grpSp>
    </p:spTree>
    <p:extLst>
      <p:ext uri="{BB962C8B-B14F-4D97-AF65-F5344CB8AC3E}">
        <p14:creationId xmlns:p14="http://schemas.microsoft.com/office/powerpoint/2010/main" val="12232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Feature Light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4BA286-50AF-0048-A3FB-B2FE65D9AB43}"/>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96015E2-9DA7-7F4C-AD80-B7677C858BDE}" type="datetime1">
              <a:rPr lang="en-US" smtClean="0"/>
              <a:t>1/26/2023</a:t>
            </a:fld>
            <a:endParaRPr lang="en-US" dirty="0"/>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7" name="Content Placeholder 3">
            <a:extLst>
              <a:ext uri="{FF2B5EF4-FFF2-40B4-BE49-F238E27FC236}">
                <a16:creationId xmlns:a16="http://schemas.microsoft.com/office/drawing/2014/main" id="{101EFB2C-7586-D946-8D49-7B65D6641E94}"/>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a:t>Insert 1-2 sentence description.</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tx2"/>
                </a:solidFill>
                <a:latin typeface="Arial" panose="020B0604020202020204" pitchFamily="34" charset="0"/>
                <a:cs typeface="Arial" panose="020B0604020202020204" pitchFamily="34" charset="0"/>
              </a:defRPr>
            </a:lvl1pPr>
          </a:lstStyle>
          <a:p>
            <a:pPr lvl="0"/>
            <a:r>
              <a:rPr lang="en-US"/>
              <a:t>CLICK TO EDIT MASTER TITLE STYLE </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latin typeface="Arial" panose="020B0604020202020204" pitchFamily="34" charset="0"/>
                <a:cs typeface="Arial" panose="020B0604020202020204" pitchFamily="34" charset="0"/>
              </a:defRPr>
            </a:lvl1pPr>
          </a:lstStyle>
          <a:p>
            <a:pPr lvl="0"/>
            <a:r>
              <a:rPr lang="en-US"/>
              <a:t>Secondary Messaging</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grpSp>
        <p:nvGrpSpPr>
          <p:cNvPr id="16" name="Group 15">
            <a:extLst>
              <a:ext uri="{FF2B5EF4-FFF2-40B4-BE49-F238E27FC236}">
                <a16:creationId xmlns:a16="http://schemas.microsoft.com/office/drawing/2014/main" id="{4DA76B79-FC33-AA4D-9FE2-569F8B719615}"/>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03B57502-0F03-E742-B942-1C18BA3DC76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E4958E81-431A-774A-8400-35FA9C19B5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05A2B04C-EE1C-A846-9E6C-018362DB5C6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DA8956-7650-DC4F-9B88-B3639117FC35}"/>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69481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602F7F5-13A7-3543-B25D-68B9629C66D7}"/>
              </a:ext>
            </a:extLst>
          </p:cNvPr>
          <p:cNvSpPr txBox="1"/>
          <p:nvPr userDrawn="1"/>
        </p:nvSpPr>
        <p:spPr>
          <a:xfrm>
            <a:off x="6610040" y="2374816"/>
            <a:ext cx="4969565" cy="2262158"/>
          </a:xfrm>
          <a:prstGeom prst="rect">
            <a:avLst/>
          </a:prstGeom>
          <a:noFill/>
        </p:spPr>
        <p:txBody>
          <a:bodyPr wrap="square" rtlCol="0">
            <a:spAutoFit/>
          </a:bodyPr>
          <a:lstStyle/>
          <a:p>
            <a:pPr lvl="1">
              <a:lnSpc>
                <a:spcPct val="100000"/>
              </a:lnSpc>
              <a:spcBef>
                <a:spcPts val="0"/>
              </a:spcBef>
              <a:spcAft>
                <a:spcPts val="1800"/>
              </a:spcAft>
            </a:pPr>
            <a:r>
              <a:rPr lang="en-US" sz="1600" b="1" dirty="0">
                <a:solidFill>
                  <a:schemeClr val="tx2"/>
                </a:solidFill>
              </a:rPr>
              <a:t>Phone:</a:t>
            </a:r>
            <a:r>
              <a:rPr lang="en-US" sz="1600" dirty="0">
                <a:solidFill>
                  <a:schemeClr val="tx2"/>
                </a:solidFill>
              </a:rPr>
              <a:t> 202-690-7151</a:t>
            </a:r>
          </a:p>
          <a:p>
            <a:pPr lvl="1">
              <a:lnSpc>
                <a:spcPct val="100000"/>
              </a:lnSpc>
              <a:spcBef>
                <a:spcPts val="0"/>
              </a:spcBef>
              <a:spcAft>
                <a:spcPts val="1800"/>
              </a:spcAft>
            </a:pPr>
            <a:r>
              <a:rPr lang="en-US" sz="1600" b="1" dirty="0">
                <a:solidFill>
                  <a:schemeClr val="tx2"/>
                </a:solidFill>
              </a:rPr>
              <a:t>Health IT Feedback Form: </a:t>
            </a:r>
            <a:br>
              <a:rPr lang="en-US" sz="1600" b="1" dirty="0">
                <a:solidFill>
                  <a:schemeClr val="tx2"/>
                </a:solidFill>
              </a:rPr>
            </a:br>
            <a:r>
              <a:rPr lang="en-US" sz="1600" u="none" dirty="0">
                <a:solidFill>
                  <a:schemeClr val="tx2"/>
                </a:solidFill>
                <a:hlinkClick r:id="rId2">
                  <a:extLst>
                    <a:ext uri="{A12FA001-AC4F-418D-AE19-62706E023703}">
                      <ahyp:hlinkClr xmlns:ahyp="http://schemas.microsoft.com/office/drawing/2018/hyperlinkcolor" val="tx"/>
                    </a:ext>
                  </a:extLst>
                </a:hlinkClick>
              </a:rPr>
              <a:t>https://healthit.gov/feedback</a:t>
            </a:r>
            <a:endParaRPr lang="en-US" sz="1600" u="none" dirty="0">
              <a:solidFill>
                <a:schemeClr val="tx2"/>
              </a:solidFill>
            </a:endParaRPr>
          </a:p>
          <a:p>
            <a:pPr lvl="1">
              <a:lnSpc>
                <a:spcPct val="100000"/>
              </a:lnSpc>
              <a:spcBef>
                <a:spcPts val="0"/>
              </a:spcBef>
              <a:spcAft>
                <a:spcPts val="1800"/>
              </a:spcAft>
            </a:pPr>
            <a:r>
              <a:rPr lang="en-US" sz="1600" b="1" dirty="0">
                <a:solidFill>
                  <a:schemeClr val="tx2"/>
                </a:solidFill>
              </a:rPr>
              <a:t>Twitter: </a:t>
            </a:r>
            <a:r>
              <a:rPr lang="en-US" sz="1600" dirty="0">
                <a:solidFill>
                  <a:schemeClr val="tx2"/>
                </a:solidFill>
              </a:rPr>
              <a:t>@onc_healthIT</a:t>
            </a:r>
          </a:p>
          <a:p>
            <a:pPr lvl="1">
              <a:lnSpc>
                <a:spcPct val="100000"/>
              </a:lnSpc>
              <a:spcBef>
                <a:spcPts val="0"/>
              </a:spcBef>
              <a:spcAft>
                <a:spcPts val="1800"/>
              </a:spcAft>
            </a:pPr>
            <a:r>
              <a:rPr lang="en-US" sz="1600" b="1" dirty="0">
                <a:solidFill>
                  <a:schemeClr val="tx2"/>
                </a:solidFill>
              </a:rPr>
              <a:t>LinkedIn: </a:t>
            </a:r>
            <a:r>
              <a:rPr lang="en-US" sz="1600" dirty="0">
                <a:solidFill>
                  <a:schemeClr val="tx2"/>
                </a:solidFill>
              </a:rPr>
              <a:t>Search “Office of the National Coordinator for Health Information Technology”</a:t>
            </a:r>
          </a:p>
        </p:txBody>
      </p:sp>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p:nvPr userDrawn="1"/>
        </p:nvCxnSpPr>
        <p:spPr>
          <a:xfrm>
            <a:off x="5561068" y="5764695"/>
            <a:ext cx="6206862"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5" name="Picture 54" descr="HealthIT.gov">
            <a:extLst>
              <a:ext uri="{FF2B5EF4-FFF2-40B4-BE49-F238E27FC236}">
                <a16:creationId xmlns:a16="http://schemas.microsoft.com/office/drawing/2014/main" id="{8F469401-90DB-C944-9205-3008DDB131F0}"/>
              </a:ext>
            </a:extLst>
          </p:cNvPr>
          <p:cNvPicPr>
            <a:picLocks noChangeAspect="1"/>
          </p:cNvPicPr>
          <p:nvPr userDrawn="1"/>
        </p:nvPicPr>
        <p:blipFill>
          <a:blip r:embed="rId3"/>
          <a:stretch>
            <a:fillRect/>
          </a:stretch>
        </p:blipFill>
        <p:spPr>
          <a:xfrm>
            <a:off x="5561068" y="5928684"/>
            <a:ext cx="1875936" cy="646331"/>
          </a:xfrm>
          <a:prstGeom prst="rect">
            <a:avLst/>
          </a:prstGeom>
        </p:spPr>
      </p:pic>
      <p:sp>
        <p:nvSpPr>
          <p:cNvPr id="28" name="Rectangle 27">
            <a:extLst>
              <a:ext uri="{FF2B5EF4-FFF2-40B4-BE49-F238E27FC236}">
                <a16:creationId xmlns:a16="http://schemas.microsoft.com/office/drawing/2014/main" id="{A1B26B7B-364E-7544-88B9-343EC3ED4405}"/>
              </a:ext>
            </a:extLst>
          </p:cNvPr>
          <p:cNvSpPr/>
          <p:nvPr userDrawn="1"/>
        </p:nvSpPr>
        <p:spPr>
          <a:xfrm>
            <a:off x="7641555" y="5935406"/>
            <a:ext cx="4704112" cy="646331"/>
          </a:xfrm>
          <a:prstGeom prst="rect">
            <a:avLst/>
          </a:prstGeom>
        </p:spPr>
        <p:txBody>
          <a:bodyPr wrap="square">
            <a:spAutoFit/>
          </a:bodyPr>
          <a:lstStyle/>
          <a:p>
            <a:r>
              <a:rPr lang="en-US" b="1" dirty="0">
                <a:solidFill>
                  <a:schemeClr val="accent1"/>
                </a:solidFill>
                <a:latin typeface="Arial" panose="020B0604020202020204" pitchFamily="34" charset="0"/>
                <a:cs typeface="Arial" panose="020B0604020202020204" pitchFamily="34" charset="0"/>
              </a:rPr>
              <a:t>Subscribe to our weekly eblast at </a:t>
            </a:r>
            <a:r>
              <a:rPr lang="en-US" b="1" u="none" dirty="0">
                <a:solidFill>
                  <a:schemeClr val="accent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healthit.gov</a:t>
            </a:r>
            <a:r>
              <a:rPr lang="en-US" b="1" u="none" dirty="0">
                <a:solidFill>
                  <a:schemeClr val="accent1"/>
                </a:solidFill>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for the latest updates!</a:t>
            </a:r>
            <a:endParaRPr lang="en-US" dirty="0">
              <a:solidFill>
                <a:schemeClr val="accent1"/>
              </a:solidFill>
              <a:latin typeface="Arial" panose="020B0604020202020204" pitchFamily="34" charset="0"/>
              <a:cs typeface="Arial" panose="020B0604020202020204" pitchFamily="34" charset="0"/>
            </a:endParaRP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540693"/>
            <a:ext cx="3870847" cy="721133"/>
          </a:xfrm>
          <a:prstGeom prst="rect">
            <a:avLst/>
          </a:prstGeom>
        </p:spPr>
        <p:txBody>
          <a:bodyPr anchor="ctr" anchorCtr="0">
            <a:normAutofit/>
          </a:bodyPr>
          <a:lstStyle>
            <a:lvl1pPr marL="0" indent="0" algn="r">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a:t>For more information contact: youremail@hhs.gov</a:t>
            </a:r>
          </a:p>
        </p:txBody>
      </p:sp>
      <p:pic>
        <p:nvPicPr>
          <p:cNvPr id="20" name="Graphic 19" descr="Chat">
            <a:extLst>
              <a:ext uri="{FF2B5EF4-FFF2-40B4-BE49-F238E27FC236}">
                <a16:creationId xmlns:a16="http://schemas.microsoft.com/office/drawing/2014/main" id="{8796326E-2CA0-C940-8829-81D7EAEDC4E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586056" y="2860987"/>
            <a:ext cx="354823" cy="354823"/>
          </a:xfrm>
          <a:prstGeom prst="rect">
            <a:avLst/>
          </a:prstGeom>
        </p:spPr>
      </p:pic>
      <p:pic>
        <p:nvPicPr>
          <p:cNvPr id="21" name="Graphic 20" descr="Receiver">
            <a:extLst>
              <a:ext uri="{FF2B5EF4-FFF2-40B4-BE49-F238E27FC236}">
                <a16:creationId xmlns:a16="http://schemas.microsoft.com/office/drawing/2014/main" id="{F859C6F6-5A7C-9843-960A-79AEB23B805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610040" y="2406382"/>
            <a:ext cx="278578" cy="278578"/>
          </a:xfrm>
          <a:prstGeom prst="rect">
            <a:avLst/>
          </a:prstGeom>
        </p:spPr>
      </p:pic>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1195475" y="276263"/>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11">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609601" y="1141810"/>
            <a:ext cx="4087304" cy="1077059"/>
          </a:xfrm>
          <a:prstGeom prst="rect">
            <a:avLst/>
          </a:prstGeom>
        </p:spPr>
      </p:pic>
      <p:pic>
        <p:nvPicPr>
          <p:cNvPr id="22" name="Graphic 21">
            <a:extLst>
              <a:ext uri="{FF2B5EF4-FFF2-40B4-BE49-F238E27FC236}">
                <a16:creationId xmlns:a16="http://schemas.microsoft.com/office/drawing/2014/main" id="{09331EBB-F520-AF4C-B797-974AB9380F3B}"/>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650721" y="3624952"/>
            <a:ext cx="254210" cy="254210"/>
          </a:xfrm>
          <a:prstGeom prst="rect">
            <a:avLst/>
          </a:prstGeom>
        </p:spPr>
      </p:pic>
      <p:pic>
        <p:nvPicPr>
          <p:cNvPr id="26" name="Graphic 25">
            <a:extLst>
              <a:ext uri="{FF2B5EF4-FFF2-40B4-BE49-F238E27FC236}">
                <a16:creationId xmlns:a16="http://schemas.microsoft.com/office/drawing/2014/main" id="{031D8EB8-ED0F-D247-9406-2214F93F045E}"/>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6657379" y="4101290"/>
            <a:ext cx="228600" cy="228600"/>
          </a:xfrm>
          <a:prstGeom prst="rect">
            <a:avLst/>
          </a:prstGeom>
        </p:spPr>
      </p:pic>
      <p:sp>
        <p:nvSpPr>
          <p:cNvPr id="18" name="TextBox 17">
            <a:extLst>
              <a:ext uri="{FF2B5EF4-FFF2-40B4-BE49-F238E27FC236}">
                <a16:creationId xmlns:a16="http://schemas.microsoft.com/office/drawing/2014/main" id="{147705C3-15F4-4B5E-83E6-78E7F1C298BD}"/>
              </a:ext>
            </a:extLst>
          </p:cNvPr>
          <p:cNvSpPr txBox="1"/>
          <p:nvPr userDrawn="1"/>
        </p:nvSpPr>
        <p:spPr>
          <a:xfrm>
            <a:off x="161157" y="2644566"/>
            <a:ext cx="4969565" cy="830997"/>
          </a:xfrm>
          <a:prstGeom prst="rect">
            <a:avLst/>
          </a:prstGeom>
          <a:noFill/>
        </p:spPr>
        <p:txBody>
          <a:bodyPr wrap="square" rtlCol="0">
            <a:spAutoFit/>
          </a:bodyPr>
          <a:lstStyle/>
          <a:p>
            <a:pPr lvl="1">
              <a:lnSpc>
                <a:spcPct val="100000"/>
              </a:lnSpc>
              <a:spcBef>
                <a:spcPts val="0"/>
              </a:spcBef>
              <a:spcAft>
                <a:spcPts val="1800"/>
              </a:spcAft>
            </a:pPr>
            <a:r>
              <a:rPr lang="en-US" sz="4800" b="1" dirty="0">
                <a:solidFill>
                  <a:schemeClr val="accent1"/>
                </a:solidFill>
              </a:rPr>
              <a:t>Contact ONC</a:t>
            </a:r>
          </a:p>
        </p:txBody>
      </p:sp>
    </p:spTree>
    <p:extLst>
      <p:ext uri="{BB962C8B-B14F-4D97-AF65-F5344CB8AC3E}">
        <p14:creationId xmlns:p14="http://schemas.microsoft.com/office/powerpoint/2010/main" val="380887780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Closin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602F7F5-13A7-3543-B25D-68B9629C66D7}"/>
              </a:ext>
            </a:extLst>
          </p:cNvPr>
          <p:cNvSpPr txBox="1"/>
          <p:nvPr userDrawn="1"/>
        </p:nvSpPr>
        <p:spPr>
          <a:xfrm>
            <a:off x="5491771" y="3669343"/>
            <a:ext cx="4969565" cy="1061829"/>
          </a:xfrm>
          <a:prstGeom prst="rect">
            <a:avLst/>
          </a:prstGeom>
          <a:noFill/>
        </p:spPr>
        <p:txBody>
          <a:bodyPr wrap="square" rtlCol="0">
            <a:spAutoFit/>
          </a:bodyPr>
          <a:lstStyle/>
          <a:p>
            <a:pPr lvl="1">
              <a:lnSpc>
                <a:spcPct val="100000"/>
              </a:lnSpc>
              <a:spcBef>
                <a:spcPts val="0"/>
              </a:spcBef>
              <a:spcAft>
                <a:spcPts val="1800"/>
              </a:spcAft>
            </a:pPr>
            <a:r>
              <a:rPr lang="en-US" sz="1600" b="1" dirty="0">
                <a:solidFill>
                  <a:schemeClr val="tx2"/>
                </a:solidFill>
              </a:rPr>
              <a:t>Twitter: </a:t>
            </a:r>
            <a:r>
              <a:rPr lang="en-US" sz="1600" dirty="0">
                <a:solidFill>
                  <a:schemeClr val="tx2"/>
                </a:solidFill>
              </a:rPr>
              <a:t>@onc_healthIT</a:t>
            </a:r>
          </a:p>
          <a:p>
            <a:pPr lvl="1">
              <a:lnSpc>
                <a:spcPct val="100000"/>
              </a:lnSpc>
              <a:spcBef>
                <a:spcPts val="0"/>
              </a:spcBef>
              <a:spcAft>
                <a:spcPts val="1800"/>
              </a:spcAft>
            </a:pPr>
            <a:r>
              <a:rPr lang="en-US" sz="1600" b="1" dirty="0">
                <a:solidFill>
                  <a:schemeClr val="tx2"/>
                </a:solidFill>
              </a:rPr>
              <a:t>LinkedIn: </a:t>
            </a:r>
            <a:r>
              <a:rPr lang="en-US" sz="1600" dirty="0">
                <a:solidFill>
                  <a:schemeClr val="tx2"/>
                </a:solidFill>
              </a:rPr>
              <a:t>Search “Office of the National Coordinator for Health Information Technology”</a:t>
            </a:r>
          </a:p>
        </p:txBody>
      </p:sp>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a:cxnSpLocks/>
          </p:cNvCxnSpPr>
          <p:nvPr userDrawn="1"/>
        </p:nvCxnSpPr>
        <p:spPr>
          <a:xfrm>
            <a:off x="5561068" y="3475563"/>
            <a:ext cx="5977124"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540693"/>
            <a:ext cx="3870847" cy="721133"/>
          </a:xfrm>
          <a:prstGeom prst="rect">
            <a:avLst/>
          </a:prstGeom>
        </p:spPr>
        <p:txBody>
          <a:bodyPr anchor="ctr" anchorCtr="0">
            <a:normAutofit/>
          </a:bodyPr>
          <a:lstStyle>
            <a:lvl1pPr marL="0" indent="0" algn="r">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a:t>For more information contact: youremail@hhs.gov</a:t>
            </a:r>
          </a:p>
        </p:txBody>
      </p: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95475" y="276263"/>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09601" y="1141810"/>
            <a:ext cx="4087304" cy="1077059"/>
          </a:xfrm>
          <a:prstGeom prst="rect">
            <a:avLst/>
          </a:prstGeom>
        </p:spPr>
      </p:pic>
      <p:pic>
        <p:nvPicPr>
          <p:cNvPr id="22" name="Graphic 21">
            <a:extLst>
              <a:ext uri="{FF2B5EF4-FFF2-40B4-BE49-F238E27FC236}">
                <a16:creationId xmlns:a16="http://schemas.microsoft.com/office/drawing/2014/main" id="{09331EBB-F520-AF4C-B797-974AB9380F3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532452" y="3725287"/>
            <a:ext cx="254210" cy="254210"/>
          </a:xfrm>
          <a:prstGeom prst="rect">
            <a:avLst/>
          </a:prstGeom>
        </p:spPr>
      </p:pic>
      <p:pic>
        <p:nvPicPr>
          <p:cNvPr id="26" name="Graphic 25">
            <a:extLst>
              <a:ext uri="{FF2B5EF4-FFF2-40B4-BE49-F238E27FC236}">
                <a16:creationId xmlns:a16="http://schemas.microsoft.com/office/drawing/2014/main" id="{031D8EB8-ED0F-D247-9406-2214F93F045E}"/>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539110" y="4201625"/>
            <a:ext cx="228600" cy="228600"/>
          </a:xfrm>
          <a:prstGeom prst="rect">
            <a:avLst/>
          </a:prstGeom>
        </p:spPr>
      </p:pic>
      <p:sp>
        <p:nvSpPr>
          <p:cNvPr id="18" name="TextBox 17">
            <a:extLst>
              <a:ext uri="{FF2B5EF4-FFF2-40B4-BE49-F238E27FC236}">
                <a16:creationId xmlns:a16="http://schemas.microsoft.com/office/drawing/2014/main" id="{147705C3-15F4-4B5E-83E6-78E7F1C298BD}"/>
              </a:ext>
            </a:extLst>
          </p:cNvPr>
          <p:cNvSpPr txBox="1"/>
          <p:nvPr userDrawn="1"/>
        </p:nvSpPr>
        <p:spPr>
          <a:xfrm>
            <a:off x="161157" y="2644566"/>
            <a:ext cx="4969565" cy="830997"/>
          </a:xfrm>
          <a:prstGeom prst="rect">
            <a:avLst/>
          </a:prstGeom>
          <a:noFill/>
        </p:spPr>
        <p:txBody>
          <a:bodyPr wrap="square" rtlCol="0">
            <a:spAutoFit/>
          </a:bodyPr>
          <a:lstStyle/>
          <a:p>
            <a:pPr lvl="1">
              <a:lnSpc>
                <a:spcPct val="100000"/>
              </a:lnSpc>
              <a:spcBef>
                <a:spcPts val="0"/>
              </a:spcBef>
              <a:spcAft>
                <a:spcPts val="1800"/>
              </a:spcAft>
            </a:pPr>
            <a:r>
              <a:rPr lang="en-US" sz="4800" b="1" dirty="0">
                <a:solidFill>
                  <a:schemeClr val="accent1"/>
                </a:solidFill>
              </a:rPr>
              <a:t>Contact ONC</a:t>
            </a:r>
          </a:p>
        </p:txBody>
      </p:sp>
      <p:pic>
        <p:nvPicPr>
          <p:cNvPr id="24" name="Picture 23" descr="HealthIT.gov">
            <a:extLst>
              <a:ext uri="{FF2B5EF4-FFF2-40B4-BE49-F238E27FC236}">
                <a16:creationId xmlns:a16="http://schemas.microsoft.com/office/drawing/2014/main" id="{014E8320-B71B-4678-865F-06180DD0D09B}"/>
              </a:ext>
            </a:extLst>
          </p:cNvPr>
          <p:cNvPicPr>
            <a:picLocks noChangeAspect="1"/>
          </p:cNvPicPr>
          <p:nvPr userDrawn="1"/>
        </p:nvPicPr>
        <p:blipFill>
          <a:blip r:embed="rId11"/>
          <a:stretch>
            <a:fillRect/>
          </a:stretch>
        </p:blipFill>
        <p:spPr>
          <a:xfrm>
            <a:off x="5577666" y="2693528"/>
            <a:ext cx="1875936" cy="646331"/>
          </a:xfrm>
          <a:prstGeom prst="rect">
            <a:avLst/>
          </a:prstGeom>
        </p:spPr>
      </p:pic>
      <p:sp>
        <p:nvSpPr>
          <p:cNvPr id="27" name="TextBox 26">
            <a:extLst>
              <a:ext uri="{FF2B5EF4-FFF2-40B4-BE49-F238E27FC236}">
                <a16:creationId xmlns:a16="http://schemas.microsoft.com/office/drawing/2014/main" id="{F2ED5738-A3E1-4292-A5D4-4D244C93E895}"/>
              </a:ext>
            </a:extLst>
          </p:cNvPr>
          <p:cNvSpPr txBox="1"/>
          <p:nvPr userDrawn="1"/>
        </p:nvSpPr>
        <p:spPr>
          <a:xfrm>
            <a:off x="7021947" y="3003910"/>
            <a:ext cx="7657226" cy="369332"/>
          </a:xfrm>
          <a:prstGeom prst="rect">
            <a:avLst/>
          </a:prstGeom>
          <a:noFill/>
        </p:spPr>
        <p:txBody>
          <a:bodyPr wrap="square">
            <a:spAutoFit/>
          </a:bodyPr>
          <a:lstStyle/>
          <a:p>
            <a:pPr lvl="1">
              <a:lnSpc>
                <a:spcPct val="100000"/>
              </a:lnSpc>
              <a:spcBef>
                <a:spcPts val="0"/>
              </a:spcBef>
              <a:spcAft>
                <a:spcPts val="1800"/>
              </a:spcAft>
            </a:pPr>
            <a:r>
              <a:rPr lang="en-US" sz="1800" b="0" dirty="0">
                <a:solidFill>
                  <a:schemeClr val="tx2"/>
                </a:solidFill>
              </a:rPr>
              <a:t>Visit </a:t>
            </a:r>
            <a:r>
              <a:rPr lang="en-US" sz="1800" u="none" dirty="0">
                <a:solidFill>
                  <a:schemeClr val="tx2"/>
                </a:solidFill>
                <a:hlinkClick r:id="rId12">
                  <a:extLst>
                    <a:ext uri="{A12FA001-AC4F-418D-AE19-62706E023703}">
                      <ahyp:hlinkClr xmlns:ahyp="http://schemas.microsoft.com/office/drawing/2018/hyperlinkcolor" val="tx"/>
                    </a:ext>
                  </a:extLst>
                </a:hlinkClick>
              </a:rPr>
              <a:t>Healthit.gov/</a:t>
            </a:r>
            <a:endParaRPr lang="en-US" sz="1800" u="none" dirty="0">
              <a:solidFill>
                <a:schemeClr val="tx2"/>
              </a:solidFill>
            </a:endParaRPr>
          </a:p>
        </p:txBody>
      </p:sp>
    </p:spTree>
    <p:extLst>
      <p:ext uri="{BB962C8B-B14F-4D97-AF65-F5344CB8AC3E}">
        <p14:creationId xmlns:p14="http://schemas.microsoft.com/office/powerpoint/2010/main" val="3044380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Large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345706" y="914402"/>
            <a:ext cx="5949077" cy="5565911"/>
          </a:xfrm>
          <a:prstGeom prst="rect">
            <a:avLst/>
          </a:prstGeom>
          <a:solidFill>
            <a:schemeClr val="bg1">
              <a:lumMod val="95000"/>
            </a:schemeClr>
          </a:solidFill>
        </p:spPr>
        <p:txBody>
          <a:bodyPr>
            <a:norm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2">
            <a:extLst>
              <a:ext uri="{FF2B5EF4-FFF2-40B4-BE49-F238E27FC236}">
                <a16:creationId xmlns:a16="http://schemas.microsoft.com/office/drawing/2014/main" id="{86BB7845-307A-B345-BE97-8B60C8ADEBA9}"/>
              </a:ext>
            </a:extLst>
          </p:cNvPr>
          <p:cNvSpPr>
            <a:spLocks noGrp="1"/>
          </p:cNvSpPr>
          <p:nvPr>
            <p:ph idx="1"/>
          </p:nvPr>
        </p:nvSpPr>
        <p:spPr>
          <a:xfrm>
            <a:off x="6543768" y="4029120"/>
            <a:ext cx="4961659" cy="2424688"/>
          </a:xfrm>
          <a:prstGeom prst="rect">
            <a:avLst/>
          </a:prstGeom>
        </p:spPr>
        <p:txBody>
          <a:bodyPr>
            <a:normAutofit/>
          </a:bodyPr>
          <a:lstStyle>
            <a:lvl1pPr>
              <a:lnSpc>
                <a:spcPct val="100000"/>
              </a:lnSpc>
              <a:spcBef>
                <a:spcPts val="2200"/>
              </a:spcBef>
              <a:spcAft>
                <a:spcPts val="0"/>
              </a:spcAft>
              <a:buClr>
                <a:schemeClr val="accent1"/>
              </a:buClr>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448E24BA-0290-6643-8FFB-4CC3CE80A846}"/>
              </a:ext>
            </a:extLst>
          </p:cNvPr>
          <p:cNvSpPr>
            <a:spLocks noGrp="1"/>
          </p:cNvSpPr>
          <p:nvPr>
            <p:ph idx="12" hasCustomPrompt="1"/>
          </p:nvPr>
        </p:nvSpPr>
        <p:spPr>
          <a:xfrm>
            <a:off x="6543768"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Optional Heading/ Secondary Messaging</a:t>
            </a:r>
          </a:p>
        </p:txBody>
      </p:sp>
      <p:sp>
        <p:nvSpPr>
          <p:cNvPr id="13" name="Title 1">
            <a:extLst>
              <a:ext uri="{FF2B5EF4-FFF2-40B4-BE49-F238E27FC236}">
                <a16:creationId xmlns:a16="http://schemas.microsoft.com/office/drawing/2014/main" id="{4F5184DB-ED5F-CC47-8BE9-6ACCFACB1718}"/>
              </a:ext>
            </a:extLst>
          </p:cNvPr>
          <p:cNvSpPr>
            <a:spLocks noGrp="1"/>
          </p:cNvSpPr>
          <p:nvPr>
            <p:ph type="title" hasCustomPrompt="1"/>
          </p:nvPr>
        </p:nvSpPr>
        <p:spPr>
          <a:xfrm>
            <a:off x="6547984"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to 2 to 3 lines </a:t>
            </a:r>
          </a:p>
        </p:txBody>
      </p:sp>
      <p:sp>
        <p:nvSpPr>
          <p:cNvPr id="26" name="Date Placeholder 3">
            <a:extLst>
              <a:ext uri="{FF2B5EF4-FFF2-40B4-BE49-F238E27FC236}">
                <a16:creationId xmlns:a16="http://schemas.microsoft.com/office/drawing/2014/main" id="{5AFE2662-632F-324F-AF7A-CD235ED1FC7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D478A65-C50D-F14F-A7EB-AE11D04157E1}" type="datetime1">
              <a:rPr lang="en-US" smtClean="0"/>
              <a:t>1/26/2023</a:t>
            </a:fld>
            <a:endParaRPr lang="en-US" dirty="0"/>
          </a:p>
        </p:txBody>
      </p:sp>
      <p:sp>
        <p:nvSpPr>
          <p:cNvPr id="28" name="Rectangle 27">
            <a:extLst>
              <a:ext uri="{FF2B5EF4-FFF2-40B4-BE49-F238E27FC236}">
                <a16:creationId xmlns:a16="http://schemas.microsoft.com/office/drawing/2014/main" id="{4A0BAEB8-7031-6C4B-97BC-9C5F2478A510}"/>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4" name="Group 13">
            <a:extLst>
              <a:ext uri="{FF2B5EF4-FFF2-40B4-BE49-F238E27FC236}">
                <a16:creationId xmlns:a16="http://schemas.microsoft.com/office/drawing/2014/main" id="{BFE182D5-1390-8D4F-8238-17F063E3B403}"/>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058FAA67-8E9C-7C40-BC02-87114D301FE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85A977AC-6BB7-E543-8910-993B77534D9A}"/>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29A2BE01-E103-9B47-9575-9EFD6A0341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E63FC762-E297-D64F-8F91-C183AA73050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15925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_Closin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602F7F5-13A7-3543-B25D-68B9629C66D7}"/>
              </a:ext>
            </a:extLst>
          </p:cNvPr>
          <p:cNvSpPr txBox="1"/>
          <p:nvPr userDrawn="1"/>
        </p:nvSpPr>
        <p:spPr>
          <a:xfrm>
            <a:off x="4870461" y="2044799"/>
            <a:ext cx="6533782" cy="2754600"/>
          </a:xfrm>
          <a:prstGeom prst="rect">
            <a:avLst/>
          </a:prstGeom>
          <a:noFill/>
        </p:spPr>
        <p:txBody>
          <a:bodyPr wrap="square" rtlCol="0">
            <a:spAutoFit/>
          </a:bodyPr>
          <a:lstStyle/>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2">
                  <a:extLst>
                    <a:ext uri="{A12FA001-AC4F-418D-AE19-62706E023703}">
                      <ahyp:hlinkClr xmlns:ahyp="http://schemas.microsoft.com/office/drawing/2018/hyperlinkcolor" val="tx"/>
                    </a:ext>
                  </a:extLst>
                </a:hlinkClick>
              </a:rPr>
              <a:t>SDOH</a:t>
            </a:r>
            <a:r>
              <a:rPr lang="en-US" sz="1600" b="0" dirty="0">
                <a:solidFill>
                  <a:schemeClr val="tx2"/>
                </a:solidFill>
              </a:rPr>
              <a:t> data is integral to improving healthcare delivery and outcomes for all patients</a:t>
            </a:r>
          </a:p>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3">
                  <a:extLst>
                    <a:ext uri="{A12FA001-AC4F-418D-AE19-62706E023703}">
                      <ahyp:hlinkClr xmlns:ahyp="http://schemas.microsoft.com/office/drawing/2018/hyperlinkcolor" val="tx"/>
                    </a:ext>
                  </a:extLst>
                </a:hlinkClick>
              </a:rPr>
              <a:t>TEFCA</a:t>
            </a:r>
            <a:r>
              <a:rPr lang="en-US" sz="1600" b="0" dirty="0">
                <a:solidFill>
                  <a:schemeClr val="tx2"/>
                </a:solidFill>
              </a:rPr>
              <a:t> establishes a floor for universal interoperability nationwide</a:t>
            </a:r>
          </a:p>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4">
                  <a:extLst>
                    <a:ext uri="{A12FA001-AC4F-418D-AE19-62706E023703}">
                      <ahyp:hlinkClr xmlns:ahyp="http://schemas.microsoft.com/office/drawing/2018/hyperlinkcolor" val="tx"/>
                    </a:ext>
                  </a:extLst>
                </a:hlinkClick>
              </a:rPr>
              <a:t>USCDI Version 2 </a:t>
            </a:r>
            <a:r>
              <a:rPr lang="en-US" sz="1600" b="0" dirty="0">
                <a:solidFill>
                  <a:schemeClr val="tx2"/>
                </a:solidFill>
              </a:rPr>
              <a:t>enables standardization of health data for patients, providers, and other users</a:t>
            </a:r>
          </a:p>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5">
                  <a:extLst>
                    <a:ext uri="{A12FA001-AC4F-418D-AE19-62706E023703}">
                      <ahyp:hlinkClr xmlns:ahyp="http://schemas.microsoft.com/office/drawing/2018/hyperlinkcolor" val="tx"/>
                    </a:ext>
                  </a:extLst>
                </a:hlinkClick>
              </a:rPr>
              <a:t>Global Digital Health Partnership (GDHP)</a:t>
            </a:r>
            <a:r>
              <a:rPr lang="en-US" sz="1600" b="0" dirty="0">
                <a:solidFill>
                  <a:schemeClr val="tx2"/>
                </a:solidFill>
              </a:rPr>
              <a:t> provides opportunities for worldwide participation and collaboration by 30 countries &amp; territories to advance health and health data globally</a:t>
            </a:r>
          </a:p>
        </p:txBody>
      </p:sp>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a:cxnSpLocks/>
          </p:cNvCxnSpPr>
          <p:nvPr userDrawn="1"/>
        </p:nvCxnSpPr>
        <p:spPr>
          <a:xfrm>
            <a:off x="4977685" y="5542615"/>
            <a:ext cx="6790245"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195475" y="276263"/>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8">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8781558" y="5786088"/>
            <a:ext cx="2986372" cy="786949"/>
          </a:xfrm>
          <a:prstGeom prst="rect">
            <a:avLst/>
          </a:prstGeom>
        </p:spPr>
      </p:pic>
      <p:sp>
        <p:nvSpPr>
          <p:cNvPr id="27" name="TextBox 26">
            <a:extLst>
              <a:ext uri="{FF2B5EF4-FFF2-40B4-BE49-F238E27FC236}">
                <a16:creationId xmlns:a16="http://schemas.microsoft.com/office/drawing/2014/main" id="{C82F083A-922B-4155-950B-A145252633C1}"/>
              </a:ext>
            </a:extLst>
          </p:cNvPr>
          <p:cNvSpPr txBox="1"/>
          <p:nvPr userDrawn="1"/>
        </p:nvSpPr>
        <p:spPr>
          <a:xfrm>
            <a:off x="649706" y="984166"/>
            <a:ext cx="3883658" cy="707886"/>
          </a:xfrm>
          <a:prstGeom prst="rect">
            <a:avLst/>
          </a:prstGeom>
          <a:noFill/>
        </p:spPr>
        <p:txBody>
          <a:bodyPr wrap="square" rtlCol="0">
            <a:spAutoFit/>
          </a:bodyPr>
          <a:lstStyle/>
          <a:p>
            <a:pPr marL="0" lvl="1">
              <a:lnSpc>
                <a:spcPct val="100000"/>
              </a:lnSpc>
              <a:spcBef>
                <a:spcPts val="0"/>
              </a:spcBef>
              <a:spcAft>
                <a:spcPts val="1800"/>
              </a:spcAft>
            </a:pPr>
            <a:r>
              <a:rPr lang="en-US" sz="4000" b="1" dirty="0">
                <a:solidFill>
                  <a:schemeClr val="accent1"/>
                </a:solidFill>
              </a:rPr>
              <a:t>Next steps…</a:t>
            </a:r>
          </a:p>
        </p:txBody>
      </p:sp>
      <p:sp>
        <p:nvSpPr>
          <p:cNvPr id="17" name="TextBox 16">
            <a:extLst>
              <a:ext uri="{FF2B5EF4-FFF2-40B4-BE49-F238E27FC236}">
                <a16:creationId xmlns:a16="http://schemas.microsoft.com/office/drawing/2014/main" id="{7ECAD257-AE6A-4C08-8D55-4F1985FB224D}"/>
              </a:ext>
            </a:extLst>
          </p:cNvPr>
          <p:cNvSpPr txBox="1"/>
          <p:nvPr userDrawn="1"/>
        </p:nvSpPr>
        <p:spPr>
          <a:xfrm>
            <a:off x="2272445" y="2044799"/>
            <a:ext cx="2260919" cy="707886"/>
          </a:xfrm>
          <a:prstGeom prst="rect">
            <a:avLst/>
          </a:prstGeom>
          <a:noFill/>
        </p:spPr>
        <p:txBody>
          <a:bodyPr wrap="square" rtlCol="0">
            <a:spAutoFit/>
          </a:bodyPr>
          <a:lstStyle/>
          <a:p>
            <a:pPr marL="0" lvl="1" algn="r">
              <a:lnSpc>
                <a:spcPct val="100000"/>
              </a:lnSpc>
              <a:spcBef>
                <a:spcPts val="0"/>
              </a:spcBef>
              <a:spcAft>
                <a:spcPts val="1800"/>
              </a:spcAft>
            </a:pPr>
            <a:r>
              <a:rPr lang="en-US" sz="2000" b="0" dirty="0">
                <a:solidFill>
                  <a:schemeClr val="accent1"/>
                </a:solidFill>
              </a:rPr>
              <a:t>Visit </a:t>
            </a:r>
            <a:r>
              <a:rPr lang="en-US" sz="2000" b="1" dirty="0">
                <a:solidFill>
                  <a:schemeClr val="accent1"/>
                </a:solidFill>
              </a:rPr>
              <a:t>HealthIT.gov </a:t>
            </a:r>
            <a:r>
              <a:rPr lang="en-US" sz="2000" b="0" dirty="0">
                <a:solidFill>
                  <a:schemeClr val="accent1"/>
                </a:solidFill>
              </a:rPr>
              <a:t>to learn how</a:t>
            </a:r>
          </a:p>
        </p:txBody>
      </p:sp>
      <p:cxnSp>
        <p:nvCxnSpPr>
          <p:cNvPr id="28" name="Straight Connector 27">
            <a:extLst>
              <a:ext uri="{FF2B5EF4-FFF2-40B4-BE49-F238E27FC236}">
                <a16:creationId xmlns:a16="http://schemas.microsoft.com/office/drawing/2014/main" id="{27CB1D1D-37AC-4167-AD21-48F5393E18FC}"/>
              </a:ext>
              <a:ext uri="{C183D7F6-B498-43B3-948B-1728B52AA6E4}">
                <adec:decorative xmlns:adec="http://schemas.microsoft.com/office/drawing/2017/decorative" val="1"/>
              </a:ext>
            </a:extLst>
          </p:cNvPr>
          <p:cNvCxnSpPr>
            <a:cxnSpLocks/>
          </p:cNvCxnSpPr>
          <p:nvPr userDrawn="1"/>
        </p:nvCxnSpPr>
        <p:spPr>
          <a:xfrm>
            <a:off x="817808" y="1814401"/>
            <a:ext cx="3567448"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90746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ransi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78881B-6145-3E47-914E-16EDBCD5D3B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564" y="0"/>
            <a:ext cx="6476013" cy="6858000"/>
          </a:xfrm>
          <a:prstGeom prst="rect">
            <a:avLst/>
          </a:prstGeom>
        </p:spPr>
      </p:pic>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21st Century Cures Act: Interoperability, Information Blocking, and the ONC Health IT Certification Program Final Rule | Information Blocking</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7" name="Title 1">
            <a:extLst>
              <a:ext uri="{FF2B5EF4-FFF2-40B4-BE49-F238E27FC236}">
                <a16:creationId xmlns:a16="http://schemas.microsoft.com/office/drawing/2014/main" id="{4D6034B5-BD90-CD46-B284-E1ACCD1D2151}"/>
              </a:ext>
            </a:extLst>
          </p:cNvPr>
          <p:cNvSpPr>
            <a:spLocks noGrp="1"/>
          </p:cNvSpPr>
          <p:nvPr>
            <p:ph type="title" hasCustomPrompt="1"/>
          </p:nvPr>
        </p:nvSpPr>
        <p:spPr>
          <a:xfrm>
            <a:off x="7196446" y="1888639"/>
            <a:ext cx="4811313" cy="3348106"/>
          </a:xfrm>
          <a:prstGeom prst="rect">
            <a:avLst/>
          </a:prstGeom>
          <a:noFill/>
        </p:spPr>
        <p:txBody>
          <a:bodyPr lIns="0" tIns="365760" rIns="0" bIns="365760" anchor="ctr" anchorCtr="0">
            <a:noAutofit/>
          </a:bodyPr>
          <a:lstStyle>
            <a:lvl1pPr>
              <a:defRPr sz="3600">
                <a:solidFill>
                  <a:schemeClr val="accent1"/>
                </a:solidFill>
                <a:latin typeface="Arial" panose="020B0604020202020204" pitchFamily="34" charset="0"/>
                <a:cs typeface="Arial" panose="020B0604020202020204" pitchFamily="34" charset="0"/>
              </a:defRPr>
            </a:lvl1pPr>
          </a:lstStyle>
          <a:p>
            <a:r>
              <a:rPr lang="en-US"/>
              <a:t>Click to edit title</a:t>
            </a:r>
          </a:p>
        </p:txBody>
      </p:sp>
      <p:sp>
        <p:nvSpPr>
          <p:cNvPr id="21" name="Date Placeholder 3">
            <a:extLst>
              <a:ext uri="{FF2B5EF4-FFF2-40B4-BE49-F238E27FC236}">
                <a16:creationId xmlns:a16="http://schemas.microsoft.com/office/drawing/2014/main" id="{0BE0F5C1-AF88-AD49-8B8E-5C72A4EC5EC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8E3AAE9-F8D3-7C49-B741-083A9ABD21D2}" type="datetime1">
              <a:rPr lang="en-US" smtClean="0"/>
              <a:t>1/26/2023</a:t>
            </a:fld>
            <a:endParaRPr lang="en-US" dirty="0"/>
          </a:p>
        </p:txBody>
      </p:sp>
      <p:grpSp>
        <p:nvGrpSpPr>
          <p:cNvPr id="12" name="Group 11">
            <a:extLst>
              <a:ext uri="{FF2B5EF4-FFF2-40B4-BE49-F238E27FC236}">
                <a16:creationId xmlns:a16="http://schemas.microsoft.com/office/drawing/2014/main" id="{A53A8EDE-1B7B-C849-93BB-06292F9F301C}"/>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A6B7D793-3403-6A45-9AEF-BA7AF3087B6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1262C96A-357A-AC47-AA94-A81F310B02F1}"/>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1C4D625E-3C2A-6C48-B097-19788BF10210}"/>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E5273C54-4A5D-224E-B09A-C3B5459E0ED5}"/>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33859404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2_Closin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p:nvPr userDrawn="1"/>
        </p:nvCxnSpPr>
        <p:spPr>
          <a:xfrm>
            <a:off x="5561068" y="5764695"/>
            <a:ext cx="6206862"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5" name="Picture 54" descr="HealthIT.gov">
            <a:extLst>
              <a:ext uri="{FF2B5EF4-FFF2-40B4-BE49-F238E27FC236}">
                <a16:creationId xmlns:a16="http://schemas.microsoft.com/office/drawing/2014/main" id="{8F469401-90DB-C944-9205-3008DDB131F0}"/>
              </a:ext>
            </a:extLst>
          </p:cNvPr>
          <p:cNvPicPr>
            <a:picLocks noChangeAspect="1"/>
          </p:cNvPicPr>
          <p:nvPr userDrawn="1"/>
        </p:nvPicPr>
        <p:blipFill>
          <a:blip r:embed="rId2"/>
          <a:stretch>
            <a:fillRect/>
          </a:stretch>
        </p:blipFill>
        <p:spPr>
          <a:xfrm>
            <a:off x="5561068" y="5928684"/>
            <a:ext cx="1875936" cy="646331"/>
          </a:xfrm>
          <a:prstGeom prst="rect">
            <a:avLst/>
          </a:prstGeom>
        </p:spPr>
      </p:pic>
      <p:sp>
        <p:nvSpPr>
          <p:cNvPr id="28" name="Rectangle 27">
            <a:extLst>
              <a:ext uri="{FF2B5EF4-FFF2-40B4-BE49-F238E27FC236}">
                <a16:creationId xmlns:a16="http://schemas.microsoft.com/office/drawing/2014/main" id="{A1B26B7B-364E-7544-88B9-343EC3ED4405}"/>
              </a:ext>
            </a:extLst>
          </p:cNvPr>
          <p:cNvSpPr/>
          <p:nvPr userDrawn="1"/>
        </p:nvSpPr>
        <p:spPr>
          <a:xfrm>
            <a:off x="7641555" y="5935406"/>
            <a:ext cx="4704112" cy="646331"/>
          </a:xfrm>
          <a:prstGeom prst="rect">
            <a:avLst/>
          </a:prstGeom>
        </p:spPr>
        <p:txBody>
          <a:bodyPr wrap="square">
            <a:spAutoFit/>
          </a:bodyPr>
          <a:lstStyle/>
          <a:p>
            <a:r>
              <a:rPr lang="en-US" b="1" dirty="0">
                <a:solidFill>
                  <a:schemeClr val="accent1"/>
                </a:solidFill>
                <a:latin typeface="Arial" panose="020B0604020202020204" pitchFamily="34" charset="0"/>
                <a:cs typeface="Arial" panose="020B0604020202020204" pitchFamily="34" charset="0"/>
              </a:rPr>
              <a:t>Subscribe to our weekly eblast at </a:t>
            </a:r>
            <a:r>
              <a:rPr lang="en-US" b="1" u="none" dirty="0">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healthit.gov</a:t>
            </a:r>
            <a:r>
              <a:rPr lang="en-US" b="1" u="none" dirty="0">
                <a:solidFill>
                  <a:schemeClr val="accent1"/>
                </a:solidFill>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for the latest updates!</a:t>
            </a:r>
            <a:endParaRPr lang="en-US" dirty="0">
              <a:solidFill>
                <a:schemeClr val="accent1"/>
              </a:solidFill>
              <a:latin typeface="Arial" panose="020B0604020202020204" pitchFamily="34" charset="0"/>
              <a:cs typeface="Arial" panose="020B0604020202020204" pitchFamily="34" charset="0"/>
            </a:endParaRP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713210"/>
            <a:ext cx="5176679" cy="721133"/>
          </a:xfrm>
          <a:prstGeom prst="rect">
            <a:avLst/>
          </a:prstGeom>
        </p:spPr>
        <p:txBody>
          <a:bodyPr anchor="ctr" anchorCtr="0">
            <a:normAutofit/>
          </a:bodyPr>
          <a:lstStyle>
            <a:lvl1pPr marL="0" indent="0" algn="l">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a:t>Click to add secondary title, date, or location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609602" y="2568561"/>
            <a:ext cx="5176678" cy="1119818"/>
          </a:xfrm>
          <a:prstGeom prst="rect">
            <a:avLst/>
          </a:prstGeom>
        </p:spPr>
        <p:txBody>
          <a:bodyPr anchor="ctr"/>
          <a:lstStyle>
            <a:lvl1pPr algn="l">
              <a:lnSpc>
                <a:spcPct val="80000"/>
              </a:lnSpc>
              <a:defRPr>
                <a:solidFill>
                  <a:schemeClr val="accent1"/>
                </a:solidFill>
              </a:defRPr>
            </a:lvl1pPr>
          </a:lstStyle>
          <a:p>
            <a:r>
              <a:rPr lang="en-US"/>
              <a:t>Contact ONC</a:t>
            </a:r>
          </a:p>
        </p:txBody>
      </p:sp>
      <p:pic>
        <p:nvPicPr>
          <p:cNvPr id="18" name="Graphic 17">
            <a:extLst>
              <a:ext uri="{FF2B5EF4-FFF2-40B4-BE49-F238E27FC236}">
                <a16:creationId xmlns:a16="http://schemas.microsoft.com/office/drawing/2014/main" id="{738B1AF8-8346-C641-8A76-D2401D27F8B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50721" y="3748390"/>
            <a:ext cx="254210" cy="254210"/>
          </a:xfrm>
          <a:prstGeom prst="rect">
            <a:avLst/>
          </a:prstGeom>
        </p:spPr>
      </p:pic>
      <p:pic>
        <p:nvPicPr>
          <p:cNvPr id="20" name="Graphic 19" descr="Chat">
            <a:extLst>
              <a:ext uri="{FF2B5EF4-FFF2-40B4-BE49-F238E27FC236}">
                <a16:creationId xmlns:a16="http://schemas.microsoft.com/office/drawing/2014/main" id="{8796326E-2CA0-C940-8829-81D7EAEDC4E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6056" y="2765766"/>
            <a:ext cx="354823" cy="354823"/>
          </a:xfrm>
          <a:prstGeom prst="rect">
            <a:avLst/>
          </a:prstGeom>
        </p:spPr>
      </p:pic>
      <p:pic>
        <p:nvPicPr>
          <p:cNvPr id="21" name="Graphic 20" descr="Receiver">
            <a:extLst>
              <a:ext uri="{FF2B5EF4-FFF2-40B4-BE49-F238E27FC236}">
                <a16:creationId xmlns:a16="http://schemas.microsoft.com/office/drawing/2014/main" id="{F859C6F6-5A7C-9843-960A-79AEB23B80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610040" y="2311161"/>
            <a:ext cx="278578" cy="278578"/>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FFE48EDB-F655-6B43-B6EC-2966669867CD}"/>
              </a:ext>
            </a:extLst>
          </p:cNvPr>
          <p:cNvPicPr>
            <a:picLocks noChangeAspect="1"/>
          </p:cNvPicPr>
          <p:nvPr userDrawn="1"/>
        </p:nvPicPr>
        <p:blipFill>
          <a:blip r:embed="rId10"/>
          <a:stretch>
            <a:fillRect/>
          </a:stretch>
        </p:blipFill>
        <p:spPr>
          <a:xfrm>
            <a:off x="6866133" y="3888047"/>
            <a:ext cx="561339" cy="561339"/>
          </a:xfrm>
          <a:prstGeom prst="rect">
            <a:avLst/>
          </a:prstGeom>
        </p:spPr>
      </p:pic>
      <p:pic>
        <p:nvPicPr>
          <p:cNvPr id="24" name="Graphic 23">
            <a:extLst>
              <a:ext uri="{FF2B5EF4-FFF2-40B4-BE49-F238E27FC236}">
                <a16:creationId xmlns:a16="http://schemas.microsoft.com/office/drawing/2014/main" id="{C3E0B4D9-EC54-6C4D-940D-6D15FE6E6CD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6657379" y="4244607"/>
            <a:ext cx="228600" cy="228600"/>
          </a:xfrm>
          <a:prstGeom prst="rect">
            <a:avLst/>
          </a:prstGeom>
        </p:spPr>
      </p:pic>
      <p:sp>
        <p:nvSpPr>
          <p:cNvPr id="25" name="TextBox 24">
            <a:extLst>
              <a:ext uri="{FF2B5EF4-FFF2-40B4-BE49-F238E27FC236}">
                <a16:creationId xmlns:a16="http://schemas.microsoft.com/office/drawing/2014/main" id="{C602F7F5-13A7-3543-B25D-68B9629C66D7}"/>
              </a:ext>
            </a:extLst>
          </p:cNvPr>
          <p:cNvSpPr txBox="1"/>
          <p:nvPr userDrawn="1"/>
        </p:nvSpPr>
        <p:spPr>
          <a:xfrm>
            <a:off x="6610040" y="2279595"/>
            <a:ext cx="4969565" cy="2508379"/>
          </a:xfrm>
          <a:prstGeom prst="rect">
            <a:avLst/>
          </a:prstGeom>
          <a:noFill/>
        </p:spPr>
        <p:txBody>
          <a:bodyPr wrap="square" rtlCol="0">
            <a:spAutoFit/>
          </a:bodyPr>
          <a:lstStyle/>
          <a:p>
            <a:pPr lvl="1">
              <a:lnSpc>
                <a:spcPct val="100000"/>
              </a:lnSpc>
              <a:spcBef>
                <a:spcPts val="0"/>
              </a:spcBef>
              <a:spcAft>
                <a:spcPts val="1800"/>
              </a:spcAft>
            </a:pPr>
            <a:endParaRPr lang="en-US" sz="1600" b="1" dirty="0">
              <a:solidFill>
                <a:schemeClr val="tx2"/>
              </a:solidFill>
            </a:endParaRPr>
          </a:p>
          <a:p>
            <a:pPr lvl="1">
              <a:lnSpc>
                <a:spcPct val="100000"/>
              </a:lnSpc>
              <a:spcBef>
                <a:spcPts val="0"/>
              </a:spcBef>
              <a:spcAft>
                <a:spcPts val="1800"/>
              </a:spcAft>
            </a:pPr>
            <a:r>
              <a:rPr lang="en-US" sz="1600" b="1" dirty="0">
                <a:solidFill>
                  <a:schemeClr val="tx2"/>
                </a:solidFill>
              </a:rPr>
              <a:t>Health IT Feedback Form: </a:t>
            </a:r>
            <a:r>
              <a:rPr lang="en-US" sz="1600" u="none" dirty="0">
                <a:solidFill>
                  <a:schemeClr val="tx2"/>
                </a:solidFill>
                <a:hlinkClick r:id="rId13">
                  <a:extLst>
                    <a:ext uri="{A12FA001-AC4F-418D-AE19-62706E023703}">
                      <ahyp:hlinkClr xmlns:ahyp="http://schemas.microsoft.com/office/drawing/2018/hyperlinkcolor" val="tx"/>
                    </a:ext>
                  </a:extLst>
                </a:hlinkClick>
              </a:rPr>
              <a:t>https://www.healthit.gov/form/</a:t>
            </a:r>
            <a:br>
              <a:rPr lang="en-US" sz="1600" u="none" dirty="0">
                <a:solidFill>
                  <a:schemeClr val="tx2"/>
                </a:solidFill>
                <a:hlinkClick r:id="rId13">
                  <a:extLst>
                    <a:ext uri="{A12FA001-AC4F-418D-AE19-62706E023703}">
                      <ahyp:hlinkClr xmlns:ahyp="http://schemas.microsoft.com/office/drawing/2018/hyperlinkcolor" val="tx"/>
                    </a:ext>
                  </a:extLst>
                </a:hlinkClick>
              </a:rPr>
            </a:br>
            <a:r>
              <a:rPr lang="en-US" sz="1600" u="none" dirty="0">
                <a:solidFill>
                  <a:schemeClr val="tx2"/>
                </a:solidFill>
                <a:hlinkClick r:id="rId13">
                  <a:extLst>
                    <a:ext uri="{A12FA001-AC4F-418D-AE19-62706E023703}">
                      <ahyp:hlinkClr xmlns:ahyp="http://schemas.microsoft.com/office/drawing/2018/hyperlinkcolor" val="tx"/>
                    </a:ext>
                  </a:extLst>
                </a:hlinkClick>
              </a:rPr>
              <a:t>healthit-feedback-form</a:t>
            </a:r>
            <a:endParaRPr lang="en-US" sz="1600" u="none" dirty="0">
              <a:solidFill>
                <a:schemeClr val="tx2"/>
              </a:solidFill>
            </a:endParaRPr>
          </a:p>
          <a:p>
            <a:pPr lvl="1">
              <a:lnSpc>
                <a:spcPct val="100000"/>
              </a:lnSpc>
              <a:spcBef>
                <a:spcPts val="0"/>
              </a:spcBef>
              <a:spcAft>
                <a:spcPts val="1800"/>
              </a:spcAft>
            </a:pPr>
            <a:r>
              <a:rPr lang="en-US" sz="1600" b="1" dirty="0">
                <a:solidFill>
                  <a:schemeClr val="tx2"/>
                </a:solidFill>
              </a:rPr>
              <a:t>Twitter: </a:t>
            </a:r>
            <a:r>
              <a:rPr lang="en-US" sz="1600" dirty="0">
                <a:solidFill>
                  <a:schemeClr val="tx2"/>
                </a:solidFill>
              </a:rPr>
              <a:t>@onc_healthIT</a:t>
            </a:r>
          </a:p>
          <a:p>
            <a:pPr lvl="1">
              <a:lnSpc>
                <a:spcPct val="100000"/>
              </a:lnSpc>
              <a:spcBef>
                <a:spcPts val="0"/>
              </a:spcBef>
              <a:spcAft>
                <a:spcPts val="1800"/>
              </a:spcAft>
            </a:pPr>
            <a:r>
              <a:rPr lang="en-US" sz="1600" b="1" dirty="0">
                <a:solidFill>
                  <a:schemeClr val="tx2"/>
                </a:solidFill>
              </a:rPr>
              <a:t>LinkedIn: </a:t>
            </a:r>
            <a:r>
              <a:rPr lang="en-US" sz="1600" dirty="0">
                <a:solidFill>
                  <a:schemeClr val="tx2"/>
                </a:solidFill>
              </a:rPr>
              <a:t>Search “Office of the National Coordinator for Health Information Technology”</a:t>
            </a:r>
          </a:p>
        </p:txBody>
      </p: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1239501" y="191468"/>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16">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609601" y="1141810"/>
            <a:ext cx="4087304" cy="1077059"/>
          </a:xfrm>
          <a:prstGeom prst="rect">
            <a:avLst/>
          </a:prstGeom>
        </p:spPr>
      </p:pic>
      <p:sp>
        <p:nvSpPr>
          <p:cNvPr id="2" name="Rectangle 1">
            <a:extLst>
              <a:ext uri="{FF2B5EF4-FFF2-40B4-BE49-F238E27FC236}">
                <a16:creationId xmlns:a16="http://schemas.microsoft.com/office/drawing/2014/main" id="{5E561B3F-9847-4D24-9E5D-2DF4DC1900DD}"/>
              </a:ext>
            </a:extLst>
          </p:cNvPr>
          <p:cNvSpPr/>
          <p:nvPr userDrawn="1"/>
        </p:nvSpPr>
        <p:spPr>
          <a:xfrm>
            <a:off x="6362700" y="2114550"/>
            <a:ext cx="790575" cy="561334"/>
          </a:xfrm>
          <a:prstGeom prst="rect">
            <a:avLst/>
          </a:prstGeom>
          <a:solidFill>
            <a:schemeClr val="bg1"/>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Tree>
    <p:extLst>
      <p:ext uri="{BB962C8B-B14F-4D97-AF65-F5344CB8AC3E}">
        <p14:creationId xmlns:p14="http://schemas.microsoft.com/office/powerpoint/2010/main" val="116793361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_Closin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602F7F5-13A7-3543-B25D-68B9629C66D7}"/>
              </a:ext>
            </a:extLst>
          </p:cNvPr>
          <p:cNvSpPr txBox="1"/>
          <p:nvPr userDrawn="1"/>
        </p:nvSpPr>
        <p:spPr>
          <a:xfrm>
            <a:off x="4870461" y="2044799"/>
            <a:ext cx="6533782" cy="2754600"/>
          </a:xfrm>
          <a:prstGeom prst="rect">
            <a:avLst/>
          </a:prstGeom>
          <a:noFill/>
        </p:spPr>
        <p:txBody>
          <a:bodyPr wrap="square" rtlCol="0">
            <a:spAutoFit/>
          </a:bodyPr>
          <a:lstStyle/>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2">
                  <a:extLst>
                    <a:ext uri="{A12FA001-AC4F-418D-AE19-62706E023703}">
                      <ahyp:hlinkClr xmlns:ahyp="http://schemas.microsoft.com/office/drawing/2018/hyperlinkcolor" val="tx"/>
                    </a:ext>
                  </a:extLst>
                </a:hlinkClick>
              </a:rPr>
              <a:t>SDOH</a:t>
            </a:r>
            <a:r>
              <a:rPr lang="en-US" sz="1600" b="0" dirty="0">
                <a:solidFill>
                  <a:schemeClr val="tx2"/>
                </a:solidFill>
              </a:rPr>
              <a:t> data is integral to improving healthcare delivery and outcomes for all patients</a:t>
            </a:r>
          </a:p>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3">
                  <a:extLst>
                    <a:ext uri="{A12FA001-AC4F-418D-AE19-62706E023703}">
                      <ahyp:hlinkClr xmlns:ahyp="http://schemas.microsoft.com/office/drawing/2018/hyperlinkcolor" val="tx"/>
                    </a:ext>
                  </a:extLst>
                </a:hlinkClick>
              </a:rPr>
              <a:t>TEFCA</a:t>
            </a:r>
            <a:r>
              <a:rPr lang="en-US" sz="1600" b="0" dirty="0">
                <a:solidFill>
                  <a:schemeClr val="tx2"/>
                </a:solidFill>
              </a:rPr>
              <a:t> establishes a floor for universal interoperability nationwide</a:t>
            </a:r>
          </a:p>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4">
                  <a:extLst>
                    <a:ext uri="{A12FA001-AC4F-418D-AE19-62706E023703}">
                      <ahyp:hlinkClr xmlns:ahyp="http://schemas.microsoft.com/office/drawing/2018/hyperlinkcolor" val="tx"/>
                    </a:ext>
                  </a:extLst>
                </a:hlinkClick>
              </a:rPr>
              <a:t>USCDI Version 2 </a:t>
            </a:r>
            <a:r>
              <a:rPr lang="en-US" sz="1600" b="0" dirty="0">
                <a:solidFill>
                  <a:schemeClr val="tx2"/>
                </a:solidFill>
              </a:rPr>
              <a:t>enables standardization of health data for patients, providers, and other users</a:t>
            </a:r>
          </a:p>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5">
                  <a:extLst>
                    <a:ext uri="{A12FA001-AC4F-418D-AE19-62706E023703}">
                      <ahyp:hlinkClr xmlns:ahyp="http://schemas.microsoft.com/office/drawing/2018/hyperlinkcolor" val="tx"/>
                    </a:ext>
                  </a:extLst>
                </a:hlinkClick>
              </a:rPr>
              <a:t>Global Digital Health Partnership (GDHP)</a:t>
            </a:r>
            <a:r>
              <a:rPr lang="en-US" sz="1600" b="0" dirty="0">
                <a:solidFill>
                  <a:schemeClr val="tx2"/>
                </a:solidFill>
              </a:rPr>
              <a:t> provides opportunities for worldwide participation and collaboration by 30 countries &amp; territories to advance health and health data globally</a:t>
            </a:r>
          </a:p>
        </p:txBody>
      </p:sp>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a:cxnSpLocks/>
          </p:cNvCxnSpPr>
          <p:nvPr userDrawn="1"/>
        </p:nvCxnSpPr>
        <p:spPr>
          <a:xfrm>
            <a:off x="4977685" y="5542615"/>
            <a:ext cx="6790245"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195475" y="276263"/>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8">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8781558" y="5786088"/>
            <a:ext cx="2986372" cy="786949"/>
          </a:xfrm>
          <a:prstGeom prst="rect">
            <a:avLst/>
          </a:prstGeom>
        </p:spPr>
      </p:pic>
      <p:sp>
        <p:nvSpPr>
          <p:cNvPr id="27" name="TextBox 26">
            <a:extLst>
              <a:ext uri="{FF2B5EF4-FFF2-40B4-BE49-F238E27FC236}">
                <a16:creationId xmlns:a16="http://schemas.microsoft.com/office/drawing/2014/main" id="{C82F083A-922B-4155-950B-A145252633C1}"/>
              </a:ext>
            </a:extLst>
          </p:cNvPr>
          <p:cNvSpPr txBox="1"/>
          <p:nvPr userDrawn="1"/>
        </p:nvSpPr>
        <p:spPr>
          <a:xfrm>
            <a:off x="649706" y="984166"/>
            <a:ext cx="3883658" cy="707886"/>
          </a:xfrm>
          <a:prstGeom prst="rect">
            <a:avLst/>
          </a:prstGeom>
          <a:noFill/>
        </p:spPr>
        <p:txBody>
          <a:bodyPr wrap="square" rtlCol="0">
            <a:spAutoFit/>
          </a:bodyPr>
          <a:lstStyle/>
          <a:p>
            <a:pPr marL="0" lvl="1">
              <a:lnSpc>
                <a:spcPct val="100000"/>
              </a:lnSpc>
              <a:spcBef>
                <a:spcPts val="0"/>
              </a:spcBef>
              <a:spcAft>
                <a:spcPts val="1800"/>
              </a:spcAft>
            </a:pPr>
            <a:r>
              <a:rPr lang="en-US" sz="4000" b="1" dirty="0">
                <a:solidFill>
                  <a:schemeClr val="accent1"/>
                </a:solidFill>
              </a:rPr>
              <a:t>Next steps…</a:t>
            </a:r>
          </a:p>
        </p:txBody>
      </p:sp>
      <p:sp>
        <p:nvSpPr>
          <p:cNvPr id="17" name="TextBox 16">
            <a:extLst>
              <a:ext uri="{FF2B5EF4-FFF2-40B4-BE49-F238E27FC236}">
                <a16:creationId xmlns:a16="http://schemas.microsoft.com/office/drawing/2014/main" id="{7ECAD257-AE6A-4C08-8D55-4F1985FB224D}"/>
              </a:ext>
            </a:extLst>
          </p:cNvPr>
          <p:cNvSpPr txBox="1"/>
          <p:nvPr userDrawn="1"/>
        </p:nvSpPr>
        <p:spPr>
          <a:xfrm>
            <a:off x="2272445" y="2044799"/>
            <a:ext cx="2260919" cy="707886"/>
          </a:xfrm>
          <a:prstGeom prst="rect">
            <a:avLst/>
          </a:prstGeom>
          <a:noFill/>
        </p:spPr>
        <p:txBody>
          <a:bodyPr wrap="square" rtlCol="0">
            <a:spAutoFit/>
          </a:bodyPr>
          <a:lstStyle/>
          <a:p>
            <a:pPr marL="0" lvl="1" algn="r">
              <a:lnSpc>
                <a:spcPct val="100000"/>
              </a:lnSpc>
              <a:spcBef>
                <a:spcPts val="0"/>
              </a:spcBef>
              <a:spcAft>
                <a:spcPts val="1800"/>
              </a:spcAft>
            </a:pPr>
            <a:r>
              <a:rPr lang="en-US" sz="2000" b="0" dirty="0">
                <a:solidFill>
                  <a:schemeClr val="accent1"/>
                </a:solidFill>
              </a:rPr>
              <a:t>Visit </a:t>
            </a:r>
            <a:r>
              <a:rPr lang="en-US" sz="2000" b="1" dirty="0">
                <a:solidFill>
                  <a:schemeClr val="accent1"/>
                </a:solidFill>
              </a:rPr>
              <a:t>HealthIT.gov </a:t>
            </a:r>
            <a:r>
              <a:rPr lang="en-US" sz="2000" b="0" dirty="0">
                <a:solidFill>
                  <a:schemeClr val="accent1"/>
                </a:solidFill>
              </a:rPr>
              <a:t>to learn how</a:t>
            </a:r>
          </a:p>
        </p:txBody>
      </p:sp>
      <p:cxnSp>
        <p:nvCxnSpPr>
          <p:cNvPr id="28" name="Straight Connector 27">
            <a:extLst>
              <a:ext uri="{FF2B5EF4-FFF2-40B4-BE49-F238E27FC236}">
                <a16:creationId xmlns:a16="http://schemas.microsoft.com/office/drawing/2014/main" id="{27CB1D1D-37AC-4167-AD21-48F5393E18FC}"/>
              </a:ext>
              <a:ext uri="{C183D7F6-B498-43B3-948B-1728B52AA6E4}">
                <adec:decorative xmlns:adec="http://schemas.microsoft.com/office/drawing/2017/decorative" val="1"/>
              </a:ext>
            </a:extLst>
          </p:cNvPr>
          <p:cNvCxnSpPr>
            <a:cxnSpLocks/>
          </p:cNvCxnSpPr>
          <p:nvPr userDrawn="1"/>
        </p:nvCxnSpPr>
        <p:spPr>
          <a:xfrm>
            <a:off x="817808" y="1814401"/>
            <a:ext cx="3567448"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3632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Title and Large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BFF328E6-E46B-6E40-8B27-5B2DDCCC311D}" type="datetime1">
              <a:rPr lang="en-US" smtClean="0"/>
              <a:t>1/26/2023</a:t>
            </a:fld>
            <a:endParaRPr lang="en-US" dirty="0"/>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3975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22419F-5286-AF42-9891-0337C17C9848}"/>
              </a:ext>
              <a:ext uri="{C183D7F6-B498-43B3-948B-1728B52AA6E4}">
                <adec:decorative xmlns:adec="http://schemas.microsoft.com/office/drawing/2017/decorative" val="1"/>
              </a:ext>
            </a:extLst>
          </p:cNvPr>
          <p:cNvSpPr/>
          <p:nvPr userDrawn="1"/>
        </p:nvSpPr>
        <p:spPr>
          <a:xfrm>
            <a:off x="168607" y="849719"/>
            <a:ext cx="2100579" cy="45719"/>
          </a:xfrm>
          <a:prstGeom prst="rect">
            <a:avLst/>
          </a:prstGeom>
          <a:solidFill>
            <a:srgbClr val="FFC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14">
            <a:extLst>
              <a:ext uri="{FF2B5EF4-FFF2-40B4-BE49-F238E27FC236}">
                <a16:creationId xmlns:a16="http://schemas.microsoft.com/office/drawing/2014/main" id="{DA2A3755-985E-A945-B10A-918D11062234}"/>
              </a:ext>
            </a:extLst>
          </p:cNvPr>
          <p:cNvSpPr>
            <a:spLocks noGrp="1"/>
          </p:cNvSpPr>
          <p:nvPr>
            <p:ph type="body" sz="quarter" idx="12" hasCustomPrompt="1"/>
          </p:nvPr>
        </p:nvSpPr>
        <p:spPr>
          <a:xfrm>
            <a:off x="2843182" y="4086501"/>
            <a:ext cx="5711687" cy="820354"/>
          </a:xfrm>
          <a:prstGeom prst="rect">
            <a:avLst/>
          </a:prstGeom>
        </p:spPr>
        <p:txBody>
          <a:bodyPr anchor="ctr" anchorCtr="0">
            <a:normAutofit/>
          </a:bodyPr>
          <a:lstStyle>
            <a:lvl1pPr marL="0" indent="0" algn="l">
              <a:lnSpc>
                <a:spcPts val="1800"/>
              </a:lnSpc>
              <a:spcBef>
                <a:spcPts val="1600"/>
              </a:spcBef>
              <a:spcAft>
                <a:spcPts val="0"/>
              </a:spcAft>
              <a:buNone/>
              <a:defRPr sz="1400" spc="0">
                <a:solidFill>
                  <a:schemeClr val="tx2"/>
                </a:solidFill>
                <a:latin typeface="Arial" panose="020B0604020202020204" pitchFamily="34" charset="0"/>
                <a:cs typeface="Arial" panose="020B0604020202020204" pitchFamily="34" charset="0"/>
              </a:defRPr>
            </a:lvl1pPr>
          </a:lstStyle>
          <a:p>
            <a:pPr lvl="0"/>
            <a:r>
              <a:rPr lang="en-US" dirty="0"/>
              <a:t>Click to Add Optional Presenter Information</a:t>
            </a:r>
            <a:br>
              <a:rPr lang="en-US" dirty="0"/>
            </a:br>
            <a:r>
              <a:rPr lang="en-US" dirty="0"/>
              <a:t>Name, Title, Organization</a:t>
            </a: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2822728" y="3201558"/>
            <a:ext cx="8313359" cy="833667"/>
          </a:xfrm>
          <a:prstGeom prst="rect">
            <a:avLst/>
          </a:prstGeom>
        </p:spPr>
        <p:txBody>
          <a:bodyPr anchor="ctr" anchorCtr="0">
            <a:normAutofit/>
          </a:bodyPr>
          <a:lstStyle>
            <a:lvl1pPr marL="0" indent="0" algn="l">
              <a:lnSpc>
                <a:spcPts val="2100"/>
              </a:lnSpc>
              <a:buNone/>
              <a:defRPr sz="1800" b="0" spc="0">
                <a:solidFill>
                  <a:schemeClr val="tx2"/>
                </a:solidFill>
                <a:latin typeface="Arial" panose="020B0604020202020204" pitchFamily="34" charset="0"/>
                <a:cs typeface="Arial" panose="020B0604020202020204" pitchFamily="34" charset="0"/>
              </a:defRPr>
            </a:lvl1pPr>
          </a:lstStyle>
          <a:p>
            <a:r>
              <a:rPr lang="en-US" dirty="0"/>
              <a:t>Click to add secondary title, date, or location information. If none use this space for speaker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2815736" y="1071186"/>
            <a:ext cx="8832925" cy="2079096"/>
          </a:xfrm>
          <a:prstGeom prst="rect">
            <a:avLst/>
          </a:prstGeom>
        </p:spPr>
        <p:txBody>
          <a:bodyPr anchor="b"/>
          <a:lstStyle>
            <a:lvl1pPr algn="l">
              <a:lnSpc>
                <a:spcPct val="80000"/>
              </a:lnSpc>
              <a:defRPr sz="4000">
                <a:solidFill>
                  <a:schemeClr val="accent1"/>
                </a:solidFill>
              </a:defRPr>
            </a:lvl1pPr>
          </a:lstStyle>
          <a:p>
            <a:r>
              <a:rPr lang="en-US" dirty="0"/>
              <a:t>Click to add title. Limit to title length to 2-3 lines.</a:t>
            </a:r>
          </a:p>
        </p:txBody>
      </p:sp>
      <p:sp>
        <p:nvSpPr>
          <p:cNvPr id="7" name="Rectangle 6">
            <a:extLst>
              <a:ext uri="{FF2B5EF4-FFF2-40B4-BE49-F238E27FC236}">
                <a16:creationId xmlns:a16="http://schemas.microsoft.com/office/drawing/2014/main" id="{E0726961-8415-CE46-81E9-09009FEA11FE}"/>
              </a:ext>
              <a:ext uri="{C183D7F6-B498-43B3-948B-1728B52AA6E4}">
                <adec:decorative xmlns:adec="http://schemas.microsoft.com/office/drawing/2017/decorative" val="1"/>
              </a:ext>
            </a:extLst>
          </p:cNvPr>
          <p:cNvSpPr/>
          <p:nvPr userDrawn="1"/>
        </p:nvSpPr>
        <p:spPr>
          <a:xfrm>
            <a:off x="0" y="6419525"/>
            <a:ext cx="12192000" cy="452543"/>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pic>
        <p:nvPicPr>
          <p:cNvPr id="12" name="Picture 11">
            <a:extLst>
              <a:ext uri="{FF2B5EF4-FFF2-40B4-BE49-F238E27FC236}">
                <a16:creationId xmlns:a16="http://schemas.microsoft.com/office/drawing/2014/main" id="{66E529E1-520F-9149-8A4B-8F7EAF37AD4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a:stretch/>
        </p:blipFill>
        <p:spPr>
          <a:xfrm>
            <a:off x="0" y="1660919"/>
            <a:ext cx="2269186" cy="3312641"/>
          </a:xfrm>
          <a:prstGeom prst="rect">
            <a:avLst/>
          </a:prstGeom>
        </p:spPr>
      </p:pic>
      <p:pic>
        <p:nvPicPr>
          <p:cNvPr id="23" name="Graphic 22">
            <a:extLst>
              <a:ext uri="{FF2B5EF4-FFF2-40B4-BE49-F238E27FC236}">
                <a16:creationId xmlns:a16="http://schemas.microsoft.com/office/drawing/2014/main" id="{6CDBE738-426D-9642-91CC-3D98E5DCF282}"/>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8607" y="188158"/>
            <a:ext cx="2100579" cy="553530"/>
          </a:xfrm>
          <a:prstGeom prst="rect">
            <a:avLst/>
          </a:prstGeom>
        </p:spPr>
      </p:pic>
      <p:pic>
        <p:nvPicPr>
          <p:cNvPr id="14" name="Graphic 13" descr="U.S. Department of Health and Human Services">
            <a:extLst>
              <a:ext uri="{FF2B5EF4-FFF2-40B4-BE49-F238E27FC236}">
                <a16:creationId xmlns:a16="http://schemas.microsoft.com/office/drawing/2014/main" id="{68C4C0B3-4D86-43DB-AC68-CDC5AC167BA8}"/>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293336" y="112930"/>
            <a:ext cx="675834" cy="675834"/>
          </a:xfrm>
          <a:prstGeom prst="rect">
            <a:avLst/>
          </a:prstGeom>
        </p:spPr>
      </p:pic>
    </p:spTree>
    <p:extLst>
      <p:ext uri="{BB962C8B-B14F-4D97-AF65-F5344CB8AC3E}">
        <p14:creationId xmlns:p14="http://schemas.microsoft.com/office/powerpoint/2010/main" val="172445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BFF328E6-E46B-6E40-8B27-5B2DDCCC311D}" type="datetime1">
              <a:rPr lang="en-US" smtClean="0"/>
              <a:t>1/26/2023</a:t>
            </a:fld>
            <a:endParaRPr lang="en-US" dirty="0"/>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0252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Title and Large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BFF328E6-E46B-6E40-8B27-5B2DDCCC311D}" type="datetime1">
              <a:rPr lang="en-US" smtClean="0"/>
              <a:t>1/26/2023</a:t>
            </a:fld>
            <a:endParaRPr lang="en-US" dirty="0"/>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7" y="1749287"/>
            <a:ext cx="5029200" cy="4731027"/>
          </a:xfrm>
          <a:prstGeom prst="rect">
            <a:avLst/>
          </a:prstGeom>
        </p:spPr>
        <p:txBody>
          <a:bodyPr>
            <a:normAutofit/>
          </a:bodyPr>
          <a:lstStyle>
            <a:lvl1pPr>
              <a:lnSpc>
                <a:spcPct val="100000"/>
              </a:lnSpc>
              <a:spcBef>
                <a:spcPts val="2200"/>
              </a:spcBef>
              <a:spcAft>
                <a:spcPts val="0"/>
              </a:spcAft>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
        <p:nvSpPr>
          <p:cNvPr id="5" name="Content Placeholder 4">
            <a:extLst>
              <a:ext uri="{FF2B5EF4-FFF2-40B4-BE49-F238E27FC236}">
                <a16:creationId xmlns:a16="http://schemas.microsoft.com/office/drawing/2014/main" id="{23C78BC0-8706-3144-8A64-B0DB0164C908}"/>
              </a:ext>
            </a:extLst>
          </p:cNvPr>
          <p:cNvSpPr>
            <a:spLocks noGrp="1"/>
          </p:cNvSpPr>
          <p:nvPr>
            <p:ph sz="quarter" idx="12"/>
          </p:nvPr>
        </p:nvSpPr>
        <p:spPr>
          <a:xfrm>
            <a:off x="6096000" y="1749564"/>
            <a:ext cx="5029200" cy="473075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528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 with Gray Angles">
    <p:spTree>
      <p:nvGrpSpPr>
        <p:cNvPr id="1" name=""/>
        <p:cNvGrpSpPr/>
        <p:nvPr/>
      </p:nvGrpSpPr>
      <p:grpSpPr>
        <a:xfrm>
          <a:off x="0" y="0"/>
          <a:ext cx="0" cy="0"/>
          <a:chOff x="0" y="0"/>
          <a:chExt cx="0" cy="0"/>
        </a:xfrm>
      </p:grpSpPr>
      <p:sp>
        <p:nvSpPr>
          <p:cNvPr id="16" name="Right Triangle 15">
            <a:extLst>
              <a:ext uri="{FF2B5EF4-FFF2-40B4-BE49-F238E27FC236}">
                <a16:creationId xmlns:a16="http://schemas.microsoft.com/office/drawing/2014/main" id="{6F541C7A-B66F-4043-99C4-B3DE6F35079E}"/>
              </a:ext>
              <a:ext uri="{C183D7F6-B498-43B3-948B-1728B52AA6E4}">
                <adec:decorative xmlns:adec="http://schemas.microsoft.com/office/drawing/2017/decorative" val="1"/>
              </a:ext>
            </a:extLst>
          </p:cNvPr>
          <p:cNvSpPr/>
          <p:nvPr userDrawn="1"/>
        </p:nvSpPr>
        <p:spPr>
          <a:xfrm flipH="1">
            <a:off x="7120889" y="1355656"/>
            <a:ext cx="5078957" cy="549905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6">
            <a:extLst>
              <a:ext uri="{FF2B5EF4-FFF2-40B4-BE49-F238E27FC236}">
                <a16:creationId xmlns:a16="http://schemas.microsoft.com/office/drawing/2014/main" id="{6A6FA3BA-5E0E-3C4E-8287-A2DD93695604}"/>
              </a:ext>
              <a:ext uri="{C183D7F6-B498-43B3-948B-1728B52AA6E4}">
                <adec:decorative xmlns:adec="http://schemas.microsoft.com/office/drawing/2017/decorative" val="1"/>
              </a:ext>
            </a:extLst>
          </p:cNvPr>
          <p:cNvSpPr/>
          <p:nvPr userDrawn="1"/>
        </p:nvSpPr>
        <p:spPr>
          <a:xfrm flipH="1">
            <a:off x="8904749" y="3301285"/>
            <a:ext cx="3292654" cy="356500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 (preferred max of bullet sublevels)</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dirty="0"/>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4C7333F-E385-3A41-BF6F-B18DBE3D7C49}" type="datetime1">
              <a:rPr lang="en-US" smtClean="0"/>
              <a:t>1/26/2023</a:t>
            </a:fld>
            <a:endParaRPr lang="en-US" dirty="0"/>
          </a:p>
        </p:txBody>
      </p:sp>
      <p:grpSp>
        <p:nvGrpSpPr>
          <p:cNvPr id="13" name="Group 12">
            <a:extLst>
              <a:ext uri="{FF2B5EF4-FFF2-40B4-BE49-F238E27FC236}">
                <a16:creationId xmlns:a16="http://schemas.microsoft.com/office/drawing/2014/main" id="{E965EFBE-E6AF-484D-ADB2-5CBC625E77FE}"/>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C87239F8-8E2B-4E4A-A4D8-F789E6B3B5A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6D824DD1-7A2B-B643-89C9-52FC993956B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2" name="Graphic 21" descr="U.S. Department of Health and Human Services">
                <a:extLst>
                  <a:ext uri="{FF2B5EF4-FFF2-40B4-BE49-F238E27FC236}">
                    <a16:creationId xmlns:a16="http://schemas.microsoft.com/office/drawing/2014/main" id="{85BCBDF2-1255-314D-94B7-AD47E3D7BA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943DDAEE-67D2-5D42-B133-DAA062C1709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74560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 (preferred max of bullet sublevels)</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dirty="0"/>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F2E4091-6932-2545-90FE-28807F723A81}" type="datetime1">
              <a:rPr lang="en-US" smtClean="0"/>
              <a:t>1/26/2023</a:t>
            </a:fld>
            <a:endParaRPr lang="en-US" dirty="0"/>
          </a:p>
        </p:txBody>
      </p:sp>
      <p:grpSp>
        <p:nvGrpSpPr>
          <p:cNvPr id="12" name="Group 11">
            <a:extLst>
              <a:ext uri="{FF2B5EF4-FFF2-40B4-BE49-F238E27FC236}">
                <a16:creationId xmlns:a16="http://schemas.microsoft.com/office/drawing/2014/main" id="{26CD4356-D067-6541-8F13-DF49FEF186EF}"/>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F0FE7E3-EBEB-D240-A026-FC5670A8EC5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780AC49D-364E-B147-87C9-DCFB5C245C35}"/>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B93978F1-4173-8B43-A918-F932ED7B3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01E53505-1F5B-8541-82EF-97CF0828C9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41740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hite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7" y="1749287"/>
            <a:ext cx="10593832" cy="473102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7078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D3DC581-1D81-6B45-BC9A-02DB9AAF6716}" type="datetime1">
              <a:rPr lang="en-US" smtClean="0"/>
              <a:t>1/26/2023</a:t>
            </a:fld>
            <a:endParaRPr lang="en-US" dirty="0"/>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23890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tent with Accent Bar and Imag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F01133-9AC1-084A-84BA-93821D4A1332}"/>
              </a:ext>
              <a:ext uri="{C183D7F6-B498-43B3-948B-1728B52AA6E4}">
                <adec:decorative xmlns:adec="http://schemas.microsoft.com/office/drawing/2017/decorative" val="1"/>
              </a:ext>
            </a:extLst>
          </p:cNvPr>
          <p:cNvGrpSpPr/>
          <p:nvPr userDrawn="1"/>
        </p:nvGrpSpPr>
        <p:grpSpPr>
          <a:xfrm>
            <a:off x="15090" y="-1619"/>
            <a:ext cx="10813329" cy="6876837"/>
            <a:chOff x="15090" y="-1619"/>
            <a:chExt cx="10813329" cy="6876837"/>
          </a:xfrm>
        </p:grpSpPr>
        <p:sp>
          <p:nvSpPr>
            <p:cNvPr id="4" name="Rectangle 3">
              <a:extLst>
                <a:ext uri="{FF2B5EF4-FFF2-40B4-BE49-F238E27FC236}">
                  <a16:creationId xmlns:a16="http://schemas.microsoft.com/office/drawing/2014/main" id="{EF28BE8D-1584-0845-B995-131866E8DE88}"/>
                </a:ext>
                <a:ext uri="{C183D7F6-B498-43B3-948B-1728B52AA6E4}">
                  <adec:decorative xmlns:adec="http://schemas.microsoft.com/office/drawing/2017/decorative" val="1"/>
                </a:ext>
              </a:extLst>
            </p:cNvPr>
            <p:cNvSpPr/>
            <p:nvPr userDrawn="1"/>
          </p:nvSpPr>
          <p:spPr>
            <a:xfrm>
              <a:off x="15090" y="-1619"/>
              <a:ext cx="2533800" cy="6876825"/>
            </a:xfrm>
            <a:prstGeom prst="rect">
              <a:avLst/>
            </a:prstGeom>
            <a:solidFill>
              <a:schemeClr val="bg1">
                <a:lumMod val="95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
          <p:nvSpPr>
            <p:cNvPr id="18" name="Right Triangle 17">
              <a:extLst>
                <a:ext uri="{FF2B5EF4-FFF2-40B4-BE49-F238E27FC236}">
                  <a16:creationId xmlns:a16="http://schemas.microsoft.com/office/drawing/2014/main" id="{B8F1AE80-2263-584D-B5BE-93FCCBE4796D}"/>
                </a:ext>
                <a:ext uri="{C183D7F6-B498-43B3-948B-1728B52AA6E4}">
                  <adec:decorative xmlns:adec="http://schemas.microsoft.com/office/drawing/2017/decorative" val="1"/>
                </a:ext>
              </a:extLst>
            </p:cNvPr>
            <p:cNvSpPr/>
            <p:nvPr userDrawn="1"/>
          </p:nvSpPr>
          <p:spPr>
            <a:xfrm>
              <a:off x="2548890" y="-1618"/>
              <a:ext cx="8279529" cy="687683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620000" y="808936"/>
            <a:ext cx="4571999" cy="5042967"/>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6" y="3043196"/>
            <a:ext cx="6238259" cy="3245843"/>
          </a:xfrm>
          <a:prstGeom prst="rect">
            <a:avLst/>
          </a:prstGeom>
        </p:spPr>
        <p:txBody>
          <a:bodyPr anchor="t">
            <a:normAutofit/>
          </a:bodyPr>
          <a:lstStyle>
            <a:lvl1pPr marL="342900" indent="-342900">
              <a:lnSpc>
                <a:spcPct val="110000"/>
              </a:lnSpc>
              <a:spcBef>
                <a:spcPts val="2200"/>
              </a:spcBef>
              <a:spcAft>
                <a:spcPts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a:lnSpc>
                <a:spcPct val="11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1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729767"/>
            <a:ext cx="6238259" cy="1313429"/>
          </a:xfrm>
          <a:prstGeom prst="rect">
            <a:avLst/>
          </a:prstGeom>
        </p:spPr>
        <p:txBody>
          <a:bodyPr anchor="t">
            <a:noAutofit/>
          </a:bodyPr>
          <a:lstStyle>
            <a:lvl1pPr>
              <a:defRPr sz="26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6C8A248-9B0F-4E4E-9339-55301DF3845A}" type="datetime1">
              <a:rPr lang="en-US" smtClean="0"/>
              <a:t>1/26/2023</a:t>
            </a:fld>
            <a:endParaRPr lang="en-US" dirty="0"/>
          </a:p>
        </p:txBody>
      </p:sp>
      <p:pic>
        <p:nvPicPr>
          <p:cNvPr id="23" name="Picture 22">
            <a:extLst>
              <a:ext uri="{FF2B5EF4-FFF2-40B4-BE49-F238E27FC236}">
                <a16:creationId xmlns:a16="http://schemas.microsoft.com/office/drawing/2014/main" id="{1B84A836-F585-454C-B9A9-661098BD16A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808937"/>
            <a:ext cx="7413674" cy="450690"/>
          </a:xfrm>
          <a:prstGeom prst="rect">
            <a:avLst/>
          </a:prstGeom>
        </p:spPr>
      </p:pic>
      <p:pic>
        <p:nvPicPr>
          <p:cNvPr id="7" name="Picture 6" descr="A picture containing card&#10;&#10;Description automatically generated">
            <a:extLst>
              <a:ext uri="{FF2B5EF4-FFF2-40B4-BE49-F238E27FC236}">
                <a16:creationId xmlns:a16="http://schemas.microsoft.com/office/drawing/2014/main" id="{9D02289B-3D7F-8B44-BEB1-23D26F54F48F}"/>
              </a:ext>
            </a:extLst>
          </p:cNvPr>
          <p:cNvPicPr>
            <a:picLocks noChangeAspect="1"/>
          </p:cNvPicPr>
          <p:nvPr userDrawn="1"/>
        </p:nvPicPr>
        <p:blipFill>
          <a:blip r:embed="rId3"/>
          <a:stretch>
            <a:fillRect/>
          </a:stretch>
        </p:blipFill>
        <p:spPr>
          <a:xfrm>
            <a:off x="0" y="437809"/>
            <a:ext cx="1115745" cy="1138059"/>
          </a:xfrm>
          <a:prstGeom prst="rect">
            <a:avLst/>
          </a:prstGeom>
        </p:spPr>
      </p:pic>
      <p:grpSp>
        <p:nvGrpSpPr>
          <p:cNvPr id="17" name="Group 16">
            <a:extLst>
              <a:ext uri="{FF2B5EF4-FFF2-40B4-BE49-F238E27FC236}">
                <a16:creationId xmlns:a16="http://schemas.microsoft.com/office/drawing/2014/main" id="{DAD007A8-9C60-354B-B446-08C8C1554180}"/>
              </a:ext>
            </a:extLst>
          </p:cNvPr>
          <p:cNvGrpSpPr/>
          <p:nvPr userDrawn="1"/>
        </p:nvGrpSpPr>
        <p:grpSpPr>
          <a:xfrm>
            <a:off x="9620161" y="96218"/>
            <a:ext cx="2571839" cy="613973"/>
            <a:chOff x="9620161" y="96218"/>
            <a:chExt cx="2571839" cy="613973"/>
          </a:xfrm>
        </p:grpSpPr>
        <p:grpSp>
          <p:nvGrpSpPr>
            <p:cNvPr id="19" name="Group 18">
              <a:extLst>
                <a:ext uri="{FF2B5EF4-FFF2-40B4-BE49-F238E27FC236}">
                  <a16:creationId xmlns:a16="http://schemas.microsoft.com/office/drawing/2014/main" id="{B87F2CC5-D309-B649-B2C1-5AE00A65ACF8}"/>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4" name="Straight Arrow Connector 23">
                <a:extLst>
                  <a:ext uri="{FF2B5EF4-FFF2-40B4-BE49-F238E27FC236}">
                    <a16:creationId xmlns:a16="http://schemas.microsoft.com/office/drawing/2014/main" id="{3F815044-B404-0444-BFA6-743EEBC4078F}"/>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6" name="Graphic 25" descr="U.S. Department of Health and Human Services">
                <a:extLst>
                  <a:ext uri="{FF2B5EF4-FFF2-40B4-BE49-F238E27FC236}">
                    <a16:creationId xmlns:a16="http://schemas.microsoft.com/office/drawing/2014/main" id="{8774A62A-2160-9249-A9DA-B1CEBAB6B1C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501949" y="96218"/>
                <a:ext cx="505811" cy="505811"/>
              </a:xfrm>
              <a:prstGeom prst="rect">
                <a:avLst/>
              </a:prstGeom>
            </p:spPr>
          </p:pic>
        </p:grpSp>
        <p:pic>
          <p:nvPicPr>
            <p:cNvPr id="20" name="Graphic 19">
              <a:extLst>
                <a:ext uri="{FF2B5EF4-FFF2-40B4-BE49-F238E27FC236}">
                  <a16:creationId xmlns:a16="http://schemas.microsoft.com/office/drawing/2014/main" id="{C2F97EA5-00B0-284A-A50D-BAE58A1952F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0630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2 Column Content and Image">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dirty="0"/>
          </a:p>
        </p:txBody>
      </p:sp>
      <p:grpSp>
        <p:nvGrpSpPr>
          <p:cNvPr id="12" name="Group 11">
            <a:extLst>
              <a:ext uri="{FF2B5EF4-FFF2-40B4-BE49-F238E27FC236}">
                <a16:creationId xmlns:a16="http://schemas.microsoft.com/office/drawing/2014/main" id="{B3993EC7-85C1-0144-8F75-A33B1181B309}"/>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6596AFF5-EEE2-024A-A6A8-3C6DE210375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C344340B-B400-D447-B9A7-D9AD077A0998}"/>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32965D91-206E-8E49-A79B-FC6657DF7A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8DA418F9-6D93-974E-AA0B-597E9FB651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28901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2 Column with Graphic 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E0788D-6F86-DE49-B365-4D063648C01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b="35104"/>
          <a:stretch/>
        </p:blipFill>
        <p:spPr>
          <a:xfrm flipH="1">
            <a:off x="7694346" y="2837890"/>
            <a:ext cx="4505500" cy="4028398"/>
          </a:xfrm>
          <a:prstGeom prst="rect">
            <a:avLst/>
          </a:prstGeom>
        </p:spPr>
      </p:pic>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612115" y="1340070"/>
            <a:ext cx="6860739" cy="1229709"/>
          </a:xfrm>
          <a:prstGeom prst="rect">
            <a:avLst/>
          </a:prstGeom>
          <a:noFill/>
        </p:spPr>
        <p:txBody>
          <a:bodyPr lIns="182880" tIns="182880" rIns="182880" bIns="182880">
            <a:normAutofit/>
          </a:bodyPr>
          <a:lstStyle>
            <a:lvl1pPr>
              <a:lnSpc>
                <a:spcPct val="100000"/>
              </a:lnSpc>
              <a:spcBef>
                <a:spcPts val="2200"/>
              </a:spcBef>
              <a:spcAft>
                <a:spcPts val="0"/>
              </a:spcAft>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4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612116" y="325861"/>
            <a:ext cx="8645254" cy="674469"/>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dirty="0"/>
          </a:p>
        </p:txBody>
      </p:sp>
      <p:grpSp>
        <p:nvGrpSpPr>
          <p:cNvPr id="14" name="Group 13">
            <a:extLst>
              <a:ext uri="{FF2B5EF4-FFF2-40B4-BE49-F238E27FC236}">
                <a16:creationId xmlns:a16="http://schemas.microsoft.com/office/drawing/2014/main" id="{0DB1B906-77CC-8C46-B4BE-EEA18D4F4041}"/>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2F0D1EE9-368D-584C-9E09-556CD8605E9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B6B32225-5ECB-354F-950E-94681EA0AABB}"/>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721D9D82-E238-6848-84C2-EB7472C09E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A8F0C2-0400-E74D-B266-16D275155D6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
        <p:nvSpPr>
          <p:cNvPr id="21" name="Content Placeholder 10">
            <a:extLst>
              <a:ext uri="{FF2B5EF4-FFF2-40B4-BE49-F238E27FC236}">
                <a16:creationId xmlns:a16="http://schemas.microsoft.com/office/drawing/2014/main" id="{454E6C25-151B-44E7-972E-524A14A57401}"/>
              </a:ext>
            </a:extLst>
          </p:cNvPr>
          <p:cNvSpPr txBox="1">
            <a:spLocks noGrp="1"/>
          </p:cNvSpPr>
          <p:nvPr>
            <p:ph sz="half" idx="12"/>
          </p:nvPr>
        </p:nvSpPr>
        <p:spPr>
          <a:xfrm>
            <a:off x="8854679" y="1000330"/>
            <a:ext cx="3028522" cy="5597204"/>
          </a:xfrm>
          <a:prstGeom prst="roundRect">
            <a:avLst>
              <a:gd name="adj" fmla="val 4089"/>
            </a:avLst>
          </a:prstGeom>
          <a:solidFill>
            <a:schemeClr val="accent4">
              <a:lumMod val="20000"/>
              <a:lumOff val="80000"/>
            </a:schemeClr>
          </a:solidFill>
          <a:ln w="38100" cap="rnd"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274320" rIns="274320" bIns="274320" numCol="1" spcCol="0" rtlCol="0" fromWordArt="0" anchor="t" anchorCtr="1" forceAA="0" compatLnSpc="1">
            <a:prstTxWarp prst="textNoShape">
              <a:avLst/>
            </a:prstTxWarp>
            <a:noAutofit/>
          </a:bodyPr>
          <a:lstStyle>
            <a:lvl1pPr marL="0" indent="0" algn="l" defTabSz="914377" rtl="0" eaLnBrk="1" latinLnBrk="0" hangingPunct="1">
              <a:lnSpc>
                <a:spcPct val="90000"/>
              </a:lnSpc>
              <a:spcBef>
                <a:spcPts val="1000"/>
              </a:spcBef>
              <a:buFont typeface="Arial" panose="020B0604020202020204" pitchFamily="34" charset="0"/>
              <a:buNone/>
              <a:defRPr sz="1800" b="1" kern="1200">
                <a:solidFill>
                  <a:schemeClr val="accent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28600" indent="-228600" algn="ctr">
              <a:spcBef>
                <a:spcPts val="600"/>
              </a:spcBef>
              <a:spcAft>
                <a:spcPts val="600"/>
              </a:spcAft>
              <a:buSzPts val="1400"/>
            </a:pPr>
            <a:endParaRPr lang="en-US" sz="1400" dirty="0">
              <a:solidFill>
                <a:srgbClr val="000000"/>
              </a:solidFill>
              <a:latin typeface="Arial" panose="020B0604020202020204" pitchFamily="34" charset="0"/>
            </a:endParaRPr>
          </a:p>
        </p:txBody>
      </p:sp>
      <p:sp>
        <p:nvSpPr>
          <p:cNvPr id="5" name="Content Placeholder 4">
            <a:extLst>
              <a:ext uri="{FF2B5EF4-FFF2-40B4-BE49-F238E27FC236}">
                <a16:creationId xmlns:a16="http://schemas.microsoft.com/office/drawing/2014/main" id="{07A8204F-EAEA-A749-BD38-5AD8CB09D585}"/>
              </a:ext>
            </a:extLst>
          </p:cNvPr>
          <p:cNvSpPr>
            <a:spLocks noGrp="1"/>
          </p:cNvSpPr>
          <p:nvPr>
            <p:ph sz="quarter" idx="13"/>
          </p:nvPr>
        </p:nvSpPr>
        <p:spPr>
          <a:xfrm>
            <a:off x="612116" y="2837891"/>
            <a:ext cx="6860737" cy="2853462"/>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307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8145592"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4474740"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781879"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24" name="Date Placeholder 3">
            <a:extLst>
              <a:ext uri="{FF2B5EF4-FFF2-40B4-BE49-F238E27FC236}">
                <a16:creationId xmlns:a16="http://schemas.microsoft.com/office/drawing/2014/main" id="{1B002628-564A-B14E-A7B9-7D9B76C4E37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8DFC373-2031-B94B-A0B5-977FD1207AC2}" type="datetime1">
              <a:rPr lang="en-US" smtClean="0"/>
              <a:t>1/26/2023</a:t>
            </a:fld>
            <a:endParaRPr lang="en-US" dirty="0"/>
          </a:p>
        </p:txBody>
      </p:sp>
      <p:grpSp>
        <p:nvGrpSpPr>
          <p:cNvPr id="14" name="Group 13">
            <a:extLst>
              <a:ext uri="{FF2B5EF4-FFF2-40B4-BE49-F238E27FC236}">
                <a16:creationId xmlns:a16="http://schemas.microsoft.com/office/drawing/2014/main" id="{C2B4C69A-7885-BD4C-A004-79A95AA9056A}"/>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05072C6D-0E35-0D44-B237-11B0F9C8AFA3}"/>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8" name="Straight Arrow Connector 17">
                <a:extLst>
                  <a:ext uri="{FF2B5EF4-FFF2-40B4-BE49-F238E27FC236}">
                    <a16:creationId xmlns:a16="http://schemas.microsoft.com/office/drawing/2014/main" id="{EA004DD6-EF24-F246-9FF1-E2C1291F2EC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9" name="Graphic 18" descr="U.S. Department of Health and Human Services">
                <a:extLst>
                  <a:ext uri="{FF2B5EF4-FFF2-40B4-BE49-F238E27FC236}">
                    <a16:creationId xmlns:a16="http://schemas.microsoft.com/office/drawing/2014/main" id="{710FD69E-0EDD-EB43-BB6A-FEEF77409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7" name="Graphic 16">
              <a:extLst>
                <a:ext uri="{FF2B5EF4-FFF2-40B4-BE49-F238E27FC236}">
                  <a16:creationId xmlns:a16="http://schemas.microsoft.com/office/drawing/2014/main" id="{34693EB1-6BC5-2147-A414-FA16230CF3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1331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Icon Boxes">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6A76091-6016-B547-AFCF-6DF65686AC1C}"/>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B107DEA2-831A-7744-BEE8-6FFABBCD9F01}"/>
              </a:ext>
            </a:extLst>
          </p:cNvPr>
          <p:cNvSpPr>
            <a:spLocks noGrp="1"/>
          </p:cNvSpPr>
          <p:nvPr>
            <p:ph idx="17" hasCustomPrompt="1"/>
          </p:nvPr>
        </p:nvSpPr>
        <p:spPr>
          <a:xfrm>
            <a:off x="8563553"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4" name="Content Placeholder 3">
            <a:extLst>
              <a:ext uri="{FF2B5EF4-FFF2-40B4-BE49-F238E27FC236}">
                <a16:creationId xmlns:a16="http://schemas.microsoft.com/office/drawing/2014/main" id="{1E1A4606-C6D4-174F-B8FB-8408F9E065F9}"/>
              </a:ext>
            </a:extLst>
          </p:cNvPr>
          <p:cNvSpPr>
            <a:spLocks noGrp="1"/>
          </p:cNvSpPr>
          <p:nvPr>
            <p:ph sz="half" idx="14"/>
          </p:nvPr>
        </p:nvSpPr>
        <p:spPr>
          <a:xfrm>
            <a:off x="8574040" y="2537634"/>
            <a:ext cx="1774262" cy="1543877"/>
          </a:xfrm>
          <a:prstGeom prst="rect">
            <a:avLst/>
          </a:prstGeom>
          <a:noFill/>
          <a:ln w="25400">
            <a:solidFill>
              <a:schemeClr val="accent6"/>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3" name="Content Placeholder 2">
            <a:extLst>
              <a:ext uri="{FF2B5EF4-FFF2-40B4-BE49-F238E27FC236}">
                <a16:creationId xmlns:a16="http://schemas.microsoft.com/office/drawing/2014/main" id="{F7013E82-17F1-1341-B426-48E2CE227BF9}"/>
              </a:ext>
            </a:extLst>
          </p:cNvPr>
          <p:cNvSpPr>
            <a:spLocks noGrp="1"/>
          </p:cNvSpPr>
          <p:nvPr>
            <p:ph idx="16" hasCustomPrompt="1"/>
          </p:nvPr>
        </p:nvSpPr>
        <p:spPr>
          <a:xfrm>
            <a:off x="6234168"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251574" y="2537634"/>
            <a:ext cx="1774262" cy="1543877"/>
          </a:xfrm>
          <a:prstGeom prst="rect">
            <a:avLst/>
          </a:prstGeom>
          <a:noFill/>
          <a:ln w="25400">
            <a:solidFill>
              <a:schemeClr val="accent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2">
            <a:extLst>
              <a:ext uri="{FF2B5EF4-FFF2-40B4-BE49-F238E27FC236}">
                <a16:creationId xmlns:a16="http://schemas.microsoft.com/office/drawing/2014/main" id="{DC357743-35E9-2F49-8C40-185D71B10AFA}"/>
              </a:ext>
            </a:extLst>
          </p:cNvPr>
          <p:cNvSpPr>
            <a:spLocks noGrp="1"/>
          </p:cNvSpPr>
          <p:nvPr>
            <p:ph idx="15" hasCustomPrompt="1"/>
          </p:nvPr>
        </p:nvSpPr>
        <p:spPr>
          <a:xfrm>
            <a:off x="3843795"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3868121" y="2537634"/>
            <a:ext cx="1774262" cy="1543877"/>
          </a:xfrm>
          <a:prstGeom prst="rect">
            <a:avLst/>
          </a:prstGeom>
          <a:noFill/>
          <a:ln w="25400">
            <a:solidFill>
              <a:schemeClr val="accent3"/>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Content Placeholder 2">
            <a:extLst>
              <a:ext uri="{FF2B5EF4-FFF2-40B4-BE49-F238E27FC236}">
                <a16:creationId xmlns:a16="http://schemas.microsoft.com/office/drawing/2014/main" id="{4B86B236-BB4D-2343-84B1-5894BA7C1DA3}"/>
              </a:ext>
            </a:extLst>
          </p:cNvPr>
          <p:cNvSpPr>
            <a:spLocks noGrp="1"/>
          </p:cNvSpPr>
          <p:nvPr>
            <p:ph idx="1" hasCustomPrompt="1"/>
          </p:nvPr>
        </p:nvSpPr>
        <p:spPr>
          <a:xfrm>
            <a:off x="1419249"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1464350" y="2537634"/>
            <a:ext cx="1774262" cy="1543877"/>
          </a:xfrm>
          <a:prstGeom prst="rect">
            <a:avLst/>
          </a:prstGeom>
          <a:noFill/>
          <a:ln w="25400">
            <a:solidFill>
              <a:schemeClr val="tx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30" name="Date Placeholder 3">
            <a:extLst>
              <a:ext uri="{FF2B5EF4-FFF2-40B4-BE49-F238E27FC236}">
                <a16:creationId xmlns:a16="http://schemas.microsoft.com/office/drawing/2014/main" id="{D6D93BA8-9EC6-BD41-B6D5-FDB991C7EB50}"/>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ABD150E-67E1-9D40-B6BC-AEDCF239F79C}" type="datetime1">
              <a:rPr lang="en-US" smtClean="0"/>
              <a:t>1/26/2023</a:t>
            </a:fld>
            <a:endParaRPr lang="en-US" dirty="0"/>
          </a:p>
        </p:txBody>
      </p:sp>
      <p:grpSp>
        <p:nvGrpSpPr>
          <p:cNvPr id="19" name="Group 18">
            <a:extLst>
              <a:ext uri="{FF2B5EF4-FFF2-40B4-BE49-F238E27FC236}">
                <a16:creationId xmlns:a16="http://schemas.microsoft.com/office/drawing/2014/main" id="{A51CEC7E-BC44-8F4B-A42D-ADC326177E02}"/>
              </a:ext>
            </a:extLst>
          </p:cNvPr>
          <p:cNvGrpSpPr/>
          <p:nvPr userDrawn="1"/>
        </p:nvGrpSpPr>
        <p:grpSpPr>
          <a:xfrm>
            <a:off x="9620161" y="96218"/>
            <a:ext cx="2571839" cy="613973"/>
            <a:chOff x="9620161" y="96218"/>
            <a:chExt cx="2571839" cy="613973"/>
          </a:xfrm>
        </p:grpSpPr>
        <p:grpSp>
          <p:nvGrpSpPr>
            <p:cNvPr id="20" name="Group 19">
              <a:extLst>
                <a:ext uri="{FF2B5EF4-FFF2-40B4-BE49-F238E27FC236}">
                  <a16:creationId xmlns:a16="http://schemas.microsoft.com/office/drawing/2014/main" id="{1F11FC4F-6A02-7548-9743-477B0DF250A2}"/>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F18DBC7A-C7DF-874B-9684-8752006D784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D063957D-E1B8-EA45-8C1A-03DCCBFA2C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D198D5CB-A682-C14E-A71B-3946F11BA2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58466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Topics and Image">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4" name="Picture Placeholder 2">
            <a:extLst>
              <a:ext uri="{FF2B5EF4-FFF2-40B4-BE49-F238E27FC236}">
                <a16:creationId xmlns:a16="http://schemas.microsoft.com/office/drawing/2014/main" id="{2B2EA2CF-6147-AB4A-9107-66F7705388CB}"/>
              </a:ext>
            </a:extLst>
          </p:cNvPr>
          <p:cNvSpPr>
            <a:spLocks noGrp="1"/>
          </p:cNvSpPr>
          <p:nvPr>
            <p:ph type="pic" sz="quarter" idx="19"/>
          </p:nvPr>
        </p:nvSpPr>
        <p:spPr>
          <a:xfrm>
            <a:off x="463827" y="0"/>
            <a:ext cx="3803373" cy="6858000"/>
          </a:xfrm>
          <a:prstGeom prst="rect">
            <a:avLst/>
          </a:prstGeom>
          <a:solidFill>
            <a:srgbClr val="F3F3F5"/>
          </a:solidFill>
        </p:spPr>
        <p:txBody>
          <a:bodyPr>
            <a:normAutofit/>
          </a:bodyPr>
          <a:lstStyle>
            <a:lvl1pPr marL="0" indent="0">
              <a:buNone/>
              <a:defRPr sz="1400">
                <a:solidFill>
                  <a:schemeClr val="tx1">
                    <a:lumMod val="65000"/>
                    <a:lumOff val="35000"/>
                  </a:schemeClr>
                </a:solidFill>
              </a:defRPr>
            </a:lvl1pPr>
          </a:lstStyle>
          <a:p>
            <a:r>
              <a:rPr lang="en-US" dirty="0"/>
              <a:t>Click icon to add picture</a:t>
            </a:r>
          </a:p>
        </p:txBody>
      </p:sp>
      <p:sp>
        <p:nvSpPr>
          <p:cNvPr id="39" name="Text Placeholder 14">
            <a:extLst>
              <a:ext uri="{FF2B5EF4-FFF2-40B4-BE49-F238E27FC236}">
                <a16:creationId xmlns:a16="http://schemas.microsoft.com/office/drawing/2014/main" id="{9911BE2E-844B-C94D-BC56-77EAAFC8C083}"/>
              </a:ext>
            </a:extLst>
          </p:cNvPr>
          <p:cNvSpPr>
            <a:spLocks noGrp="1"/>
          </p:cNvSpPr>
          <p:nvPr>
            <p:ph type="body" sz="quarter" idx="26" hasCustomPrompt="1"/>
          </p:nvPr>
        </p:nvSpPr>
        <p:spPr>
          <a:xfrm>
            <a:off x="8242852"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4Click to edit title</a:t>
            </a:r>
          </a:p>
        </p:txBody>
      </p:sp>
      <p:sp>
        <p:nvSpPr>
          <p:cNvPr id="40" name="Content Placeholder 2">
            <a:extLst>
              <a:ext uri="{FF2B5EF4-FFF2-40B4-BE49-F238E27FC236}">
                <a16:creationId xmlns:a16="http://schemas.microsoft.com/office/drawing/2014/main" id="{9FEB8F53-7C4F-A14E-999E-564F0A2079F3}"/>
              </a:ext>
            </a:extLst>
          </p:cNvPr>
          <p:cNvSpPr>
            <a:spLocks noGrp="1"/>
          </p:cNvSpPr>
          <p:nvPr>
            <p:ph idx="27" hasCustomPrompt="1"/>
          </p:nvPr>
        </p:nvSpPr>
        <p:spPr>
          <a:xfrm>
            <a:off x="8242853"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4Click to edit Master text styles</a:t>
            </a:r>
          </a:p>
        </p:txBody>
      </p:sp>
      <p:sp>
        <p:nvSpPr>
          <p:cNvPr id="38" name="Content Placeholder 2">
            <a:extLst>
              <a:ext uri="{FF2B5EF4-FFF2-40B4-BE49-F238E27FC236}">
                <a16:creationId xmlns:a16="http://schemas.microsoft.com/office/drawing/2014/main" id="{28DFB890-EA31-754C-9C85-4EA0F35EB074}"/>
              </a:ext>
            </a:extLst>
          </p:cNvPr>
          <p:cNvSpPr>
            <a:spLocks noGrp="1"/>
          </p:cNvSpPr>
          <p:nvPr>
            <p:ph idx="25" hasCustomPrompt="1"/>
          </p:nvPr>
        </p:nvSpPr>
        <p:spPr>
          <a:xfrm>
            <a:off x="4903309"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3Click to edit Master text styles</a:t>
            </a:r>
          </a:p>
        </p:txBody>
      </p:sp>
      <p:sp>
        <p:nvSpPr>
          <p:cNvPr id="37" name="Text Placeholder 14">
            <a:extLst>
              <a:ext uri="{FF2B5EF4-FFF2-40B4-BE49-F238E27FC236}">
                <a16:creationId xmlns:a16="http://schemas.microsoft.com/office/drawing/2014/main" id="{B345D1CA-41B4-C341-B62C-1D220DF4F31E}"/>
              </a:ext>
            </a:extLst>
          </p:cNvPr>
          <p:cNvSpPr>
            <a:spLocks noGrp="1"/>
          </p:cNvSpPr>
          <p:nvPr>
            <p:ph type="body" sz="quarter" idx="24" hasCustomPrompt="1"/>
          </p:nvPr>
        </p:nvSpPr>
        <p:spPr>
          <a:xfrm>
            <a:off x="4903308"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3Click to edit title</a:t>
            </a:r>
          </a:p>
        </p:txBody>
      </p:sp>
      <p:sp>
        <p:nvSpPr>
          <p:cNvPr id="36" name="Content Placeholder 2">
            <a:extLst>
              <a:ext uri="{FF2B5EF4-FFF2-40B4-BE49-F238E27FC236}">
                <a16:creationId xmlns:a16="http://schemas.microsoft.com/office/drawing/2014/main" id="{38E1809B-86AB-514E-9087-851F76A2C091}"/>
              </a:ext>
            </a:extLst>
          </p:cNvPr>
          <p:cNvSpPr>
            <a:spLocks noGrp="1"/>
          </p:cNvSpPr>
          <p:nvPr>
            <p:ph idx="23" hasCustomPrompt="1"/>
          </p:nvPr>
        </p:nvSpPr>
        <p:spPr>
          <a:xfrm>
            <a:off x="8242853"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2Click to edit Master text styles</a:t>
            </a:r>
          </a:p>
        </p:txBody>
      </p:sp>
      <p:sp>
        <p:nvSpPr>
          <p:cNvPr id="35" name="Text Placeholder 14">
            <a:extLst>
              <a:ext uri="{FF2B5EF4-FFF2-40B4-BE49-F238E27FC236}">
                <a16:creationId xmlns:a16="http://schemas.microsoft.com/office/drawing/2014/main" id="{98DE66BF-E609-2047-9DAE-B5AAE021582F}"/>
              </a:ext>
            </a:extLst>
          </p:cNvPr>
          <p:cNvSpPr>
            <a:spLocks noGrp="1"/>
          </p:cNvSpPr>
          <p:nvPr>
            <p:ph type="body" sz="quarter" idx="22" hasCustomPrompt="1"/>
          </p:nvPr>
        </p:nvSpPr>
        <p:spPr>
          <a:xfrm>
            <a:off x="8242852"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2Click to edit title</a:t>
            </a:r>
          </a:p>
        </p:txBody>
      </p:sp>
      <p:sp>
        <p:nvSpPr>
          <p:cNvPr id="34" name="Content Placeholder 2">
            <a:extLst>
              <a:ext uri="{FF2B5EF4-FFF2-40B4-BE49-F238E27FC236}">
                <a16:creationId xmlns:a16="http://schemas.microsoft.com/office/drawing/2014/main" id="{E06B9C76-413A-A24A-97BA-F1F8704845AE}"/>
              </a:ext>
            </a:extLst>
          </p:cNvPr>
          <p:cNvSpPr>
            <a:spLocks noGrp="1"/>
          </p:cNvSpPr>
          <p:nvPr>
            <p:ph idx="1" hasCustomPrompt="1"/>
          </p:nvPr>
        </p:nvSpPr>
        <p:spPr>
          <a:xfrm>
            <a:off x="4903309"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1Click to edit Master text styles</a:t>
            </a:r>
          </a:p>
        </p:txBody>
      </p:sp>
      <p:sp>
        <p:nvSpPr>
          <p:cNvPr id="23" name="Text Placeholder 14">
            <a:extLst>
              <a:ext uri="{FF2B5EF4-FFF2-40B4-BE49-F238E27FC236}">
                <a16:creationId xmlns:a16="http://schemas.microsoft.com/office/drawing/2014/main" id="{3350E8A1-C700-5C42-BA87-AA046D22C9A6}"/>
              </a:ext>
            </a:extLst>
          </p:cNvPr>
          <p:cNvSpPr>
            <a:spLocks noGrp="1"/>
          </p:cNvSpPr>
          <p:nvPr>
            <p:ph type="body" sz="quarter" idx="20" hasCustomPrompt="1"/>
          </p:nvPr>
        </p:nvSpPr>
        <p:spPr>
          <a:xfrm>
            <a:off x="4903308"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1Click to edit title</a:t>
            </a:r>
          </a:p>
        </p:txBody>
      </p:sp>
      <p:sp>
        <p:nvSpPr>
          <p:cNvPr id="24" name="Text Placeholder 14">
            <a:extLst>
              <a:ext uri="{FF2B5EF4-FFF2-40B4-BE49-F238E27FC236}">
                <a16:creationId xmlns:a16="http://schemas.microsoft.com/office/drawing/2014/main" id="{324E6867-F179-D246-BB50-DCF91A8FC24B}"/>
              </a:ext>
            </a:extLst>
          </p:cNvPr>
          <p:cNvSpPr>
            <a:spLocks noGrp="1"/>
          </p:cNvSpPr>
          <p:nvPr>
            <p:ph type="body" sz="quarter" idx="21" hasCustomPrompt="1"/>
          </p:nvPr>
        </p:nvSpPr>
        <p:spPr>
          <a:xfrm>
            <a:off x="4479235" y="2169319"/>
            <a:ext cx="6673617" cy="433951"/>
          </a:xfrm>
          <a:prstGeom prst="rect">
            <a:avLst/>
          </a:prstGeom>
        </p:spPr>
        <p:txBody>
          <a:bodyPr anchor="b">
            <a:normAutofit/>
          </a:bodyPr>
          <a:lstStyle>
            <a:lvl1pPr marL="0" indent="0" algn="l">
              <a:lnSpc>
                <a:spcPct val="100000"/>
              </a:lnSpc>
              <a:buNone/>
              <a:defRPr sz="1800" b="1" spc="0">
                <a:solidFill>
                  <a:schemeClr val="accent5"/>
                </a:solidFill>
                <a:latin typeface="Arial" panose="020B0604020202020204" pitchFamily="34" charset="0"/>
                <a:cs typeface="Arial" panose="020B0604020202020204" pitchFamily="34" charset="0"/>
              </a:defRPr>
            </a:lvl1pPr>
          </a:lstStyle>
          <a:p>
            <a:pPr lvl="0"/>
            <a:r>
              <a:rPr lang="en-US" dirty="0"/>
              <a:t>Click to Edit Second Title</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4479235" y="1210088"/>
            <a:ext cx="667361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2-3 lines </a:t>
            </a:r>
          </a:p>
        </p:txBody>
      </p:sp>
      <p:sp>
        <p:nvSpPr>
          <p:cNvPr id="20" name="Date Placeholder 3">
            <a:extLst>
              <a:ext uri="{FF2B5EF4-FFF2-40B4-BE49-F238E27FC236}">
                <a16:creationId xmlns:a16="http://schemas.microsoft.com/office/drawing/2014/main" id="{69F12B3B-81FE-8D41-89C2-2D3D31B7DC4D}"/>
              </a:ext>
            </a:extLst>
          </p:cNvPr>
          <p:cNvSpPr>
            <a:spLocks noGrp="1"/>
          </p:cNvSpPr>
          <p:nvPr>
            <p:ph type="dt" sz="half" idx="10"/>
          </p:nvPr>
        </p:nvSpPr>
        <p:spPr>
          <a:xfrm>
            <a:off x="4479235"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160F773-910D-A04C-A2F5-57D9636F2B68}" type="datetime1">
              <a:rPr lang="en-US" smtClean="0"/>
              <a:t>1/26/2023</a:t>
            </a:fld>
            <a:endParaRPr lang="en-US" dirty="0"/>
          </a:p>
        </p:txBody>
      </p:sp>
      <p:sp>
        <p:nvSpPr>
          <p:cNvPr id="22" name="Rectangle 21">
            <a:extLst>
              <a:ext uri="{FF2B5EF4-FFF2-40B4-BE49-F238E27FC236}">
                <a16:creationId xmlns:a16="http://schemas.microsoft.com/office/drawing/2014/main" id="{5451E46B-410D-0646-A0AC-E8CD1F7EC6C6}"/>
              </a:ext>
              <a:ext uri="{C183D7F6-B498-43B3-948B-1728B52AA6E4}">
                <adec:decorative xmlns:adec="http://schemas.microsoft.com/office/drawing/2017/decorative" val="1"/>
              </a:ext>
            </a:extLst>
          </p:cNvPr>
          <p:cNvSpPr/>
          <p:nvPr userDrawn="1"/>
        </p:nvSpPr>
        <p:spPr>
          <a:xfrm>
            <a:off x="463827" y="6277500"/>
            <a:ext cx="3803373" cy="588788"/>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21" name="Group 20">
            <a:extLst>
              <a:ext uri="{FF2B5EF4-FFF2-40B4-BE49-F238E27FC236}">
                <a16:creationId xmlns:a16="http://schemas.microsoft.com/office/drawing/2014/main" id="{562703DE-AFC3-3C4B-8B04-871498B97854}"/>
              </a:ext>
            </a:extLst>
          </p:cNvPr>
          <p:cNvGrpSpPr/>
          <p:nvPr userDrawn="1"/>
        </p:nvGrpSpPr>
        <p:grpSpPr>
          <a:xfrm>
            <a:off x="9620161" y="96218"/>
            <a:ext cx="2571839" cy="613973"/>
            <a:chOff x="9620161" y="96218"/>
            <a:chExt cx="2571839" cy="613973"/>
          </a:xfrm>
        </p:grpSpPr>
        <p:grpSp>
          <p:nvGrpSpPr>
            <p:cNvPr id="29" name="Group 28">
              <a:extLst>
                <a:ext uri="{FF2B5EF4-FFF2-40B4-BE49-F238E27FC236}">
                  <a16:creationId xmlns:a16="http://schemas.microsoft.com/office/drawing/2014/main" id="{556BA1F7-B199-844B-931D-C21CDFB9C0B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31" name="Straight Arrow Connector 30">
                <a:extLst>
                  <a:ext uri="{FF2B5EF4-FFF2-40B4-BE49-F238E27FC236}">
                    <a16:creationId xmlns:a16="http://schemas.microsoft.com/office/drawing/2014/main" id="{A165A451-1141-164C-B17D-3827308BCEF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32" name="Graphic 31" descr="U.S. Department of Health and Human Services">
                <a:extLst>
                  <a:ext uri="{FF2B5EF4-FFF2-40B4-BE49-F238E27FC236}">
                    <a16:creationId xmlns:a16="http://schemas.microsoft.com/office/drawing/2014/main" id="{B802537F-43AA-3949-B26C-85D66CFFF3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30" name="Graphic 29">
              <a:extLst>
                <a:ext uri="{FF2B5EF4-FFF2-40B4-BE49-F238E27FC236}">
                  <a16:creationId xmlns:a16="http://schemas.microsoft.com/office/drawing/2014/main" id="{4D9CE177-0228-D046-A744-26DF442907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52818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2 Column Title, Text and Imag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245A002-9EC8-CF44-A3C0-977A0814572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7694346" y="3831571"/>
            <a:ext cx="4505500" cy="2924748"/>
          </a:xfrm>
          <a:prstGeom prst="rect">
            <a:avLst/>
          </a:prstGeom>
        </p:spPr>
      </p:pic>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096001" y="914403"/>
            <a:ext cx="5077348" cy="4605864"/>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9316"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Content Placeholder 2">
            <a:extLst>
              <a:ext uri="{FF2B5EF4-FFF2-40B4-BE49-F238E27FC236}">
                <a16:creationId xmlns:a16="http://schemas.microsoft.com/office/drawing/2014/main" id="{C9B86ECF-04BD-A641-80D9-0558BBF3DEAD}"/>
              </a:ext>
            </a:extLst>
          </p:cNvPr>
          <p:cNvSpPr>
            <a:spLocks noGrp="1"/>
          </p:cNvSpPr>
          <p:nvPr>
            <p:ph idx="12" hasCustomPrompt="1"/>
          </p:nvPr>
        </p:nvSpPr>
        <p:spPr>
          <a:xfrm>
            <a:off x="739316"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Optional Heading/ Secondary Messaging</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3532"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to 3 lines</a:t>
            </a:r>
          </a:p>
        </p:txBody>
      </p:sp>
      <p:sp>
        <p:nvSpPr>
          <p:cNvPr id="24" name="Date Placeholder 3">
            <a:extLst>
              <a:ext uri="{FF2B5EF4-FFF2-40B4-BE49-F238E27FC236}">
                <a16:creationId xmlns:a16="http://schemas.microsoft.com/office/drawing/2014/main" id="{1F65AF79-AB3D-1941-AC7D-107E7D3A2C7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6AA8C55-AAB8-354B-A08B-CB7F377D4A26}" type="datetime1">
              <a:rPr lang="en-US" smtClean="0"/>
              <a:t>1/26/2023</a:t>
            </a:fld>
            <a:endParaRPr lang="en-US" dirty="0"/>
          </a:p>
        </p:txBody>
      </p:sp>
      <p:sp>
        <p:nvSpPr>
          <p:cNvPr id="27" name="Rectangle 26">
            <a:extLst>
              <a:ext uri="{FF2B5EF4-FFF2-40B4-BE49-F238E27FC236}">
                <a16:creationId xmlns:a16="http://schemas.microsoft.com/office/drawing/2014/main" id="{FF46E701-2EF9-B243-A537-EB932E681D04}"/>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7" name="Group 16">
            <a:extLst>
              <a:ext uri="{FF2B5EF4-FFF2-40B4-BE49-F238E27FC236}">
                <a16:creationId xmlns:a16="http://schemas.microsoft.com/office/drawing/2014/main" id="{66631778-C8D4-C44B-904D-E682ABD5C6C2}"/>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A8460E20-78F4-FD41-AFA4-210AB401257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B7B0A9BF-E0CC-B14C-9DE7-04F5A2B3AC7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7983A600-D775-694B-9B9C-DEA7271577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0EE27235-22CC-154E-AC45-F70162735BD6}"/>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88908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Content, Large Image">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345706" y="914402"/>
            <a:ext cx="5949077" cy="5565911"/>
          </a:xfrm>
          <a:prstGeom prst="rect">
            <a:avLst/>
          </a:prstGeom>
          <a:solidFill>
            <a:schemeClr val="bg1">
              <a:lumMod val="95000"/>
            </a:schemeClr>
          </a:solidFill>
        </p:spPr>
        <p:txBody>
          <a:bodyPr>
            <a:norm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2">
            <a:extLst>
              <a:ext uri="{FF2B5EF4-FFF2-40B4-BE49-F238E27FC236}">
                <a16:creationId xmlns:a16="http://schemas.microsoft.com/office/drawing/2014/main" id="{86BB7845-307A-B345-BE97-8B60C8ADEBA9}"/>
              </a:ext>
            </a:extLst>
          </p:cNvPr>
          <p:cNvSpPr>
            <a:spLocks noGrp="1"/>
          </p:cNvSpPr>
          <p:nvPr>
            <p:ph idx="1"/>
          </p:nvPr>
        </p:nvSpPr>
        <p:spPr>
          <a:xfrm>
            <a:off x="6543768"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448E24BA-0290-6643-8FFB-4CC3CE80A846}"/>
              </a:ext>
            </a:extLst>
          </p:cNvPr>
          <p:cNvSpPr>
            <a:spLocks noGrp="1"/>
          </p:cNvSpPr>
          <p:nvPr>
            <p:ph idx="12" hasCustomPrompt="1"/>
          </p:nvPr>
        </p:nvSpPr>
        <p:spPr>
          <a:xfrm>
            <a:off x="6543768"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Optional Heading/ Secondary Messaging</a:t>
            </a:r>
          </a:p>
        </p:txBody>
      </p:sp>
      <p:sp>
        <p:nvSpPr>
          <p:cNvPr id="13" name="Title 1">
            <a:extLst>
              <a:ext uri="{FF2B5EF4-FFF2-40B4-BE49-F238E27FC236}">
                <a16:creationId xmlns:a16="http://schemas.microsoft.com/office/drawing/2014/main" id="{4F5184DB-ED5F-CC47-8BE9-6ACCFACB1718}"/>
              </a:ext>
            </a:extLst>
          </p:cNvPr>
          <p:cNvSpPr>
            <a:spLocks noGrp="1"/>
          </p:cNvSpPr>
          <p:nvPr>
            <p:ph type="title" hasCustomPrompt="1"/>
          </p:nvPr>
        </p:nvSpPr>
        <p:spPr>
          <a:xfrm>
            <a:off x="6547984"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to 2 to 3 lines </a:t>
            </a:r>
          </a:p>
        </p:txBody>
      </p:sp>
      <p:sp>
        <p:nvSpPr>
          <p:cNvPr id="26" name="Date Placeholder 3">
            <a:extLst>
              <a:ext uri="{FF2B5EF4-FFF2-40B4-BE49-F238E27FC236}">
                <a16:creationId xmlns:a16="http://schemas.microsoft.com/office/drawing/2014/main" id="{5AFE2662-632F-324F-AF7A-CD235ED1FC7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2C55CB8C-5848-834F-B213-A7942E689D10}" type="datetime1">
              <a:rPr lang="en-US" smtClean="0"/>
              <a:t>1/26/2023</a:t>
            </a:fld>
            <a:endParaRPr lang="en-US" dirty="0"/>
          </a:p>
        </p:txBody>
      </p:sp>
      <p:sp>
        <p:nvSpPr>
          <p:cNvPr id="28" name="Rectangle 27">
            <a:extLst>
              <a:ext uri="{FF2B5EF4-FFF2-40B4-BE49-F238E27FC236}">
                <a16:creationId xmlns:a16="http://schemas.microsoft.com/office/drawing/2014/main" id="{4A0BAEB8-7031-6C4B-97BC-9C5F2478A510}"/>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4" name="Group 13">
            <a:extLst>
              <a:ext uri="{FF2B5EF4-FFF2-40B4-BE49-F238E27FC236}">
                <a16:creationId xmlns:a16="http://schemas.microsoft.com/office/drawing/2014/main" id="{BFE182D5-1390-8D4F-8238-17F063E3B403}"/>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058FAA67-8E9C-7C40-BC02-87114D301FE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85A977AC-6BB7-E543-8910-993B77534D9A}"/>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29A2BE01-E103-9B47-9575-9EFD6A0341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E63FC762-E297-D64F-8F91-C183AA73050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88731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 White Background">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7" y="1749287"/>
            <a:ext cx="10593832"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7078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DB287A9-DDB3-B341-B12D-03D4CAB1F840}" type="datetime1">
              <a:rPr lang="en-US" smtClean="0"/>
              <a:t>1/26/2023</a:t>
            </a:fld>
            <a:endParaRPr lang="en-US" dirty="0"/>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35779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CBA5FC07-2A41-E847-9D4B-D1D7D1E09335}" type="datetime1">
              <a:rPr lang="en-US" smtClean="0"/>
              <a:t>1/26/2023</a:t>
            </a:fld>
            <a:endParaRPr lang="en-US" dirty="0"/>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27568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7078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E4D8BA69-F776-7E41-AE1D-41E13DA342EB}" type="datetime1">
              <a:rPr lang="en-US" smtClean="0"/>
              <a:t>1/26/2023</a:t>
            </a:fld>
            <a:endParaRPr lang="en-US" dirty="0"/>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68642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Feature Dark Background">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2" name="Content Placeholder 3">
            <a:extLst>
              <a:ext uri="{FF2B5EF4-FFF2-40B4-BE49-F238E27FC236}">
                <a16:creationId xmlns:a16="http://schemas.microsoft.com/office/drawing/2014/main" id="{E720C23D-7E1D-E343-902B-0B1BC5F024CE}"/>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solidFill>
                  <a:schemeClr val="bg1"/>
                </a:solidFill>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dirty="0"/>
              <a:t>Insert 1-2 sentence description.</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solidFill>
                  <a:schemeClr val="bg1"/>
                </a:solidFill>
                <a:latin typeface="Arial" panose="020B0604020202020204" pitchFamily="34" charset="0"/>
                <a:cs typeface="Arial" panose="020B0604020202020204" pitchFamily="34" charset="0"/>
              </a:defRPr>
            </a:lvl1pPr>
          </a:lstStyle>
          <a:p>
            <a:pPr lvl="0"/>
            <a:r>
              <a:rPr lang="en-US" dirty="0"/>
              <a:t>Secondary Messaging</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bg1"/>
                </a:solidFill>
                <a:latin typeface="Arial" panose="020B0604020202020204" pitchFamily="34" charset="0"/>
                <a:cs typeface="Arial" panose="020B0604020202020204" pitchFamily="34" charset="0"/>
              </a:defRPr>
            </a:lvl1pPr>
          </a:lstStyle>
          <a:p>
            <a:pPr lvl="0"/>
            <a:r>
              <a:rPr lang="en-US" dirty="0"/>
              <a:t>CLICK TO EDIT MASTER TITLE STYLE </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8" name="Date Placeholder 3">
            <a:extLst>
              <a:ext uri="{FF2B5EF4-FFF2-40B4-BE49-F238E27FC236}">
                <a16:creationId xmlns:a16="http://schemas.microsoft.com/office/drawing/2014/main" id="{B7BB372A-BAB0-C743-A7A1-07581D5C90C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8A74CEE-D0BA-1D44-90DD-E0AE0A8C0427}" type="datetime1">
              <a:rPr lang="en-US" smtClean="0"/>
              <a:t>1/26/2023</a:t>
            </a:fld>
            <a:endParaRPr lang="en-US" dirty="0"/>
          </a:p>
        </p:txBody>
      </p:sp>
      <p:grpSp>
        <p:nvGrpSpPr>
          <p:cNvPr id="23" name="Group 22">
            <a:extLst>
              <a:ext uri="{FF2B5EF4-FFF2-40B4-BE49-F238E27FC236}">
                <a16:creationId xmlns:a16="http://schemas.microsoft.com/office/drawing/2014/main" id="{F63CBE14-DD57-154B-949E-0555656C50BE}"/>
              </a:ext>
            </a:extLst>
          </p:cNvPr>
          <p:cNvGrpSpPr/>
          <p:nvPr userDrawn="1"/>
        </p:nvGrpSpPr>
        <p:grpSpPr>
          <a:xfrm>
            <a:off x="9620161" y="96218"/>
            <a:ext cx="2571839" cy="613973"/>
            <a:chOff x="9620161" y="96218"/>
            <a:chExt cx="2571839" cy="613973"/>
          </a:xfrm>
        </p:grpSpPr>
        <p:grpSp>
          <p:nvGrpSpPr>
            <p:cNvPr id="24" name="Group 23">
              <a:extLst>
                <a:ext uri="{FF2B5EF4-FFF2-40B4-BE49-F238E27FC236}">
                  <a16:creationId xmlns:a16="http://schemas.microsoft.com/office/drawing/2014/main" id="{2025A588-28A7-3749-AC06-8B6463BF16B0}"/>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DD16DBF4-1FEA-7F4C-8D82-3D9D6B710D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E9674E48-6F1E-D141-9F95-01423440F6B0}"/>
                  </a:ext>
                </a:extLst>
              </p:cNvPr>
              <p:cNvPicPr>
                <a:picLocks noChangeAspect="1"/>
              </p:cNvPicPr>
              <p:nvPr userDrawn="1"/>
            </p:nvPicPr>
            <p:blipFill>
              <a:blip r:embed="rId2">
                <a:lum bright="100000" contrast="-70000"/>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40F56F3D-38BD-0B42-9FE6-7DAE3B5869D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695793" y="128020"/>
              <a:ext cx="1596131" cy="423216"/>
            </a:xfrm>
            <a:prstGeom prst="rect">
              <a:avLst/>
            </a:prstGeom>
          </p:spPr>
        </p:pic>
      </p:grpSp>
    </p:spTree>
    <p:extLst>
      <p:ext uri="{BB962C8B-B14F-4D97-AF65-F5344CB8AC3E}">
        <p14:creationId xmlns:p14="http://schemas.microsoft.com/office/powerpoint/2010/main" val="36874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Feature Light Backgroun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4BA286-50AF-0048-A3FB-B2FE65D9AB43}"/>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F0878B3-5E8B-964B-BA6A-E5643393FB05}" type="datetime1">
              <a:rPr lang="en-US" smtClean="0"/>
              <a:t>1/26/2023</a:t>
            </a:fld>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7" name="Content Placeholder 3">
            <a:extLst>
              <a:ext uri="{FF2B5EF4-FFF2-40B4-BE49-F238E27FC236}">
                <a16:creationId xmlns:a16="http://schemas.microsoft.com/office/drawing/2014/main" id="{101EFB2C-7586-D946-8D49-7B65D6641E94}"/>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dirty="0"/>
              <a:t>Insert 1-2 sentence description.</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tx2"/>
                </a:solidFill>
                <a:latin typeface="Arial" panose="020B0604020202020204" pitchFamily="34" charset="0"/>
                <a:cs typeface="Arial" panose="020B0604020202020204" pitchFamily="34" charset="0"/>
              </a:defRPr>
            </a:lvl1pPr>
          </a:lstStyle>
          <a:p>
            <a:pPr lvl="0"/>
            <a:r>
              <a:rPr lang="en-US" dirty="0"/>
              <a:t>CLICK TO EDIT MASTER TITLE STYLE </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latin typeface="Arial" panose="020B0604020202020204" pitchFamily="34" charset="0"/>
                <a:cs typeface="Arial" panose="020B0604020202020204" pitchFamily="34" charset="0"/>
              </a:defRPr>
            </a:lvl1pPr>
          </a:lstStyle>
          <a:p>
            <a:pPr lvl="0"/>
            <a:r>
              <a:rPr lang="en-US" dirty="0"/>
              <a:t>Secondary Messaging</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4DA76B79-FC33-AA4D-9FE2-569F8B719615}"/>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03B57502-0F03-E742-B942-1C18BA3DC76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E4958E81-431A-774A-8400-35FA9C19B5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05A2B04C-EE1C-A846-9E6C-018362DB5C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DA8956-7650-DC4F-9B88-B3639117FC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02702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Transi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78881B-6145-3E47-914E-16EDBCD5D3B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564" y="0"/>
            <a:ext cx="6476013" cy="6858000"/>
          </a:xfrm>
          <a:prstGeom prst="rect">
            <a:avLst/>
          </a:prstGeom>
        </p:spPr>
      </p:pic>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7" name="Title 1">
            <a:extLst>
              <a:ext uri="{FF2B5EF4-FFF2-40B4-BE49-F238E27FC236}">
                <a16:creationId xmlns:a16="http://schemas.microsoft.com/office/drawing/2014/main" id="{4D6034B5-BD90-CD46-B284-E1ACCD1D2151}"/>
              </a:ext>
            </a:extLst>
          </p:cNvPr>
          <p:cNvSpPr>
            <a:spLocks noGrp="1"/>
          </p:cNvSpPr>
          <p:nvPr>
            <p:ph type="title" hasCustomPrompt="1"/>
          </p:nvPr>
        </p:nvSpPr>
        <p:spPr>
          <a:xfrm>
            <a:off x="7196446" y="1888639"/>
            <a:ext cx="4811313" cy="3348106"/>
          </a:xfrm>
          <a:prstGeom prst="rect">
            <a:avLst/>
          </a:prstGeom>
          <a:noFill/>
        </p:spPr>
        <p:txBody>
          <a:bodyPr lIns="0" tIns="365760" rIns="0" bIns="365760" anchor="ctr" anchorCtr="0">
            <a:noAutofit/>
          </a:bodyPr>
          <a:lstStyle>
            <a:lvl1pPr>
              <a:defRPr sz="3600">
                <a:solidFill>
                  <a:schemeClr val="accent1"/>
                </a:solidFill>
                <a:latin typeface="Arial" panose="020B0604020202020204" pitchFamily="34" charset="0"/>
                <a:cs typeface="Arial" panose="020B0604020202020204" pitchFamily="34" charset="0"/>
              </a:defRPr>
            </a:lvl1pPr>
          </a:lstStyle>
          <a:p>
            <a:r>
              <a:rPr lang="en-US" dirty="0"/>
              <a:t>Click to edit title</a:t>
            </a:r>
          </a:p>
        </p:txBody>
      </p:sp>
      <p:sp>
        <p:nvSpPr>
          <p:cNvPr id="21" name="Date Placeholder 3">
            <a:extLst>
              <a:ext uri="{FF2B5EF4-FFF2-40B4-BE49-F238E27FC236}">
                <a16:creationId xmlns:a16="http://schemas.microsoft.com/office/drawing/2014/main" id="{0BE0F5C1-AF88-AD49-8B8E-5C72A4EC5EC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917FFA1-E483-4E2C-94D6-8E41131EE334}" type="datetime1">
              <a:rPr lang="en-US" smtClean="0"/>
              <a:t>1/26/2023</a:t>
            </a:fld>
            <a:endParaRPr lang="en-US" dirty="0"/>
          </a:p>
        </p:txBody>
      </p:sp>
      <p:grpSp>
        <p:nvGrpSpPr>
          <p:cNvPr id="12" name="Group 11">
            <a:extLst>
              <a:ext uri="{FF2B5EF4-FFF2-40B4-BE49-F238E27FC236}">
                <a16:creationId xmlns:a16="http://schemas.microsoft.com/office/drawing/2014/main" id="{A53A8EDE-1B7B-C849-93BB-06292F9F301C}"/>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A6B7D793-3403-6A45-9AEF-BA7AF3087B6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1262C96A-357A-AC47-AA94-A81F310B02F1}"/>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1C4D625E-3C2A-6C48-B097-19788BF1021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E5273C54-4A5D-224E-B09A-C3B5459E0ED5}"/>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12033511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p:nvPr userDrawn="1"/>
        </p:nvCxnSpPr>
        <p:spPr>
          <a:xfrm>
            <a:off x="5561068" y="5764695"/>
            <a:ext cx="6206862"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5" name="Picture 54" descr="HealthIT.gov">
            <a:extLst>
              <a:ext uri="{FF2B5EF4-FFF2-40B4-BE49-F238E27FC236}">
                <a16:creationId xmlns:a16="http://schemas.microsoft.com/office/drawing/2014/main" id="{8F469401-90DB-C944-9205-3008DDB131F0}"/>
              </a:ext>
            </a:extLst>
          </p:cNvPr>
          <p:cNvPicPr>
            <a:picLocks noChangeAspect="1"/>
          </p:cNvPicPr>
          <p:nvPr userDrawn="1"/>
        </p:nvPicPr>
        <p:blipFill>
          <a:blip r:embed="rId2"/>
          <a:stretch>
            <a:fillRect/>
          </a:stretch>
        </p:blipFill>
        <p:spPr>
          <a:xfrm>
            <a:off x="5561068" y="5928684"/>
            <a:ext cx="1875936" cy="646331"/>
          </a:xfrm>
          <a:prstGeom prst="rect">
            <a:avLst/>
          </a:prstGeom>
        </p:spPr>
      </p:pic>
      <p:sp>
        <p:nvSpPr>
          <p:cNvPr id="28" name="Rectangle 27">
            <a:extLst>
              <a:ext uri="{FF2B5EF4-FFF2-40B4-BE49-F238E27FC236}">
                <a16:creationId xmlns:a16="http://schemas.microsoft.com/office/drawing/2014/main" id="{A1B26B7B-364E-7544-88B9-343EC3ED4405}"/>
              </a:ext>
            </a:extLst>
          </p:cNvPr>
          <p:cNvSpPr/>
          <p:nvPr userDrawn="1"/>
        </p:nvSpPr>
        <p:spPr>
          <a:xfrm>
            <a:off x="7641555" y="5935406"/>
            <a:ext cx="4704112" cy="646331"/>
          </a:xfrm>
          <a:prstGeom prst="rect">
            <a:avLst/>
          </a:prstGeom>
        </p:spPr>
        <p:txBody>
          <a:bodyPr wrap="square">
            <a:spAutoFit/>
          </a:bodyPr>
          <a:lstStyle/>
          <a:p>
            <a:r>
              <a:rPr lang="en-US" b="1" dirty="0">
                <a:solidFill>
                  <a:schemeClr val="accent1"/>
                </a:solidFill>
                <a:latin typeface="Arial" panose="020B0604020202020204" pitchFamily="34" charset="0"/>
                <a:cs typeface="Arial" panose="020B0604020202020204" pitchFamily="34" charset="0"/>
              </a:rPr>
              <a:t>Subscribe to our weekly eblast at </a:t>
            </a:r>
            <a:r>
              <a:rPr lang="en-US" b="1" u="none" dirty="0">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healthit.gov</a:t>
            </a:r>
            <a:r>
              <a:rPr lang="en-US" b="1" u="none" dirty="0">
                <a:solidFill>
                  <a:schemeClr val="accent1"/>
                </a:solidFill>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for the latest updates!</a:t>
            </a:r>
            <a:endParaRPr lang="en-US" dirty="0">
              <a:solidFill>
                <a:schemeClr val="accent1"/>
              </a:solidFill>
              <a:latin typeface="Arial" panose="020B0604020202020204" pitchFamily="34" charset="0"/>
              <a:cs typeface="Arial" panose="020B0604020202020204" pitchFamily="34" charset="0"/>
            </a:endParaRP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713210"/>
            <a:ext cx="5176679" cy="721133"/>
          </a:xfrm>
          <a:prstGeom prst="rect">
            <a:avLst/>
          </a:prstGeom>
        </p:spPr>
        <p:txBody>
          <a:bodyPr anchor="ctr" anchorCtr="0">
            <a:normAutofit/>
          </a:bodyPr>
          <a:lstStyle>
            <a:lvl1pPr marL="0" indent="0" algn="l">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dirty="0"/>
              <a:t>Click to add secondary title, date, or location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609602" y="2568561"/>
            <a:ext cx="5176678" cy="1119818"/>
          </a:xfrm>
          <a:prstGeom prst="rect">
            <a:avLst/>
          </a:prstGeom>
        </p:spPr>
        <p:txBody>
          <a:bodyPr anchor="ctr"/>
          <a:lstStyle>
            <a:lvl1pPr algn="l">
              <a:lnSpc>
                <a:spcPct val="80000"/>
              </a:lnSpc>
              <a:defRPr>
                <a:solidFill>
                  <a:schemeClr val="accent1"/>
                </a:solidFill>
              </a:defRPr>
            </a:lvl1pPr>
          </a:lstStyle>
          <a:p>
            <a:r>
              <a:rPr lang="en-US" dirty="0"/>
              <a:t>Contact ONC</a:t>
            </a:r>
          </a:p>
        </p:txBody>
      </p:sp>
      <p:pic>
        <p:nvPicPr>
          <p:cNvPr id="18" name="Graphic 17">
            <a:extLst>
              <a:ext uri="{FF2B5EF4-FFF2-40B4-BE49-F238E27FC236}">
                <a16:creationId xmlns:a16="http://schemas.microsoft.com/office/drawing/2014/main" id="{738B1AF8-8346-C641-8A76-D2401D27F8B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50721" y="3748390"/>
            <a:ext cx="254210" cy="254210"/>
          </a:xfrm>
          <a:prstGeom prst="rect">
            <a:avLst/>
          </a:prstGeom>
        </p:spPr>
      </p:pic>
      <p:pic>
        <p:nvPicPr>
          <p:cNvPr id="20" name="Graphic 19" descr="Chat">
            <a:extLst>
              <a:ext uri="{FF2B5EF4-FFF2-40B4-BE49-F238E27FC236}">
                <a16:creationId xmlns:a16="http://schemas.microsoft.com/office/drawing/2014/main" id="{8796326E-2CA0-C940-8829-81D7EAEDC4E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6056" y="2765766"/>
            <a:ext cx="354823" cy="354823"/>
          </a:xfrm>
          <a:prstGeom prst="rect">
            <a:avLst/>
          </a:prstGeom>
        </p:spPr>
      </p:pic>
      <p:pic>
        <p:nvPicPr>
          <p:cNvPr id="21" name="Graphic 20" descr="Receiver">
            <a:extLst>
              <a:ext uri="{FF2B5EF4-FFF2-40B4-BE49-F238E27FC236}">
                <a16:creationId xmlns:a16="http://schemas.microsoft.com/office/drawing/2014/main" id="{F859C6F6-5A7C-9843-960A-79AEB23B80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610040" y="2311161"/>
            <a:ext cx="278578" cy="278578"/>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FFE48EDB-F655-6B43-B6EC-2966669867CD}"/>
              </a:ext>
            </a:extLst>
          </p:cNvPr>
          <p:cNvPicPr>
            <a:picLocks noChangeAspect="1"/>
          </p:cNvPicPr>
          <p:nvPr userDrawn="1"/>
        </p:nvPicPr>
        <p:blipFill>
          <a:blip r:embed="rId10"/>
          <a:stretch>
            <a:fillRect/>
          </a:stretch>
        </p:blipFill>
        <p:spPr>
          <a:xfrm>
            <a:off x="6866133" y="3888047"/>
            <a:ext cx="561339" cy="561339"/>
          </a:xfrm>
          <a:prstGeom prst="rect">
            <a:avLst/>
          </a:prstGeom>
        </p:spPr>
      </p:pic>
      <p:pic>
        <p:nvPicPr>
          <p:cNvPr id="24" name="Graphic 23">
            <a:extLst>
              <a:ext uri="{FF2B5EF4-FFF2-40B4-BE49-F238E27FC236}">
                <a16:creationId xmlns:a16="http://schemas.microsoft.com/office/drawing/2014/main" id="{C3E0B4D9-EC54-6C4D-940D-6D15FE6E6CD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6657379" y="4244607"/>
            <a:ext cx="228600" cy="228600"/>
          </a:xfrm>
          <a:prstGeom prst="rect">
            <a:avLst/>
          </a:prstGeom>
        </p:spPr>
      </p:pic>
      <p:sp>
        <p:nvSpPr>
          <p:cNvPr id="25" name="TextBox 24">
            <a:extLst>
              <a:ext uri="{FF2B5EF4-FFF2-40B4-BE49-F238E27FC236}">
                <a16:creationId xmlns:a16="http://schemas.microsoft.com/office/drawing/2014/main" id="{C602F7F5-13A7-3543-B25D-68B9629C66D7}"/>
              </a:ext>
            </a:extLst>
          </p:cNvPr>
          <p:cNvSpPr txBox="1"/>
          <p:nvPr userDrawn="1"/>
        </p:nvSpPr>
        <p:spPr>
          <a:xfrm>
            <a:off x="6610040" y="2279595"/>
            <a:ext cx="4969565" cy="2508379"/>
          </a:xfrm>
          <a:prstGeom prst="rect">
            <a:avLst/>
          </a:prstGeom>
          <a:noFill/>
        </p:spPr>
        <p:txBody>
          <a:bodyPr wrap="square" rtlCol="0">
            <a:spAutoFit/>
          </a:bodyPr>
          <a:lstStyle/>
          <a:p>
            <a:pPr lvl="1">
              <a:lnSpc>
                <a:spcPct val="100000"/>
              </a:lnSpc>
              <a:spcBef>
                <a:spcPts val="0"/>
              </a:spcBef>
              <a:spcAft>
                <a:spcPts val="1800"/>
              </a:spcAft>
            </a:pPr>
            <a:r>
              <a:rPr lang="en-US" sz="1600" b="1" dirty="0">
                <a:solidFill>
                  <a:schemeClr val="tx2"/>
                </a:solidFill>
              </a:rPr>
              <a:t>Phone:</a:t>
            </a:r>
            <a:r>
              <a:rPr lang="en-US" sz="1600" dirty="0">
                <a:solidFill>
                  <a:schemeClr val="tx2"/>
                </a:solidFill>
              </a:rPr>
              <a:t> 202-690-7151</a:t>
            </a:r>
          </a:p>
          <a:p>
            <a:pPr lvl="1">
              <a:lnSpc>
                <a:spcPct val="100000"/>
              </a:lnSpc>
              <a:spcBef>
                <a:spcPts val="0"/>
              </a:spcBef>
              <a:spcAft>
                <a:spcPts val="1800"/>
              </a:spcAft>
            </a:pPr>
            <a:r>
              <a:rPr lang="en-US" sz="1600" b="1" dirty="0">
                <a:solidFill>
                  <a:schemeClr val="tx2"/>
                </a:solidFill>
              </a:rPr>
              <a:t>Health IT Feedback Form: </a:t>
            </a:r>
            <a:r>
              <a:rPr lang="en-US" sz="1600" u="none" dirty="0">
                <a:solidFill>
                  <a:schemeClr val="tx2"/>
                </a:solidFill>
                <a:hlinkClick r:id="rId13">
                  <a:extLst>
                    <a:ext uri="{A12FA001-AC4F-418D-AE19-62706E023703}">
                      <ahyp:hlinkClr xmlns:ahyp="http://schemas.microsoft.com/office/drawing/2018/hyperlinkcolor" val="tx"/>
                    </a:ext>
                  </a:extLst>
                </a:hlinkClick>
              </a:rPr>
              <a:t>https://www.healthit.gov/form/</a:t>
            </a:r>
            <a:br>
              <a:rPr lang="en-US" sz="1600" u="none" dirty="0">
                <a:solidFill>
                  <a:schemeClr val="tx2"/>
                </a:solidFill>
                <a:hlinkClick r:id="rId13">
                  <a:extLst>
                    <a:ext uri="{A12FA001-AC4F-418D-AE19-62706E023703}">
                      <ahyp:hlinkClr xmlns:ahyp="http://schemas.microsoft.com/office/drawing/2018/hyperlinkcolor" val="tx"/>
                    </a:ext>
                  </a:extLst>
                </a:hlinkClick>
              </a:rPr>
            </a:br>
            <a:r>
              <a:rPr lang="en-US" sz="1600" u="none" dirty="0">
                <a:solidFill>
                  <a:schemeClr val="tx2"/>
                </a:solidFill>
                <a:hlinkClick r:id="rId13">
                  <a:extLst>
                    <a:ext uri="{A12FA001-AC4F-418D-AE19-62706E023703}">
                      <ahyp:hlinkClr xmlns:ahyp="http://schemas.microsoft.com/office/drawing/2018/hyperlinkcolor" val="tx"/>
                    </a:ext>
                  </a:extLst>
                </a:hlinkClick>
              </a:rPr>
              <a:t>healthit-feedback-form</a:t>
            </a:r>
            <a:endParaRPr lang="en-US" sz="1600" u="none" dirty="0">
              <a:solidFill>
                <a:schemeClr val="tx2"/>
              </a:solidFill>
            </a:endParaRPr>
          </a:p>
          <a:p>
            <a:pPr lvl="1">
              <a:lnSpc>
                <a:spcPct val="100000"/>
              </a:lnSpc>
              <a:spcBef>
                <a:spcPts val="0"/>
              </a:spcBef>
              <a:spcAft>
                <a:spcPts val="1800"/>
              </a:spcAft>
            </a:pPr>
            <a:r>
              <a:rPr lang="en-US" sz="1600" b="1" dirty="0">
                <a:solidFill>
                  <a:schemeClr val="tx2"/>
                </a:solidFill>
              </a:rPr>
              <a:t>Twitter: </a:t>
            </a:r>
            <a:r>
              <a:rPr lang="en-US" sz="1600" dirty="0">
                <a:solidFill>
                  <a:schemeClr val="tx2"/>
                </a:solidFill>
              </a:rPr>
              <a:t>@onc_healthIT</a:t>
            </a:r>
          </a:p>
          <a:p>
            <a:pPr lvl="1">
              <a:lnSpc>
                <a:spcPct val="100000"/>
              </a:lnSpc>
              <a:spcBef>
                <a:spcPts val="0"/>
              </a:spcBef>
              <a:spcAft>
                <a:spcPts val="1800"/>
              </a:spcAft>
            </a:pPr>
            <a:r>
              <a:rPr lang="en-US" sz="1600" b="1" dirty="0">
                <a:solidFill>
                  <a:schemeClr val="tx2"/>
                </a:solidFill>
              </a:rPr>
              <a:t>LinkedIn: </a:t>
            </a:r>
            <a:r>
              <a:rPr lang="en-US" sz="1600" dirty="0">
                <a:solidFill>
                  <a:schemeClr val="tx2"/>
                </a:solidFill>
              </a:rPr>
              <a:t>Search “Office of the National Coordinator for Health Information Technology”</a:t>
            </a:r>
          </a:p>
        </p:txBody>
      </p: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1239501" y="191468"/>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16">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609601" y="1141810"/>
            <a:ext cx="4087304" cy="1077059"/>
          </a:xfrm>
          <a:prstGeom prst="rect">
            <a:avLst/>
          </a:prstGeom>
        </p:spPr>
      </p:pic>
    </p:spTree>
    <p:extLst>
      <p:ext uri="{BB962C8B-B14F-4D97-AF65-F5344CB8AC3E}">
        <p14:creationId xmlns:p14="http://schemas.microsoft.com/office/powerpoint/2010/main" val="28237404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DD0622E0-E211-654A-B901-C1FFE4794D3E}" type="datetime1">
              <a:rPr lang="en-US" smtClean="0"/>
              <a:t>1/26/2023</a:t>
            </a:fld>
            <a:endParaRPr lang="en-US" dirty="0"/>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buClr>
                <a:schemeClr val="accent1"/>
              </a:buClr>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21st Century Cures Act: Interoperability, Information Blocking, and the ONC Health IT Certification Program Final Rule | Information Blocking</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37216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64FF9281-C939-3C4D-8B72-9FF1DF0B0183}" type="datetime1">
              <a:rPr lang="en-US" smtClean="0"/>
              <a:t>1/26/2023</a:t>
            </a:fld>
            <a:endParaRPr lang="en-US" dirty="0"/>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50017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1828800"/>
            <a:ext cx="5080927" cy="4651513"/>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828800"/>
            <a:ext cx="5080927" cy="4651513"/>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3C8A4540-C938-494F-92B1-B8321D162E2B}" type="datetime1">
              <a:rPr lang="en-US" smtClean="0"/>
              <a:t>1/26/2023</a:t>
            </a:fld>
            <a:endParaRPr lang="en-US" dirty="0"/>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
        <p:nvSpPr>
          <p:cNvPr id="13" name="Rectangle 12">
            <a:extLst>
              <a:ext uri="{FF2B5EF4-FFF2-40B4-BE49-F238E27FC236}">
                <a16:creationId xmlns:a16="http://schemas.microsoft.com/office/drawing/2014/main" id="{F14CE67A-C56C-8F4F-A7AA-8B1FB546508C}"/>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Tree>
    <p:extLst>
      <p:ext uri="{BB962C8B-B14F-4D97-AF65-F5344CB8AC3E}">
        <p14:creationId xmlns:p14="http://schemas.microsoft.com/office/powerpoint/2010/main" val="118180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123F003-2E9F-F847-9045-18E215569D13}" type="datetime1">
              <a:rPr lang="en-US" smtClean="0"/>
              <a:t>1/26/2023</a:t>
            </a:fld>
            <a:endParaRPr lang="en-US" dirty="0"/>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61386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eature Dark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2" name="Content Placeholder 3">
            <a:extLst>
              <a:ext uri="{FF2B5EF4-FFF2-40B4-BE49-F238E27FC236}">
                <a16:creationId xmlns:a16="http://schemas.microsoft.com/office/drawing/2014/main" id="{E720C23D-7E1D-E343-902B-0B1BC5F024CE}"/>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solidFill>
                  <a:schemeClr val="bg1"/>
                </a:solidFill>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dirty="0"/>
              <a:t>Insert 1-2 sentence description.</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solidFill>
                  <a:schemeClr val="bg1"/>
                </a:solidFill>
                <a:latin typeface="Arial" panose="020B0604020202020204" pitchFamily="34" charset="0"/>
                <a:cs typeface="Arial" panose="020B0604020202020204" pitchFamily="34" charset="0"/>
              </a:defRPr>
            </a:lvl1pPr>
          </a:lstStyle>
          <a:p>
            <a:pPr lvl="0"/>
            <a:r>
              <a:rPr lang="en-US" dirty="0"/>
              <a:t>Secondary Messaging</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bg1"/>
                </a:solidFill>
                <a:latin typeface="Arial" panose="020B0604020202020204" pitchFamily="34" charset="0"/>
                <a:cs typeface="Arial" panose="020B0604020202020204" pitchFamily="34" charset="0"/>
              </a:defRPr>
            </a:lvl1pPr>
          </a:lstStyle>
          <a:p>
            <a:pPr lvl="0"/>
            <a:r>
              <a:rPr lang="en-US" dirty="0"/>
              <a:t>CLICK TO EDIT MASTER TITLE STYLE </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8" name="Date Placeholder 3">
            <a:extLst>
              <a:ext uri="{FF2B5EF4-FFF2-40B4-BE49-F238E27FC236}">
                <a16:creationId xmlns:a16="http://schemas.microsoft.com/office/drawing/2014/main" id="{B7BB372A-BAB0-C743-A7A1-07581D5C90C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226588E-5EC2-3949-85E0-D764D1AFD7FE}" type="datetime1">
              <a:rPr lang="en-US" smtClean="0"/>
              <a:t>1/26/2023</a:t>
            </a:fld>
            <a:endParaRPr lang="en-US" dirty="0"/>
          </a:p>
        </p:txBody>
      </p:sp>
      <p:grpSp>
        <p:nvGrpSpPr>
          <p:cNvPr id="23" name="Group 22">
            <a:extLst>
              <a:ext uri="{FF2B5EF4-FFF2-40B4-BE49-F238E27FC236}">
                <a16:creationId xmlns:a16="http://schemas.microsoft.com/office/drawing/2014/main" id="{F63CBE14-DD57-154B-949E-0555656C50BE}"/>
              </a:ext>
            </a:extLst>
          </p:cNvPr>
          <p:cNvGrpSpPr/>
          <p:nvPr userDrawn="1"/>
        </p:nvGrpSpPr>
        <p:grpSpPr>
          <a:xfrm>
            <a:off x="9620161" y="96218"/>
            <a:ext cx="2571839" cy="613973"/>
            <a:chOff x="9620161" y="96218"/>
            <a:chExt cx="2571839" cy="613973"/>
          </a:xfrm>
        </p:grpSpPr>
        <p:grpSp>
          <p:nvGrpSpPr>
            <p:cNvPr id="24" name="Group 23">
              <a:extLst>
                <a:ext uri="{FF2B5EF4-FFF2-40B4-BE49-F238E27FC236}">
                  <a16:creationId xmlns:a16="http://schemas.microsoft.com/office/drawing/2014/main" id="{2025A588-28A7-3749-AC06-8B6463BF16B0}"/>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DD16DBF4-1FEA-7F4C-8D82-3D9D6B710D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E9674E48-6F1E-D141-9F95-01423440F6B0}"/>
                  </a:ext>
                </a:extLst>
              </p:cNvPr>
              <p:cNvPicPr>
                <a:picLocks noChangeAspect="1"/>
              </p:cNvPicPr>
              <p:nvPr userDrawn="1"/>
            </p:nvPicPr>
            <p:blipFill>
              <a:blip r:embed="rId3">
                <a:lum bright="100000" contrast="-70000"/>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40F56F3D-38BD-0B42-9FE6-7DAE3B5869DC}"/>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695793" y="128020"/>
              <a:ext cx="1596131" cy="423216"/>
            </a:xfrm>
            <a:prstGeom prst="rect">
              <a:avLst/>
            </a:prstGeom>
          </p:spPr>
        </p:pic>
      </p:grpSp>
    </p:spTree>
    <p:extLst>
      <p:ext uri="{BB962C8B-B14F-4D97-AF65-F5344CB8AC3E}">
        <p14:creationId xmlns:p14="http://schemas.microsoft.com/office/powerpoint/2010/main" val="364622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ature Light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4BA286-50AF-0048-A3FB-B2FE65D9AB43}"/>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96015E2-9DA7-7F4C-AD80-B7677C858BDE}" type="datetime1">
              <a:rPr lang="en-US" smtClean="0"/>
              <a:t>1/26/2023</a:t>
            </a:fld>
            <a:endParaRPr lang="en-US" dirty="0"/>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7" name="Content Placeholder 3">
            <a:extLst>
              <a:ext uri="{FF2B5EF4-FFF2-40B4-BE49-F238E27FC236}">
                <a16:creationId xmlns:a16="http://schemas.microsoft.com/office/drawing/2014/main" id="{101EFB2C-7586-D946-8D49-7B65D6641E94}"/>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dirty="0"/>
              <a:t>Insert 1-2 sentence description.</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tx2"/>
                </a:solidFill>
                <a:latin typeface="Arial" panose="020B0604020202020204" pitchFamily="34" charset="0"/>
                <a:cs typeface="Arial" panose="020B0604020202020204" pitchFamily="34" charset="0"/>
              </a:defRPr>
            </a:lvl1pPr>
          </a:lstStyle>
          <a:p>
            <a:pPr lvl="0"/>
            <a:r>
              <a:rPr lang="en-US" dirty="0"/>
              <a:t>CLICK TO EDIT MASTER TITLE STYLE </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latin typeface="Arial" panose="020B0604020202020204" pitchFamily="34" charset="0"/>
                <a:cs typeface="Arial" panose="020B0604020202020204" pitchFamily="34" charset="0"/>
              </a:defRPr>
            </a:lvl1pPr>
          </a:lstStyle>
          <a:p>
            <a:pPr lvl="0"/>
            <a:r>
              <a:rPr lang="en-US" dirty="0"/>
              <a:t>Secondary Messaging</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4DA76B79-FC33-AA4D-9FE2-569F8B719615}"/>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03B57502-0F03-E742-B942-1C18BA3DC76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E4958E81-431A-774A-8400-35FA9C19B5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05A2B04C-EE1C-A846-9E6C-018362DB5C6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DA8956-7650-DC4F-9B88-B3639117FC35}"/>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85583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21609E5-F09C-C44D-8E18-6534A9E0034C}" type="datetime1">
              <a:rPr lang="en-US" smtClean="0"/>
              <a:t>1/26/2023</a:t>
            </a:fld>
            <a:endParaRPr lang="en-US" dirty="0"/>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buClr>
                <a:schemeClr val="accent1"/>
              </a:buClr>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6672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602F7F5-13A7-3543-B25D-68B9629C66D7}"/>
              </a:ext>
            </a:extLst>
          </p:cNvPr>
          <p:cNvSpPr txBox="1"/>
          <p:nvPr userDrawn="1"/>
        </p:nvSpPr>
        <p:spPr>
          <a:xfrm>
            <a:off x="6610040" y="2374816"/>
            <a:ext cx="4969565" cy="2262158"/>
          </a:xfrm>
          <a:prstGeom prst="rect">
            <a:avLst/>
          </a:prstGeom>
          <a:noFill/>
        </p:spPr>
        <p:txBody>
          <a:bodyPr wrap="square" rtlCol="0">
            <a:spAutoFit/>
          </a:bodyPr>
          <a:lstStyle/>
          <a:p>
            <a:pPr lvl="1">
              <a:lnSpc>
                <a:spcPct val="100000"/>
              </a:lnSpc>
              <a:spcBef>
                <a:spcPts val="0"/>
              </a:spcBef>
              <a:spcAft>
                <a:spcPts val="1800"/>
              </a:spcAft>
            </a:pPr>
            <a:r>
              <a:rPr lang="en-US" sz="1600" b="1" dirty="0">
                <a:solidFill>
                  <a:schemeClr val="tx2"/>
                </a:solidFill>
              </a:rPr>
              <a:t>Phone:</a:t>
            </a:r>
            <a:r>
              <a:rPr lang="en-US" sz="1600" dirty="0">
                <a:solidFill>
                  <a:schemeClr val="tx2"/>
                </a:solidFill>
              </a:rPr>
              <a:t> 202-690-7151</a:t>
            </a:r>
          </a:p>
          <a:p>
            <a:pPr lvl="1">
              <a:lnSpc>
                <a:spcPct val="100000"/>
              </a:lnSpc>
              <a:spcBef>
                <a:spcPts val="0"/>
              </a:spcBef>
              <a:spcAft>
                <a:spcPts val="1800"/>
              </a:spcAft>
            </a:pPr>
            <a:r>
              <a:rPr lang="en-US" sz="1600" b="1" dirty="0">
                <a:solidFill>
                  <a:schemeClr val="tx2"/>
                </a:solidFill>
              </a:rPr>
              <a:t>Health IT Feedback Form: </a:t>
            </a:r>
            <a:br>
              <a:rPr lang="en-US" sz="1600" b="1" dirty="0">
                <a:solidFill>
                  <a:schemeClr val="tx2"/>
                </a:solidFill>
              </a:rPr>
            </a:br>
            <a:r>
              <a:rPr lang="en-US" sz="1600" u="none" dirty="0">
                <a:solidFill>
                  <a:schemeClr val="tx2"/>
                </a:solidFill>
                <a:hlinkClick r:id="rId2">
                  <a:extLst>
                    <a:ext uri="{A12FA001-AC4F-418D-AE19-62706E023703}">
                      <ahyp:hlinkClr xmlns:ahyp="http://schemas.microsoft.com/office/drawing/2018/hyperlinkcolor" val="tx"/>
                    </a:ext>
                  </a:extLst>
                </a:hlinkClick>
              </a:rPr>
              <a:t>https://healthit.gov/feedback</a:t>
            </a:r>
            <a:endParaRPr lang="en-US" sz="1600" u="none" dirty="0">
              <a:solidFill>
                <a:schemeClr val="tx2"/>
              </a:solidFill>
            </a:endParaRPr>
          </a:p>
          <a:p>
            <a:pPr lvl="1">
              <a:lnSpc>
                <a:spcPct val="100000"/>
              </a:lnSpc>
              <a:spcBef>
                <a:spcPts val="0"/>
              </a:spcBef>
              <a:spcAft>
                <a:spcPts val="1800"/>
              </a:spcAft>
            </a:pPr>
            <a:r>
              <a:rPr lang="en-US" sz="1600" b="1" dirty="0">
                <a:solidFill>
                  <a:schemeClr val="tx2"/>
                </a:solidFill>
              </a:rPr>
              <a:t>Twitter: </a:t>
            </a:r>
            <a:r>
              <a:rPr lang="en-US" sz="1600" dirty="0">
                <a:solidFill>
                  <a:schemeClr val="tx2"/>
                </a:solidFill>
              </a:rPr>
              <a:t>@</a:t>
            </a:r>
            <a:r>
              <a:rPr lang="en-US" sz="1600" dirty="0" err="1">
                <a:solidFill>
                  <a:schemeClr val="tx2"/>
                </a:solidFill>
              </a:rPr>
              <a:t>onc_healthIT</a:t>
            </a:r>
            <a:endParaRPr lang="en-US" sz="1600" dirty="0">
              <a:solidFill>
                <a:schemeClr val="tx2"/>
              </a:solidFill>
            </a:endParaRPr>
          </a:p>
          <a:p>
            <a:pPr lvl="1">
              <a:lnSpc>
                <a:spcPct val="100000"/>
              </a:lnSpc>
              <a:spcBef>
                <a:spcPts val="0"/>
              </a:spcBef>
              <a:spcAft>
                <a:spcPts val="1800"/>
              </a:spcAft>
            </a:pPr>
            <a:r>
              <a:rPr lang="en-US" sz="1600" b="1" dirty="0">
                <a:solidFill>
                  <a:schemeClr val="tx2"/>
                </a:solidFill>
              </a:rPr>
              <a:t>LinkedIn: </a:t>
            </a:r>
            <a:r>
              <a:rPr lang="en-US" sz="1600" dirty="0">
                <a:solidFill>
                  <a:schemeClr val="tx2"/>
                </a:solidFill>
              </a:rPr>
              <a:t>Search “Office of the National Coordinator for Health Information Technology”</a:t>
            </a:r>
          </a:p>
        </p:txBody>
      </p:sp>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p:nvPr userDrawn="1"/>
        </p:nvCxnSpPr>
        <p:spPr>
          <a:xfrm>
            <a:off x="5561068" y="5764695"/>
            <a:ext cx="6206862"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5" name="Picture 54" descr="HealthIT.gov">
            <a:extLst>
              <a:ext uri="{FF2B5EF4-FFF2-40B4-BE49-F238E27FC236}">
                <a16:creationId xmlns:a16="http://schemas.microsoft.com/office/drawing/2014/main" id="{8F469401-90DB-C944-9205-3008DDB131F0}"/>
              </a:ext>
            </a:extLst>
          </p:cNvPr>
          <p:cNvPicPr>
            <a:picLocks noChangeAspect="1"/>
          </p:cNvPicPr>
          <p:nvPr userDrawn="1"/>
        </p:nvPicPr>
        <p:blipFill>
          <a:blip r:embed="rId3"/>
          <a:stretch>
            <a:fillRect/>
          </a:stretch>
        </p:blipFill>
        <p:spPr>
          <a:xfrm>
            <a:off x="5561068" y="5928684"/>
            <a:ext cx="1875936" cy="646331"/>
          </a:xfrm>
          <a:prstGeom prst="rect">
            <a:avLst/>
          </a:prstGeom>
        </p:spPr>
      </p:pic>
      <p:sp>
        <p:nvSpPr>
          <p:cNvPr id="28" name="Rectangle 27">
            <a:extLst>
              <a:ext uri="{FF2B5EF4-FFF2-40B4-BE49-F238E27FC236}">
                <a16:creationId xmlns:a16="http://schemas.microsoft.com/office/drawing/2014/main" id="{A1B26B7B-364E-7544-88B9-343EC3ED4405}"/>
              </a:ext>
            </a:extLst>
          </p:cNvPr>
          <p:cNvSpPr/>
          <p:nvPr userDrawn="1"/>
        </p:nvSpPr>
        <p:spPr>
          <a:xfrm>
            <a:off x="7641555" y="5935406"/>
            <a:ext cx="4704112" cy="646331"/>
          </a:xfrm>
          <a:prstGeom prst="rect">
            <a:avLst/>
          </a:prstGeom>
        </p:spPr>
        <p:txBody>
          <a:bodyPr wrap="square">
            <a:spAutoFit/>
          </a:bodyPr>
          <a:lstStyle/>
          <a:p>
            <a:r>
              <a:rPr lang="en-US" b="1" dirty="0">
                <a:solidFill>
                  <a:schemeClr val="accent1"/>
                </a:solidFill>
                <a:latin typeface="Arial" panose="020B0604020202020204" pitchFamily="34" charset="0"/>
                <a:cs typeface="Arial" panose="020B0604020202020204" pitchFamily="34" charset="0"/>
              </a:rPr>
              <a:t>Subscribe to our weekly eblast at </a:t>
            </a:r>
            <a:r>
              <a:rPr lang="en-US" b="1" u="none" dirty="0">
                <a:solidFill>
                  <a:schemeClr val="accent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healthit.gov</a:t>
            </a:r>
            <a:r>
              <a:rPr lang="en-US" b="1" u="none" dirty="0">
                <a:solidFill>
                  <a:schemeClr val="accent1"/>
                </a:solidFill>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for the latest updates!</a:t>
            </a:r>
            <a:endParaRPr lang="en-US" dirty="0">
              <a:solidFill>
                <a:schemeClr val="accent1"/>
              </a:solidFill>
              <a:latin typeface="Arial" panose="020B0604020202020204" pitchFamily="34" charset="0"/>
              <a:cs typeface="Arial" panose="020B0604020202020204" pitchFamily="34" charset="0"/>
            </a:endParaRP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540693"/>
            <a:ext cx="3870847" cy="721133"/>
          </a:xfrm>
          <a:prstGeom prst="rect">
            <a:avLst/>
          </a:prstGeom>
        </p:spPr>
        <p:txBody>
          <a:bodyPr anchor="ctr" anchorCtr="0">
            <a:normAutofit/>
          </a:bodyPr>
          <a:lstStyle>
            <a:lvl1pPr marL="0" indent="0" algn="r">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dirty="0"/>
              <a:t>For more information contact: youremail@hhs.gov</a:t>
            </a:r>
          </a:p>
        </p:txBody>
      </p:sp>
      <p:pic>
        <p:nvPicPr>
          <p:cNvPr id="20" name="Graphic 19" descr="Chat">
            <a:extLst>
              <a:ext uri="{FF2B5EF4-FFF2-40B4-BE49-F238E27FC236}">
                <a16:creationId xmlns:a16="http://schemas.microsoft.com/office/drawing/2014/main" id="{8796326E-2CA0-C940-8829-81D7EAEDC4E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586056" y="2860987"/>
            <a:ext cx="354823" cy="354823"/>
          </a:xfrm>
          <a:prstGeom prst="rect">
            <a:avLst/>
          </a:prstGeom>
        </p:spPr>
      </p:pic>
      <p:pic>
        <p:nvPicPr>
          <p:cNvPr id="21" name="Graphic 20" descr="Receiver">
            <a:extLst>
              <a:ext uri="{FF2B5EF4-FFF2-40B4-BE49-F238E27FC236}">
                <a16:creationId xmlns:a16="http://schemas.microsoft.com/office/drawing/2014/main" id="{F859C6F6-5A7C-9843-960A-79AEB23B805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610040" y="2406382"/>
            <a:ext cx="278578" cy="278578"/>
          </a:xfrm>
          <a:prstGeom prst="rect">
            <a:avLst/>
          </a:prstGeom>
        </p:spPr>
      </p:pic>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1195475" y="276263"/>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11">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609601" y="1141810"/>
            <a:ext cx="4087304" cy="1077059"/>
          </a:xfrm>
          <a:prstGeom prst="rect">
            <a:avLst/>
          </a:prstGeom>
        </p:spPr>
      </p:pic>
      <p:pic>
        <p:nvPicPr>
          <p:cNvPr id="22" name="Graphic 21">
            <a:extLst>
              <a:ext uri="{FF2B5EF4-FFF2-40B4-BE49-F238E27FC236}">
                <a16:creationId xmlns:a16="http://schemas.microsoft.com/office/drawing/2014/main" id="{09331EBB-F520-AF4C-B797-974AB9380F3B}"/>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650721" y="3624952"/>
            <a:ext cx="254210" cy="254210"/>
          </a:xfrm>
          <a:prstGeom prst="rect">
            <a:avLst/>
          </a:prstGeom>
        </p:spPr>
      </p:pic>
      <p:pic>
        <p:nvPicPr>
          <p:cNvPr id="26" name="Graphic 25">
            <a:extLst>
              <a:ext uri="{FF2B5EF4-FFF2-40B4-BE49-F238E27FC236}">
                <a16:creationId xmlns:a16="http://schemas.microsoft.com/office/drawing/2014/main" id="{031D8EB8-ED0F-D247-9406-2214F93F045E}"/>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6657379" y="4101290"/>
            <a:ext cx="228600" cy="228600"/>
          </a:xfrm>
          <a:prstGeom prst="rect">
            <a:avLst/>
          </a:prstGeom>
        </p:spPr>
      </p:pic>
      <p:sp>
        <p:nvSpPr>
          <p:cNvPr id="18" name="TextBox 17">
            <a:extLst>
              <a:ext uri="{FF2B5EF4-FFF2-40B4-BE49-F238E27FC236}">
                <a16:creationId xmlns:a16="http://schemas.microsoft.com/office/drawing/2014/main" id="{147705C3-15F4-4B5E-83E6-78E7F1C298BD}"/>
              </a:ext>
            </a:extLst>
          </p:cNvPr>
          <p:cNvSpPr txBox="1"/>
          <p:nvPr userDrawn="1"/>
        </p:nvSpPr>
        <p:spPr>
          <a:xfrm>
            <a:off x="161157" y="2644566"/>
            <a:ext cx="4969565" cy="830997"/>
          </a:xfrm>
          <a:prstGeom prst="rect">
            <a:avLst/>
          </a:prstGeom>
          <a:noFill/>
        </p:spPr>
        <p:txBody>
          <a:bodyPr wrap="square" rtlCol="0">
            <a:spAutoFit/>
          </a:bodyPr>
          <a:lstStyle/>
          <a:p>
            <a:pPr lvl="1">
              <a:lnSpc>
                <a:spcPct val="100000"/>
              </a:lnSpc>
              <a:spcBef>
                <a:spcPts val="0"/>
              </a:spcBef>
              <a:spcAft>
                <a:spcPts val="1800"/>
              </a:spcAft>
            </a:pPr>
            <a:r>
              <a:rPr lang="en-US" sz="4800" b="1" dirty="0">
                <a:solidFill>
                  <a:schemeClr val="accent1"/>
                </a:solidFill>
              </a:rPr>
              <a:t>Contact ONC</a:t>
            </a:r>
          </a:p>
        </p:txBody>
      </p:sp>
    </p:spTree>
    <p:extLst>
      <p:ext uri="{BB962C8B-B14F-4D97-AF65-F5344CB8AC3E}">
        <p14:creationId xmlns:p14="http://schemas.microsoft.com/office/powerpoint/2010/main" val="4193971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losin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602F7F5-13A7-3543-B25D-68B9629C66D7}"/>
              </a:ext>
            </a:extLst>
          </p:cNvPr>
          <p:cNvSpPr txBox="1"/>
          <p:nvPr userDrawn="1"/>
        </p:nvSpPr>
        <p:spPr>
          <a:xfrm>
            <a:off x="5491771" y="3669343"/>
            <a:ext cx="4969565" cy="1061829"/>
          </a:xfrm>
          <a:prstGeom prst="rect">
            <a:avLst/>
          </a:prstGeom>
          <a:noFill/>
        </p:spPr>
        <p:txBody>
          <a:bodyPr wrap="square" rtlCol="0">
            <a:spAutoFit/>
          </a:bodyPr>
          <a:lstStyle/>
          <a:p>
            <a:pPr lvl="1">
              <a:lnSpc>
                <a:spcPct val="100000"/>
              </a:lnSpc>
              <a:spcBef>
                <a:spcPts val="0"/>
              </a:spcBef>
              <a:spcAft>
                <a:spcPts val="1800"/>
              </a:spcAft>
            </a:pPr>
            <a:r>
              <a:rPr lang="en-US" sz="1600" b="1" dirty="0">
                <a:solidFill>
                  <a:schemeClr val="tx2"/>
                </a:solidFill>
              </a:rPr>
              <a:t>Twitter: </a:t>
            </a:r>
            <a:r>
              <a:rPr lang="en-US" sz="1600" dirty="0">
                <a:solidFill>
                  <a:schemeClr val="tx2"/>
                </a:solidFill>
              </a:rPr>
              <a:t>@onc_healthIT</a:t>
            </a:r>
          </a:p>
          <a:p>
            <a:pPr lvl="1">
              <a:lnSpc>
                <a:spcPct val="100000"/>
              </a:lnSpc>
              <a:spcBef>
                <a:spcPts val="0"/>
              </a:spcBef>
              <a:spcAft>
                <a:spcPts val="1800"/>
              </a:spcAft>
            </a:pPr>
            <a:r>
              <a:rPr lang="en-US" sz="1600" b="1" dirty="0">
                <a:solidFill>
                  <a:schemeClr val="tx2"/>
                </a:solidFill>
              </a:rPr>
              <a:t>LinkedIn: </a:t>
            </a:r>
            <a:r>
              <a:rPr lang="en-US" sz="1600" dirty="0">
                <a:solidFill>
                  <a:schemeClr val="tx2"/>
                </a:solidFill>
              </a:rPr>
              <a:t>Search “Office of the National Coordinator for Health Information Technology”</a:t>
            </a:r>
          </a:p>
        </p:txBody>
      </p:sp>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a:cxnSpLocks/>
          </p:cNvCxnSpPr>
          <p:nvPr userDrawn="1"/>
        </p:nvCxnSpPr>
        <p:spPr>
          <a:xfrm>
            <a:off x="5561068" y="3475563"/>
            <a:ext cx="5977124"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540693"/>
            <a:ext cx="3870847" cy="721133"/>
          </a:xfrm>
          <a:prstGeom prst="rect">
            <a:avLst/>
          </a:prstGeom>
        </p:spPr>
        <p:txBody>
          <a:bodyPr anchor="ctr" anchorCtr="0">
            <a:normAutofit/>
          </a:bodyPr>
          <a:lstStyle>
            <a:lvl1pPr marL="0" indent="0" algn="r">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dirty="0"/>
              <a:t>For more information contact: youremail@hhs.gov</a:t>
            </a:r>
          </a:p>
        </p:txBody>
      </p: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95475" y="276263"/>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09601" y="1141810"/>
            <a:ext cx="4087304" cy="1077059"/>
          </a:xfrm>
          <a:prstGeom prst="rect">
            <a:avLst/>
          </a:prstGeom>
        </p:spPr>
      </p:pic>
      <p:pic>
        <p:nvPicPr>
          <p:cNvPr id="22" name="Graphic 21">
            <a:extLst>
              <a:ext uri="{FF2B5EF4-FFF2-40B4-BE49-F238E27FC236}">
                <a16:creationId xmlns:a16="http://schemas.microsoft.com/office/drawing/2014/main" id="{09331EBB-F520-AF4C-B797-974AB9380F3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532452" y="3725287"/>
            <a:ext cx="254210" cy="254210"/>
          </a:xfrm>
          <a:prstGeom prst="rect">
            <a:avLst/>
          </a:prstGeom>
        </p:spPr>
      </p:pic>
      <p:pic>
        <p:nvPicPr>
          <p:cNvPr id="26" name="Graphic 25">
            <a:extLst>
              <a:ext uri="{FF2B5EF4-FFF2-40B4-BE49-F238E27FC236}">
                <a16:creationId xmlns:a16="http://schemas.microsoft.com/office/drawing/2014/main" id="{031D8EB8-ED0F-D247-9406-2214F93F045E}"/>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539110" y="4201625"/>
            <a:ext cx="228600" cy="228600"/>
          </a:xfrm>
          <a:prstGeom prst="rect">
            <a:avLst/>
          </a:prstGeom>
        </p:spPr>
      </p:pic>
      <p:sp>
        <p:nvSpPr>
          <p:cNvPr id="18" name="TextBox 17">
            <a:extLst>
              <a:ext uri="{FF2B5EF4-FFF2-40B4-BE49-F238E27FC236}">
                <a16:creationId xmlns:a16="http://schemas.microsoft.com/office/drawing/2014/main" id="{147705C3-15F4-4B5E-83E6-78E7F1C298BD}"/>
              </a:ext>
            </a:extLst>
          </p:cNvPr>
          <p:cNvSpPr txBox="1"/>
          <p:nvPr userDrawn="1"/>
        </p:nvSpPr>
        <p:spPr>
          <a:xfrm>
            <a:off x="161157" y="2644566"/>
            <a:ext cx="4969565" cy="830997"/>
          </a:xfrm>
          <a:prstGeom prst="rect">
            <a:avLst/>
          </a:prstGeom>
          <a:noFill/>
        </p:spPr>
        <p:txBody>
          <a:bodyPr wrap="square" rtlCol="0">
            <a:spAutoFit/>
          </a:bodyPr>
          <a:lstStyle/>
          <a:p>
            <a:pPr lvl="1">
              <a:lnSpc>
                <a:spcPct val="100000"/>
              </a:lnSpc>
              <a:spcBef>
                <a:spcPts val="0"/>
              </a:spcBef>
              <a:spcAft>
                <a:spcPts val="1800"/>
              </a:spcAft>
            </a:pPr>
            <a:r>
              <a:rPr lang="en-US" sz="4800" b="1" dirty="0">
                <a:solidFill>
                  <a:schemeClr val="accent1"/>
                </a:solidFill>
              </a:rPr>
              <a:t>Contact ONC</a:t>
            </a:r>
          </a:p>
        </p:txBody>
      </p:sp>
      <p:pic>
        <p:nvPicPr>
          <p:cNvPr id="24" name="Picture 23" descr="HealthIT.gov">
            <a:extLst>
              <a:ext uri="{FF2B5EF4-FFF2-40B4-BE49-F238E27FC236}">
                <a16:creationId xmlns:a16="http://schemas.microsoft.com/office/drawing/2014/main" id="{014E8320-B71B-4678-865F-06180DD0D09B}"/>
              </a:ext>
            </a:extLst>
          </p:cNvPr>
          <p:cNvPicPr>
            <a:picLocks noChangeAspect="1"/>
          </p:cNvPicPr>
          <p:nvPr userDrawn="1"/>
        </p:nvPicPr>
        <p:blipFill>
          <a:blip r:embed="rId11"/>
          <a:stretch>
            <a:fillRect/>
          </a:stretch>
        </p:blipFill>
        <p:spPr>
          <a:xfrm>
            <a:off x="5577666" y="2693528"/>
            <a:ext cx="1875936" cy="646331"/>
          </a:xfrm>
          <a:prstGeom prst="rect">
            <a:avLst/>
          </a:prstGeom>
        </p:spPr>
      </p:pic>
      <p:sp>
        <p:nvSpPr>
          <p:cNvPr id="27" name="TextBox 26">
            <a:extLst>
              <a:ext uri="{FF2B5EF4-FFF2-40B4-BE49-F238E27FC236}">
                <a16:creationId xmlns:a16="http://schemas.microsoft.com/office/drawing/2014/main" id="{F2ED5738-A3E1-4292-A5D4-4D244C93E895}"/>
              </a:ext>
            </a:extLst>
          </p:cNvPr>
          <p:cNvSpPr txBox="1"/>
          <p:nvPr userDrawn="1"/>
        </p:nvSpPr>
        <p:spPr>
          <a:xfrm>
            <a:off x="7021947" y="3003910"/>
            <a:ext cx="7657226" cy="369332"/>
          </a:xfrm>
          <a:prstGeom prst="rect">
            <a:avLst/>
          </a:prstGeom>
          <a:noFill/>
        </p:spPr>
        <p:txBody>
          <a:bodyPr wrap="square">
            <a:spAutoFit/>
          </a:bodyPr>
          <a:lstStyle/>
          <a:p>
            <a:pPr lvl="1">
              <a:lnSpc>
                <a:spcPct val="100000"/>
              </a:lnSpc>
              <a:spcBef>
                <a:spcPts val="0"/>
              </a:spcBef>
              <a:spcAft>
                <a:spcPts val="1800"/>
              </a:spcAft>
            </a:pPr>
            <a:r>
              <a:rPr lang="en-US" sz="1800" b="0" dirty="0">
                <a:solidFill>
                  <a:schemeClr val="tx2"/>
                </a:solidFill>
              </a:rPr>
              <a:t>Visit </a:t>
            </a:r>
            <a:r>
              <a:rPr lang="en-US" sz="1800" u="none" dirty="0">
                <a:solidFill>
                  <a:schemeClr val="tx2"/>
                </a:solidFill>
                <a:hlinkClick r:id="rId12">
                  <a:extLst>
                    <a:ext uri="{A12FA001-AC4F-418D-AE19-62706E023703}">
                      <ahyp:hlinkClr xmlns:ahyp="http://schemas.microsoft.com/office/drawing/2018/hyperlinkcolor" val="tx"/>
                    </a:ext>
                  </a:extLst>
                </a:hlinkClick>
              </a:rPr>
              <a:t>Healthit.gov/</a:t>
            </a:r>
            <a:endParaRPr lang="en-US" sz="1800" u="none" dirty="0">
              <a:solidFill>
                <a:schemeClr val="tx2"/>
              </a:solidFill>
            </a:endParaRPr>
          </a:p>
        </p:txBody>
      </p:sp>
    </p:spTree>
    <p:extLst>
      <p:ext uri="{BB962C8B-B14F-4D97-AF65-F5344CB8AC3E}">
        <p14:creationId xmlns:p14="http://schemas.microsoft.com/office/powerpoint/2010/main" val="18183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losin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602F7F5-13A7-3543-B25D-68B9629C66D7}"/>
              </a:ext>
            </a:extLst>
          </p:cNvPr>
          <p:cNvSpPr txBox="1"/>
          <p:nvPr userDrawn="1"/>
        </p:nvSpPr>
        <p:spPr>
          <a:xfrm>
            <a:off x="4870461" y="2044799"/>
            <a:ext cx="6533782" cy="2754600"/>
          </a:xfrm>
          <a:prstGeom prst="rect">
            <a:avLst/>
          </a:prstGeom>
          <a:noFill/>
        </p:spPr>
        <p:txBody>
          <a:bodyPr wrap="square" rtlCol="0">
            <a:spAutoFit/>
          </a:bodyPr>
          <a:lstStyle/>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2">
                  <a:extLst>
                    <a:ext uri="{A12FA001-AC4F-418D-AE19-62706E023703}">
                      <ahyp:hlinkClr xmlns:ahyp="http://schemas.microsoft.com/office/drawing/2018/hyperlinkcolor" val="tx"/>
                    </a:ext>
                  </a:extLst>
                </a:hlinkClick>
              </a:rPr>
              <a:t>SDOH</a:t>
            </a:r>
            <a:r>
              <a:rPr lang="en-US" sz="1600" b="0" dirty="0">
                <a:solidFill>
                  <a:schemeClr val="tx2"/>
                </a:solidFill>
              </a:rPr>
              <a:t> data is integral to improving healthcare delivery and outcomes for all patients</a:t>
            </a:r>
          </a:p>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3">
                  <a:extLst>
                    <a:ext uri="{A12FA001-AC4F-418D-AE19-62706E023703}">
                      <ahyp:hlinkClr xmlns:ahyp="http://schemas.microsoft.com/office/drawing/2018/hyperlinkcolor" val="tx"/>
                    </a:ext>
                  </a:extLst>
                </a:hlinkClick>
              </a:rPr>
              <a:t>TEFCA</a:t>
            </a:r>
            <a:r>
              <a:rPr lang="en-US" sz="1600" b="0" dirty="0">
                <a:solidFill>
                  <a:schemeClr val="tx2"/>
                </a:solidFill>
              </a:rPr>
              <a:t> establishes a floor for universal interoperability nationwide</a:t>
            </a:r>
          </a:p>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4">
                  <a:extLst>
                    <a:ext uri="{A12FA001-AC4F-418D-AE19-62706E023703}">
                      <ahyp:hlinkClr xmlns:ahyp="http://schemas.microsoft.com/office/drawing/2018/hyperlinkcolor" val="tx"/>
                    </a:ext>
                  </a:extLst>
                </a:hlinkClick>
              </a:rPr>
              <a:t>USCDI Version 2 </a:t>
            </a:r>
            <a:r>
              <a:rPr lang="en-US" sz="1600" b="0" dirty="0">
                <a:solidFill>
                  <a:schemeClr val="tx2"/>
                </a:solidFill>
              </a:rPr>
              <a:t>enables standardization of health data for patients, providers, and other users</a:t>
            </a:r>
          </a:p>
          <a:p>
            <a:pPr marL="285750" lvl="0" indent="-285750">
              <a:lnSpc>
                <a:spcPct val="100000"/>
              </a:lnSpc>
              <a:spcBef>
                <a:spcPts val="0"/>
              </a:spcBef>
              <a:spcAft>
                <a:spcPts val="1800"/>
              </a:spcAft>
              <a:buFont typeface="Arial" panose="020B0604020202020204" pitchFamily="34" charset="0"/>
              <a:buChar char="•"/>
            </a:pPr>
            <a:r>
              <a:rPr lang="en-US" sz="1600" b="1" dirty="0">
                <a:solidFill>
                  <a:schemeClr val="tx2"/>
                </a:solidFill>
                <a:hlinkClick r:id="rId5">
                  <a:extLst>
                    <a:ext uri="{A12FA001-AC4F-418D-AE19-62706E023703}">
                      <ahyp:hlinkClr xmlns:ahyp="http://schemas.microsoft.com/office/drawing/2018/hyperlinkcolor" val="tx"/>
                    </a:ext>
                  </a:extLst>
                </a:hlinkClick>
              </a:rPr>
              <a:t>Global Digital Health Partnership (GDHP)</a:t>
            </a:r>
            <a:r>
              <a:rPr lang="en-US" sz="1600" b="0" dirty="0">
                <a:solidFill>
                  <a:schemeClr val="tx2"/>
                </a:solidFill>
              </a:rPr>
              <a:t> provides opportunities for worldwide participation and collaboration by 30 countries &amp; territories to advance health and health data globally</a:t>
            </a:r>
          </a:p>
        </p:txBody>
      </p:sp>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a:cxnSpLocks/>
          </p:cNvCxnSpPr>
          <p:nvPr userDrawn="1"/>
        </p:nvCxnSpPr>
        <p:spPr>
          <a:xfrm>
            <a:off x="4977685" y="5542615"/>
            <a:ext cx="6790245"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195475" y="276263"/>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8">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8781558" y="5786088"/>
            <a:ext cx="2986372" cy="786949"/>
          </a:xfrm>
          <a:prstGeom prst="rect">
            <a:avLst/>
          </a:prstGeom>
        </p:spPr>
      </p:pic>
      <p:sp>
        <p:nvSpPr>
          <p:cNvPr id="27" name="TextBox 26">
            <a:extLst>
              <a:ext uri="{FF2B5EF4-FFF2-40B4-BE49-F238E27FC236}">
                <a16:creationId xmlns:a16="http://schemas.microsoft.com/office/drawing/2014/main" id="{C82F083A-922B-4155-950B-A145252633C1}"/>
              </a:ext>
            </a:extLst>
          </p:cNvPr>
          <p:cNvSpPr txBox="1"/>
          <p:nvPr userDrawn="1"/>
        </p:nvSpPr>
        <p:spPr>
          <a:xfrm>
            <a:off x="649706" y="984166"/>
            <a:ext cx="3883658" cy="707886"/>
          </a:xfrm>
          <a:prstGeom prst="rect">
            <a:avLst/>
          </a:prstGeom>
          <a:noFill/>
        </p:spPr>
        <p:txBody>
          <a:bodyPr wrap="square" rtlCol="0">
            <a:spAutoFit/>
          </a:bodyPr>
          <a:lstStyle/>
          <a:p>
            <a:pPr marL="0" lvl="1">
              <a:lnSpc>
                <a:spcPct val="100000"/>
              </a:lnSpc>
              <a:spcBef>
                <a:spcPts val="0"/>
              </a:spcBef>
              <a:spcAft>
                <a:spcPts val="1800"/>
              </a:spcAft>
            </a:pPr>
            <a:r>
              <a:rPr lang="en-US" sz="4000" b="1" dirty="0">
                <a:solidFill>
                  <a:schemeClr val="accent1"/>
                </a:solidFill>
              </a:rPr>
              <a:t>Next steps…</a:t>
            </a:r>
          </a:p>
        </p:txBody>
      </p:sp>
      <p:sp>
        <p:nvSpPr>
          <p:cNvPr id="17" name="TextBox 16">
            <a:extLst>
              <a:ext uri="{FF2B5EF4-FFF2-40B4-BE49-F238E27FC236}">
                <a16:creationId xmlns:a16="http://schemas.microsoft.com/office/drawing/2014/main" id="{7ECAD257-AE6A-4C08-8D55-4F1985FB224D}"/>
              </a:ext>
            </a:extLst>
          </p:cNvPr>
          <p:cNvSpPr txBox="1"/>
          <p:nvPr userDrawn="1"/>
        </p:nvSpPr>
        <p:spPr>
          <a:xfrm>
            <a:off x="2272445" y="2044799"/>
            <a:ext cx="2260919" cy="707886"/>
          </a:xfrm>
          <a:prstGeom prst="rect">
            <a:avLst/>
          </a:prstGeom>
          <a:noFill/>
        </p:spPr>
        <p:txBody>
          <a:bodyPr wrap="square" rtlCol="0">
            <a:spAutoFit/>
          </a:bodyPr>
          <a:lstStyle/>
          <a:p>
            <a:pPr marL="0" lvl="1" algn="r">
              <a:lnSpc>
                <a:spcPct val="100000"/>
              </a:lnSpc>
              <a:spcBef>
                <a:spcPts val="0"/>
              </a:spcBef>
              <a:spcAft>
                <a:spcPts val="1800"/>
              </a:spcAft>
            </a:pPr>
            <a:r>
              <a:rPr lang="en-US" sz="2000" b="0" dirty="0">
                <a:solidFill>
                  <a:schemeClr val="accent1"/>
                </a:solidFill>
              </a:rPr>
              <a:t>Visit </a:t>
            </a:r>
            <a:r>
              <a:rPr lang="en-US" sz="2000" b="1" dirty="0">
                <a:solidFill>
                  <a:schemeClr val="accent1"/>
                </a:solidFill>
              </a:rPr>
              <a:t>HealthIT.gov </a:t>
            </a:r>
            <a:r>
              <a:rPr lang="en-US" sz="2000" b="0" dirty="0">
                <a:solidFill>
                  <a:schemeClr val="accent1"/>
                </a:solidFill>
              </a:rPr>
              <a:t>to learn how</a:t>
            </a:r>
          </a:p>
        </p:txBody>
      </p:sp>
      <p:cxnSp>
        <p:nvCxnSpPr>
          <p:cNvPr id="28" name="Straight Connector 27">
            <a:extLst>
              <a:ext uri="{FF2B5EF4-FFF2-40B4-BE49-F238E27FC236}">
                <a16:creationId xmlns:a16="http://schemas.microsoft.com/office/drawing/2014/main" id="{27CB1D1D-37AC-4167-AD21-48F5393E18FC}"/>
              </a:ext>
              <a:ext uri="{C183D7F6-B498-43B3-948B-1728B52AA6E4}">
                <adec:decorative xmlns:adec="http://schemas.microsoft.com/office/drawing/2017/decorative" val="1"/>
              </a:ext>
            </a:extLst>
          </p:cNvPr>
          <p:cNvCxnSpPr>
            <a:cxnSpLocks/>
          </p:cNvCxnSpPr>
          <p:nvPr userDrawn="1"/>
        </p:nvCxnSpPr>
        <p:spPr>
          <a:xfrm>
            <a:off x="817808" y="1814401"/>
            <a:ext cx="3567448"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7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78881B-6145-3E47-914E-16EDBCD5D3B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564" y="0"/>
            <a:ext cx="6476013" cy="6858000"/>
          </a:xfrm>
          <a:prstGeom prst="rect">
            <a:avLst/>
          </a:prstGeom>
        </p:spPr>
      </p:pic>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21st Century Cures Act: Interoperability, Information Blocking, and the ONC Health IT Certification Program Final Rule | Information Blocking</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7" name="Title 1">
            <a:extLst>
              <a:ext uri="{FF2B5EF4-FFF2-40B4-BE49-F238E27FC236}">
                <a16:creationId xmlns:a16="http://schemas.microsoft.com/office/drawing/2014/main" id="{4D6034B5-BD90-CD46-B284-E1ACCD1D2151}"/>
              </a:ext>
            </a:extLst>
          </p:cNvPr>
          <p:cNvSpPr>
            <a:spLocks noGrp="1"/>
          </p:cNvSpPr>
          <p:nvPr>
            <p:ph type="title" hasCustomPrompt="1"/>
          </p:nvPr>
        </p:nvSpPr>
        <p:spPr>
          <a:xfrm>
            <a:off x="7196446" y="1888639"/>
            <a:ext cx="4811313" cy="3348106"/>
          </a:xfrm>
          <a:prstGeom prst="rect">
            <a:avLst/>
          </a:prstGeom>
          <a:noFill/>
        </p:spPr>
        <p:txBody>
          <a:bodyPr lIns="0" tIns="365760" rIns="0" bIns="365760" anchor="ctr" anchorCtr="0">
            <a:noAutofit/>
          </a:bodyPr>
          <a:lstStyle>
            <a:lvl1pPr>
              <a:defRPr sz="3600">
                <a:solidFill>
                  <a:schemeClr val="accent1"/>
                </a:solidFill>
                <a:latin typeface="Arial" panose="020B0604020202020204" pitchFamily="34" charset="0"/>
                <a:cs typeface="Arial" panose="020B0604020202020204" pitchFamily="34" charset="0"/>
              </a:defRPr>
            </a:lvl1pPr>
          </a:lstStyle>
          <a:p>
            <a:r>
              <a:rPr lang="en-US" dirty="0"/>
              <a:t>Click to edit title</a:t>
            </a:r>
          </a:p>
        </p:txBody>
      </p:sp>
      <p:sp>
        <p:nvSpPr>
          <p:cNvPr id="21" name="Date Placeholder 3">
            <a:extLst>
              <a:ext uri="{FF2B5EF4-FFF2-40B4-BE49-F238E27FC236}">
                <a16:creationId xmlns:a16="http://schemas.microsoft.com/office/drawing/2014/main" id="{0BE0F5C1-AF88-AD49-8B8E-5C72A4EC5EC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8E3AAE9-F8D3-7C49-B741-083A9ABD21D2}" type="datetime1">
              <a:rPr lang="en-US" smtClean="0"/>
              <a:t>1/26/2023</a:t>
            </a:fld>
            <a:endParaRPr lang="en-US" dirty="0"/>
          </a:p>
        </p:txBody>
      </p:sp>
      <p:grpSp>
        <p:nvGrpSpPr>
          <p:cNvPr id="12" name="Group 11">
            <a:extLst>
              <a:ext uri="{FF2B5EF4-FFF2-40B4-BE49-F238E27FC236}">
                <a16:creationId xmlns:a16="http://schemas.microsoft.com/office/drawing/2014/main" id="{A53A8EDE-1B7B-C849-93BB-06292F9F301C}"/>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A6B7D793-3403-6A45-9AEF-BA7AF3087B6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1262C96A-357A-AC47-AA94-A81F310B02F1}"/>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1C4D625E-3C2A-6C48-B097-19788BF10210}"/>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E5273C54-4A5D-224E-B09A-C3B5459E0ED5}"/>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518622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Closin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p:nvPr userDrawn="1"/>
        </p:nvCxnSpPr>
        <p:spPr>
          <a:xfrm>
            <a:off x="5561068" y="5764695"/>
            <a:ext cx="6206862"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5" name="Picture 54" descr="HealthIT.gov">
            <a:extLst>
              <a:ext uri="{FF2B5EF4-FFF2-40B4-BE49-F238E27FC236}">
                <a16:creationId xmlns:a16="http://schemas.microsoft.com/office/drawing/2014/main" id="{8F469401-90DB-C944-9205-3008DDB131F0}"/>
              </a:ext>
            </a:extLst>
          </p:cNvPr>
          <p:cNvPicPr>
            <a:picLocks noChangeAspect="1"/>
          </p:cNvPicPr>
          <p:nvPr userDrawn="1"/>
        </p:nvPicPr>
        <p:blipFill>
          <a:blip r:embed="rId2"/>
          <a:stretch>
            <a:fillRect/>
          </a:stretch>
        </p:blipFill>
        <p:spPr>
          <a:xfrm>
            <a:off x="5561068" y="5928684"/>
            <a:ext cx="1875936" cy="646331"/>
          </a:xfrm>
          <a:prstGeom prst="rect">
            <a:avLst/>
          </a:prstGeom>
        </p:spPr>
      </p:pic>
      <p:sp>
        <p:nvSpPr>
          <p:cNvPr id="28" name="Rectangle 27">
            <a:extLst>
              <a:ext uri="{FF2B5EF4-FFF2-40B4-BE49-F238E27FC236}">
                <a16:creationId xmlns:a16="http://schemas.microsoft.com/office/drawing/2014/main" id="{A1B26B7B-364E-7544-88B9-343EC3ED4405}"/>
              </a:ext>
            </a:extLst>
          </p:cNvPr>
          <p:cNvSpPr/>
          <p:nvPr userDrawn="1"/>
        </p:nvSpPr>
        <p:spPr>
          <a:xfrm>
            <a:off x="7641555" y="5935406"/>
            <a:ext cx="4704112" cy="646331"/>
          </a:xfrm>
          <a:prstGeom prst="rect">
            <a:avLst/>
          </a:prstGeom>
        </p:spPr>
        <p:txBody>
          <a:bodyPr wrap="square">
            <a:spAutoFit/>
          </a:bodyPr>
          <a:lstStyle/>
          <a:p>
            <a:r>
              <a:rPr lang="en-US" b="1" dirty="0">
                <a:solidFill>
                  <a:schemeClr val="accent1"/>
                </a:solidFill>
                <a:latin typeface="Arial" panose="020B0604020202020204" pitchFamily="34" charset="0"/>
                <a:cs typeface="Arial" panose="020B0604020202020204" pitchFamily="34" charset="0"/>
              </a:rPr>
              <a:t>Subscribe to our weekly eblast at </a:t>
            </a:r>
            <a:r>
              <a:rPr lang="en-US" b="1" u="none" dirty="0">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healthit.gov</a:t>
            </a:r>
            <a:r>
              <a:rPr lang="en-US" b="1" u="none" dirty="0">
                <a:solidFill>
                  <a:schemeClr val="accent1"/>
                </a:solidFill>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for the latest updates!</a:t>
            </a:r>
            <a:endParaRPr lang="en-US" dirty="0">
              <a:solidFill>
                <a:schemeClr val="accent1"/>
              </a:solidFill>
              <a:latin typeface="Arial" panose="020B0604020202020204" pitchFamily="34" charset="0"/>
              <a:cs typeface="Arial" panose="020B0604020202020204" pitchFamily="34" charset="0"/>
            </a:endParaRP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713210"/>
            <a:ext cx="5176679" cy="721133"/>
          </a:xfrm>
          <a:prstGeom prst="rect">
            <a:avLst/>
          </a:prstGeom>
        </p:spPr>
        <p:txBody>
          <a:bodyPr anchor="ctr" anchorCtr="0">
            <a:normAutofit/>
          </a:bodyPr>
          <a:lstStyle>
            <a:lvl1pPr marL="0" indent="0" algn="l">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dirty="0"/>
              <a:t>Click to add secondary title, date, or location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609602" y="2568561"/>
            <a:ext cx="5176678" cy="1119818"/>
          </a:xfrm>
          <a:prstGeom prst="rect">
            <a:avLst/>
          </a:prstGeom>
        </p:spPr>
        <p:txBody>
          <a:bodyPr anchor="ctr"/>
          <a:lstStyle>
            <a:lvl1pPr algn="l">
              <a:lnSpc>
                <a:spcPct val="80000"/>
              </a:lnSpc>
              <a:defRPr>
                <a:solidFill>
                  <a:schemeClr val="accent1"/>
                </a:solidFill>
              </a:defRPr>
            </a:lvl1pPr>
          </a:lstStyle>
          <a:p>
            <a:r>
              <a:rPr lang="en-US" dirty="0"/>
              <a:t>Contact ONC</a:t>
            </a:r>
          </a:p>
        </p:txBody>
      </p:sp>
      <p:pic>
        <p:nvPicPr>
          <p:cNvPr id="18" name="Graphic 17">
            <a:extLst>
              <a:ext uri="{FF2B5EF4-FFF2-40B4-BE49-F238E27FC236}">
                <a16:creationId xmlns:a16="http://schemas.microsoft.com/office/drawing/2014/main" id="{738B1AF8-8346-C641-8A76-D2401D27F8B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50721" y="3748390"/>
            <a:ext cx="254210" cy="254210"/>
          </a:xfrm>
          <a:prstGeom prst="rect">
            <a:avLst/>
          </a:prstGeom>
        </p:spPr>
      </p:pic>
      <p:pic>
        <p:nvPicPr>
          <p:cNvPr id="20" name="Graphic 19" descr="Chat">
            <a:extLst>
              <a:ext uri="{FF2B5EF4-FFF2-40B4-BE49-F238E27FC236}">
                <a16:creationId xmlns:a16="http://schemas.microsoft.com/office/drawing/2014/main" id="{8796326E-2CA0-C940-8829-81D7EAEDC4E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6056" y="2765766"/>
            <a:ext cx="354823" cy="354823"/>
          </a:xfrm>
          <a:prstGeom prst="rect">
            <a:avLst/>
          </a:prstGeom>
        </p:spPr>
      </p:pic>
      <p:pic>
        <p:nvPicPr>
          <p:cNvPr id="21" name="Graphic 20" descr="Receiver">
            <a:extLst>
              <a:ext uri="{FF2B5EF4-FFF2-40B4-BE49-F238E27FC236}">
                <a16:creationId xmlns:a16="http://schemas.microsoft.com/office/drawing/2014/main" id="{F859C6F6-5A7C-9843-960A-79AEB23B80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610040" y="2311161"/>
            <a:ext cx="278578" cy="278578"/>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FFE48EDB-F655-6B43-B6EC-2966669867CD}"/>
              </a:ext>
            </a:extLst>
          </p:cNvPr>
          <p:cNvPicPr>
            <a:picLocks noChangeAspect="1"/>
          </p:cNvPicPr>
          <p:nvPr userDrawn="1"/>
        </p:nvPicPr>
        <p:blipFill>
          <a:blip r:embed="rId10"/>
          <a:stretch>
            <a:fillRect/>
          </a:stretch>
        </p:blipFill>
        <p:spPr>
          <a:xfrm>
            <a:off x="6866133" y="3888047"/>
            <a:ext cx="561339" cy="561339"/>
          </a:xfrm>
          <a:prstGeom prst="rect">
            <a:avLst/>
          </a:prstGeom>
        </p:spPr>
      </p:pic>
      <p:pic>
        <p:nvPicPr>
          <p:cNvPr id="24" name="Graphic 23">
            <a:extLst>
              <a:ext uri="{FF2B5EF4-FFF2-40B4-BE49-F238E27FC236}">
                <a16:creationId xmlns:a16="http://schemas.microsoft.com/office/drawing/2014/main" id="{C3E0B4D9-EC54-6C4D-940D-6D15FE6E6CD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6657379" y="4244607"/>
            <a:ext cx="228600" cy="228600"/>
          </a:xfrm>
          <a:prstGeom prst="rect">
            <a:avLst/>
          </a:prstGeom>
        </p:spPr>
      </p:pic>
      <p:sp>
        <p:nvSpPr>
          <p:cNvPr id="25" name="TextBox 24">
            <a:extLst>
              <a:ext uri="{FF2B5EF4-FFF2-40B4-BE49-F238E27FC236}">
                <a16:creationId xmlns:a16="http://schemas.microsoft.com/office/drawing/2014/main" id="{C602F7F5-13A7-3543-B25D-68B9629C66D7}"/>
              </a:ext>
            </a:extLst>
          </p:cNvPr>
          <p:cNvSpPr txBox="1"/>
          <p:nvPr userDrawn="1"/>
        </p:nvSpPr>
        <p:spPr>
          <a:xfrm>
            <a:off x="6610040" y="2279595"/>
            <a:ext cx="4969565" cy="2508379"/>
          </a:xfrm>
          <a:prstGeom prst="rect">
            <a:avLst/>
          </a:prstGeom>
          <a:noFill/>
        </p:spPr>
        <p:txBody>
          <a:bodyPr wrap="square" rtlCol="0">
            <a:spAutoFit/>
          </a:bodyPr>
          <a:lstStyle/>
          <a:p>
            <a:pPr lvl="1">
              <a:lnSpc>
                <a:spcPct val="100000"/>
              </a:lnSpc>
              <a:spcBef>
                <a:spcPts val="0"/>
              </a:spcBef>
              <a:spcAft>
                <a:spcPts val="1800"/>
              </a:spcAft>
            </a:pPr>
            <a:endParaRPr lang="en-US" sz="1600" b="1" dirty="0">
              <a:solidFill>
                <a:schemeClr val="tx2"/>
              </a:solidFill>
            </a:endParaRPr>
          </a:p>
          <a:p>
            <a:pPr lvl="1">
              <a:lnSpc>
                <a:spcPct val="100000"/>
              </a:lnSpc>
              <a:spcBef>
                <a:spcPts val="0"/>
              </a:spcBef>
              <a:spcAft>
                <a:spcPts val="1800"/>
              </a:spcAft>
            </a:pPr>
            <a:r>
              <a:rPr lang="en-US" sz="1600" b="1" dirty="0">
                <a:solidFill>
                  <a:schemeClr val="tx2"/>
                </a:solidFill>
              </a:rPr>
              <a:t>Health IT Feedback Form: </a:t>
            </a:r>
            <a:r>
              <a:rPr lang="en-US" sz="1600" u="none" dirty="0">
                <a:solidFill>
                  <a:schemeClr val="tx2"/>
                </a:solidFill>
                <a:hlinkClick r:id="rId13">
                  <a:extLst>
                    <a:ext uri="{A12FA001-AC4F-418D-AE19-62706E023703}">
                      <ahyp:hlinkClr xmlns:ahyp="http://schemas.microsoft.com/office/drawing/2018/hyperlinkcolor" val="tx"/>
                    </a:ext>
                  </a:extLst>
                </a:hlinkClick>
              </a:rPr>
              <a:t>https://www.healthit.gov/form/</a:t>
            </a:r>
            <a:br>
              <a:rPr lang="en-US" sz="1600" u="none" dirty="0">
                <a:solidFill>
                  <a:schemeClr val="tx2"/>
                </a:solidFill>
                <a:hlinkClick r:id="rId13">
                  <a:extLst>
                    <a:ext uri="{A12FA001-AC4F-418D-AE19-62706E023703}">
                      <ahyp:hlinkClr xmlns:ahyp="http://schemas.microsoft.com/office/drawing/2018/hyperlinkcolor" val="tx"/>
                    </a:ext>
                  </a:extLst>
                </a:hlinkClick>
              </a:rPr>
            </a:br>
            <a:r>
              <a:rPr lang="en-US" sz="1600" u="none" dirty="0">
                <a:solidFill>
                  <a:schemeClr val="tx2"/>
                </a:solidFill>
                <a:hlinkClick r:id="rId13">
                  <a:extLst>
                    <a:ext uri="{A12FA001-AC4F-418D-AE19-62706E023703}">
                      <ahyp:hlinkClr xmlns:ahyp="http://schemas.microsoft.com/office/drawing/2018/hyperlinkcolor" val="tx"/>
                    </a:ext>
                  </a:extLst>
                </a:hlinkClick>
              </a:rPr>
              <a:t>healthit-feedback-form</a:t>
            </a:r>
            <a:endParaRPr lang="en-US" sz="1600" u="none" dirty="0">
              <a:solidFill>
                <a:schemeClr val="tx2"/>
              </a:solidFill>
            </a:endParaRPr>
          </a:p>
          <a:p>
            <a:pPr lvl="1">
              <a:lnSpc>
                <a:spcPct val="100000"/>
              </a:lnSpc>
              <a:spcBef>
                <a:spcPts val="0"/>
              </a:spcBef>
              <a:spcAft>
                <a:spcPts val="1800"/>
              </a:spcAft>
            </a:pPr>
            <a:r>
              <a:rPr lang="en-US" sz="1600" b="1" dirty="0">
                <a:solidFill>
                  <a:schemeClr val="tx2"/>
                </a:solidFill>
              </a:rPr>
              <a:t>Twitter: </a:t>
            </a:r>
            <a:r>
              <a:rPr lang="en-US" sz="1600" dirty="0">
                <a:solidFill>
                  <a:schemeClr val="tx2"/>
                </a:solidFill>
              </a:rPr>
              <a:t>@onc_healthIT</a:t>
            </a:r>
          </a:p>
          <a:p>
            <a:pPr lvl="1">
              <a:lnSpc>
                <a:spcPct val="100000"/>
              </a:lnSpc>
              <a:spcBef>
                <a:spcPts val="0"/>
              </a:spcBef>
              <a:spcAft>
                <a:spcPts val="1800"/>
              </a:spcAft>
            </a:pPr>
            <a:r>
              <a:rPr lang="en-US" sz="1600" b="1" dirty="0">
                <a:solidFill>
                  <a:schemeClr val="tx2"/>
                </a:solidFill>
              </a:rPr>
              <a:t>LinkedIn: </a:t>
            </a:r>
            <a:r>
              <a:rPr lang="en-US" sz="1600" dirty="0">
                <a:solidFill>
                  <a:schemeClr val="tx2"/>
                </a:solidFill>
              </a:rPr>
              <a:t>Search “Office of the National Coordinator for Health Information Technology”</a:t>
            </a:r>
          </a:p>
        </p:txBody>
      </p: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1239501" y="191468"/>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16">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609601" y="1141810"/>
            <a:ext cx="4087304" cy="1077059"/>
          </a:xfrm>
          <a:prstGeom prst="rect">
            <a:avLst/>
          </a:prstGeom>
        </p:spPr>
      </p:pic>
      <p:sp>
        <p:nvSpPr>
          <p:cNvPr id="2" name="Rectangle 1">
            <a:extLst>
              <a:ext uri="{FF2B5EF4-FFF2-40B4-BE49-F238E27FC236}">
                <a16:creationId xmlns:a16="http://schemas.microsoft.com/office/drawing/2014/main" id="{5E561B3F-9847-4D24-9E5D-2DF4DC1900DD}"/>
              </a:ext>
            </a:extLst>
          </p:cNvPr>
          <p:cNvSpPr/>
          <p:nvPr userDrawn="1"/>
        </p:nvSpPr>
        <p:spPr>
          <a:xfrm>
            <a:off x="6362700" y="2114550"/>
            <a:ext cx="790575" cy="561334"/>
          </a:xfrm>
          <a:prstGeom prst="rect">
            <a:avLst/>
          </a:prstGeom>
          <a:solidFill>
            <a:schemeClr val="bg1"/>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Tree>
    <p:extLst>
      <p:ext uri="{BB962C8B-B14F-4D97-AF65-F5344CB8AC3E}">
        <p14:creationId xmlns:p14="http://schemas.microsoft.com/office/powerpoint/2010/main" val="15439200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22419F-5286-AF42-9891-0337C17C9848}"/>
              </a:ext>
              <a:ext uri="{C183D7F6-B498-43B3-948B-1728B52AA6E4}">
                <adec:decorative xmlns:adec="http://schemas.microsoft.com/office/drawing/2017/decorative" val="1"/>
              </a:ext>
            </a:extLst>
          </p:cNvPr>
          <p:cNvSpPr/>
          <p:nvPr userDrawn="1"/>
        </p:nvSpPr>
        <p:spPr>
          <a:xfrm>
            <a:off x="8638852" y="5203057"/>
            <a:ext cx="3090672" cy="36576"/>
          </a:xfrm>
          <a:prstGeom prst="rect">
            <a:avLst/>
          </a:prstGeom>
          <a:solidFill>
            <a:srgbClr val="FFC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4">
            <a:extLst>
              <a:ext uri="{FF2B5EF4-FFF2-40B4-BE49-F238E27FC236}">
                <a16:creationId xmlns:a16="http://schemas.microsoft.com/office/drawing/2014/main" id="{DA2A3755-985E-A945-B10A-918D11062234}"/>
              </a:ext>
            </a:extLst>
          </p:cNvPr>
          <p:cNvSpPr>
            <a:spLocks noGrp="1"/>
          </p:cNvSpPr>
          <p:nvPr>
            <p:ph type="body" sz="quarter" idx="12" hasCustomPrompt="1"/>
          </p:nvPr>
        </p:nvSpPr>
        <p:spPr>
          <a:xfrm>
            <a:off x="2843182" y="4086501"/>
            <a:ext cx="5711687" cy="820354"/>
          </a:xfrm>
          <a:prstGeom prst="rect">
            <a:avLst/>
          </a:prstGeom>
        </p:spPr>
        <p:txBody>
          <a:bodyPr anchor="ctr" anchorCtr="0">
            <a:normAutofit/>
          </a:bodyPr>
          <a:lstStyle>
            <a:lvl1pPr marL="0" indent="0" algn="l">
              <a:lnSpc>
                <a:spcPts val="1800"/>
              </a:lnSpc>
              <a:spcBef>
                <a:spcPts val="1600"/>
              </a:spcBef>
              <a:spcAft>
                <a:spcPts val="0"/>
              </a:spcAft>
              <a:buNone/>
              <a:defRPr sz="1400" spc="0">
                <a:solidFill>
                  <a:schemeClr val="tx2"/>
                </a:solidFill>
                <a:latin typeface="Arial" panose="020B0604020202020204" pitchFamily="34" charset="0"/>
                <a:cs typeface="Arial" panose="020B0604020202020204" pitchFamily="34" charset="0"/>
              </a:defRPr>
            </a:lvl1pPr>
          </a:lstStyle>
          <a:p>
            <a:pPr lvl="0"/>
            <a:r>
              <a:rPr lang="en-US"/>
              <a:t>Click to Add Optional Presenter Information</a:t>
            </a:r>
            <a:br>
              <a:rPr lang="en-US"/>
            </a:br>
            <a:r>
              <a:rPr lang="en-US"/>
              <a:t>Name, Title, Organization</a:t>
            </a: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2822728" y="3201558"/>
            <a:ext cx="8313359" cy="833667"/>
          </a:xfrm>
          <a:prstGeom prst="rect">
            <a:avLst/>
          </a:prstGeom>
        </p:spPr>
        <p:txBody>
          <a:bodyPr anchor="ctr" anchorCtr="0">
            <a:normAutofit/>
          </a:bodyPr>
          <a:lstStyle>
            <a:lvl1pPr marL="0" indent="0" algn="l">
              <a:lnSpc>
                <a:spcPts val="2100"/>
              </a:lnSpc>
              <a:buNone/>
              <a:defRPr sz="1800" b="0" spc="0">
                <a:solidFill>
                  <a:schemeClr val="tx2"/>
                </a:solidFill>
                <a:latin typeface="Arial" panose="020B0604020202020204" pitchFamily="34" charset="0"/>
                <a:cs typeface="Arial" panose="020B0604020202020204" pitchFamily="34" charset="0"/>
              </a:defRPr>
            </a:lvl1pPr>
          </a:lstStyle>
          <a:p>
            <a:r>
              <a:rPr lang="en-US"/>
              <a:t>Click to add secondary title, date, or location information. If none use this space for speaker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2815736" y="1071186"/>
            <a:ext cx="8832925" cy="2079096"/>
          </a:xfrm>
          <a:prstGeom prst="rect">
            <a:avLst/>
          </a:prstGeom>
        </p:spPr>
        <p:txBody>
          <a:bodyPr anchor="b"/>
          <a:lstStyle>
            <a:lvl1pPr algn="l">
              <a:lnSpc>
                <a:spcPct val="80000"/>
              </a:lnSpc>
              <a:defRPr sz="4000">
                <a:solidFill>
                  <a:schemeClr val="accent1"/>
                </a:solidFill>
              </a:defRPr>
            </a:lvl1pPr>
          </a:lstStyle>
          <a:p>
            <a:r>
              <a:rPr lang="en-US"/>
              <a:t>Click to add title. Limit to title length to 2-3 lines.</a:t>
            </a:r>
          </a:p>
        </p:txBody>
      </p:sp>
      <p:sp>
        <p:nvSpPr>
          <p:cNvPr id="7" name="Rectangle 6">
            <a:extLst>
              <a:ext uri="{FF2B5EF4-FFF2-40B4-BE49-F238E27FC236}">
                <a16:creationId xmlns:a16="http://schemas.microsoft.com/office/drawing/2014/main" id="{E0726961-8415-CE46-81E9-09009FEA11FE}"/>
              </a:ext>
              <a:ext uri="{C183D7F6-B498-43B3-948B-1728B52AA6E4}">
                <adec:decorative xmlns:adec="http://schemas.microsoft.com/office/drawing/2017/decorative" val="1"/>
              </a:ext>
            </a:extLst>
          </p:cNvPr>
          <p:cNvSpPr/>
          <p:nvPr userDrawn="1"/>
        </p:nvSpPr>
        <p:spPr>
          <a:xfrm>
            <a:off x="0" y="6419525"/>
            <a:ext cx="12192000" cy="452543"/>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pic>
        <p:nvPicPr>
          <p:cNvPr id="12" name="Picture 11">
            <a:extLst>
              <a:ext uri="{FF2B5EF4-FFF2-40B4-BE49-F238E27FC236}">
                <a16:creationId xmlns:a16="http://schemas.microsoft.com/office/drawing/2014/main" id="{66E529E1-520F-9149-8A4B-8F7EAF37AD4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a:stretch/>
        </p:blipFill>
        <p:spPr>
          <a:xfrm>
            <a:off x="0" y="1660919"/>
            <a:ext cx="2404379" cy="3312641"/>
          </a:xfrm>
          <a:prstGeom prst="rect">
            <a:avLst/>
          </a:prstGeom>
        </p:spPr>
      </p:pic>
      <p:grpSp>
        <p:nvGrpSpPr>
          <p:cNvPr id="21" name="Group 20" descr="ONC and HHS">
            <a:extLst>
              <a:ext uri="{FF2B5EF4-FFF2-40B4-BE49-F238E27FC236}">
                <a16:creationId xmlns:a16="http://schemas.microsoft.com/office/drawing/2014/main" id="{C1B550C0-1AEE-9D47-8145-190C2DE4C8DF}"/>
              </a:ext>
            </a:extLst>
          </p:cNvPr>
          <p:cNvGrpSpPr/>
          <p:nvPr userDrawn="1"/>
        </p:nvGrpSpPr>
        <p:grpSpPr>
          <a:xfrm>
            <a:off x="8665408" y="5509795"/>
            <a:ext cx="3079626" cy="675834"/>
            <a:chOff x="9702892" y="96218"/>
            <a:chExt cx="2304868" cy="505811"/>
          </a:xfrm>
        </p:grpSpPr>
        <p:pic>
          <p:nvPicPr>
            <p:cNvPr id="22" name="Graphic 21" descr="U.S. Department of Health and Human Services">
              <a:extLst>
                <a:ext uri="{FF2B5EF4-FFF2-40B4-BE49-F238E27FC236}">
                  <a16:creationId xmlns:a16="http://schemas.microsoft.com/office/drawing/2014/main" id="{42ED958E-9FA6-BA41-8A2F-C3369723966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pic>
          <p:nvPicPr>
            <p:cNvPr id="23" name="Graphic 22">
              <a:extLst>
                <a:ext uri="{FF2B5EF4-FFF2-40B4-BE49-F238E27FC236}">
                  <a16:creationId xmlns:a16="http://schemas.microsoft.com/office/drawing/2014/main" id="{6CDBE738-426D-9642-91CC-3D98E5DCF282}"/>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81232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BFF328E6-E46B-6E40-8B27-5B2DDCCC311D}" type="datetime1">
              <a:rPr lang="en-US" smtClean="0"/>
              <a:t>1/26/2023</a:t>
            </a:fld>
            <a:endParaRPr lang="en-US"/>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11292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with Gray Angles">
    <p:spTree>
      <p:nvGrpSpPr>
        <p:cNvPr id="1" name=""/>
        <p:cNvGrpSpPr/>
        <p:nvPr/>
      </p:nvGrpSpPr>
      <p:grpSpPr>
        <a:xfrm>
          <a:off x="0" y="0"/>
          <a:ext cx="0" cy="0"/>
          <a:chOff x="0" y="0"/>
          <a:chExt cx="0" cy="0"/>
        </a:xfrm>
      </p:grpSpPr>
      <p:sp>
        <p:nvSpPr>
          <p:cNvPr id="16" name="Right Triangle 15">
            <a:extLst>
              <a:ext uri="{FF2B5EF4-FFF2-40B4-BE49-F238E27FC236}">
                <a16:creationId xmlns:a16="http://schemas.microsoft.com/office/drawing/2014/main" id="{6F541C7A-B66F-4043-99C4-B3DE6F35079E}"/>
              </a:ext>
              <a:ext uri="{C183D7F6-B498-43B3-948B-1728B52AA6E4}">
                <adec:decorative xmlns:adec="http://schemas.microsoft.com/office/drawing/2017/decorative" val="1"/>
              </a:ext>
            </a:extLst>
          </p:cNvPr>
          <p:cNvSpPr/>
          <p:nvPr userDrawn="1"/>
        </p:nvSpPr>
        <p:spPr>
          <a:xfrm flipH="1">
            <a:off x="7120889" y="1355656"/>
            <a:ext cx="5078957" cy="549905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6A6FA3BA-5E0E-3C4E-8287-A2DD93695604}"/>
              </a:ext>
              <a:ext uri="{C183D7F6-B498-43B3-948B-1728B52AA6E4}">
                <adec:decorative xmlns:adec="http://schemas.microsoft.com/office/drawing/2017/decorative" val="1"/>
              </a:ext>
            </a:extLst>
          </p:cNvPr>
          <p:cNvSpPr/>
          <p:nvPr userDrawn="1"/>
        </p:nvSpPr>
        <p:spPr>
          <a:xfrm flipH="1">
            <a:off x="8904749" y="3301285"/>
            <a:ext cx="3292654" cy="356500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a:solidFill>
                  <a:schemeClr val="accent2"/>
                </a:solidFill>
              </a:rPr>
              <a:t>Only use level one bullets for lists of two or more items. </a:t>
            </a:r>
            <a:r>
              <a:rPr lang="en-US"/>
              <a:t>A bullet is not necessary for a list of one item. If emphasis is required, use bold and colored text.</a:t>
            </a:r>
          </a:p>
          <a:p>
            <a:r>
              <a:rPr lang="en-US"/>
              <a:t>Level one bullet</a:t>
            </a:r>
          </a:p>
          <a:p>
            <a:pPr lvl="1"/>
            <a:r>
              <a:rPr lang="en-US"/>
              <a:t>Level two bullet (preferred max of bullet sublevels)</a:t>
            </a:r>
          </a:p>
          <a:p>
            <a:r>
              <a:rPr lang="en-US"/>
              <a:t>Level one bullet</a:t>
            </a:r>
          </a:p>
          <a:p>
            <a:pPr lvl="1"/>
            <a:r>
              <a:rPr lang="en-US"/>
              <a:t>Level two bullet</a:t>
            </a:r>
          </a:p>
          <a:p>
            <a:pPr lvl="2"/>
            <a:r>
              <a:rPr lang="en-US"/>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4C7333F-E385-3A41-BF6F-B18DBE3D7C49}" type="datetime1">
              <a:rPr lang="en-US" smtClean="0"/>
              <a:t>1/26/2023</a:t>
            </a:fld>
            <a:endParaRPr lang="en-US"/>
          </a:p>
        </p:txBody>
      </p:sp>
      <p:grpSp>
        <p:nvGrpSpPr>
          <p:cNvPr id="13" name="Group 12">
            <a:extLst>
              <a:ext uri="{FF2B5EF4-FFF2-40B4-BE49-F238E27FC236}">
                <a16:creationId xmlns:a16="http://schemas.microsoft.com/office/drawing/2014/main" id="{E965EFBE-E6AF-484D-ADB2-5CBC625E77FE}"/>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C87239F8-8E2B-4E4A-A4D8-F789E6B3B5A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6D824DD1-7A2B-B643-89C9-52FC993956B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2" name="Graphic 21" descr="U.S. Department of Health and Human Services">
                <a:extLst>
                  <a:ext uri="{FF2B5EF4-FFF2-40B4-BE49-F238E27FC236}">
                    <a16:creationId xmlns:a16="http://schemas.microsoft.com/office/drawing/2014/main" id="{85BCBDF2-1255-314D-94B7-AD47E3D7BA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943DDAEE-67D2-5D42-B133-DAA062C1709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53731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a:solidFill>
                  <a:schemeClr val="accent2"/>
                </a:solidFill>
              </a:rPr>
              <a:t>Only use level one bullets for lists of two or more items. </a:t>
            </a:r>
            <a:r>
              <a:rPr lang="en-US"/>
              <a:t>A bullet is not necessary for a list of one item. If emphasis is required, use bold and colored text.</a:t>
            </a:r>
          </a:p>
          <a:p>
            <a:r>
              <a:rPr lang="en-US"/>
              <a:t>Level one bullet</a:t>
            </a:r>
          </a:p>
          <a:p>
            <a:pPr lvl="1"/>
            <a:r>
              <a:rPr lang="en-US"/>
              <a:t>Level two bullet (preferred max of bullet sublevels)</a:t>
            </a:r>
          </a:p>
          <a:p>
            <a:r>
              <a:rPr lang="en-US"/>
              <a:t>Level one bullet</a:t>
            </a:r>
          </a:p>
          <a:p>
            <a:pPr lvl="1"/>
            <a:r>
              <a:rPr lang="en-US"/>
              <a:t>Level two bullet</a:t>
            </a:r>
          </a:p>
          <a:p>
            <a:pPr lvl="2"/>
            <a:r>
              <a:rPr lang="en-US"/>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F2E4091-6932-2545-90FE-28807F723A81}" type="datetime1">
              <a:rPr lang="en-US" smtClean="0"/>
              <a:t>1/26/2023</a:t>
            </a:fld>
            <a:endParaRPr lang="en-US"/>
          </a:p>
        </p:txBody>
      </p:sp>
      <p:grpSp>
        <p:nvGrpSpPr>
          <p:cNvPr id="12" name="Group 11">
            <a:extLst>
              <a:ext uri="{FF2B5EF4-FFF2-40B4-BE49-F238E27FC236}">
                <a16:creationId xmlns:a16="http://schemas.microsoft.com/office/drawing/2014/main" id="{26CD4356-D067-6541-8F13-DF49FEF186EF}"/>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F0FE7E3-EBEB-D240-A026-FC5670A8EC5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780AC49D-364E-B147-87C9-DCFB5C245C35}"/>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B93978F1-4173-8B43-A918-F932ED7B3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01E53505-1F5B-8541-82EF-97CF0828C9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27287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Accent Bar and Imag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F01133-9AC1-084A-84BA-93821D4A1332}"/>
              </a:ext>
              <a:ext uri="{C183D7F6-B498-43B3-948B-1728B52AA6E4}">
                <adec:decorative xmlns:adec="http://schemas.microsoft.com/office/drawing/2017/decorative" val="1"/>
              </a:ext>
            </a:extLst>
          </p:cNvPr>
          <p:cNvGrpSpPr/>
          <p:nvPr userDrawn="1"/>
        </p:nvGrpSpPr>
        <p:grpSpPr>
          <a:xfrm>
            <a:off x="15090" y="-1619"/>
            <a:ext cx="10813329" cy="6876837"/>
            <a:chOff x="15090" y="-1619"/>
            <a:chExt cx="10813329" cy="6876837"/>
          </a:xfrm>
        </p:grpSpPr>
        <p:sp>
          <p:nvSpPr>
            <p:cNvPr id="4" name="Rectangle 3">
              <a:extLst>
                <a:ext uri="{FF2B5EF4-FFF2-40B4-BE49-F238E27FC236}">
                  <a16:creationId xmlns:a16="http://schemas.microsoft.com/office/drawing/2014/main" id="{EF28BE8D-1584-0845-B995-131866E8DE88}"/>
                </a:ext>
                <a:ext uri="{C183D7F6-B498-43B3-948B-1728B52AA6E4}">
                  <adec:decorative xmlns:adec="http://schemas.microsoft.com/office/drawing/2017/decorative" val="1"/>
                </a:ext>
              </a:extLst>
            </p:cNvPr>
            <p:cNvSpPr/>
            <p:nvPr userDrawn="1"/>
          </p:nvSpPr>
          <p:spPr>
            <a:xfrm>
              <a:off x="15090" y="-1619"/>
              <a:ext cx="2533800" cy="6876825"/>
            </a:xfrm>
            <a:prstGeom prst="rect">
              <a:avLst/>
            </a:prstGeom>
            <a:solidFill>
              <a:schemeClr val="bg1">
                <a:lumMod val="95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50000"/>
                    <a:lumOff val="50000"/>
                  </a:schemeClr>
                </a:solidFill>
              </a:endParaRPr>
            </a:p>
          </p:txBody>
        </p:sp>
        <p:sp>
          <p:nvSpPr>
            <p:cNvPr id="18" name="Right Triangle 17">
              <a:extLst>
                <a:ext uri="{FF2B5EF4-FFF2-40B4-BE49-F238E27FC236}">
                  <a16:creationId xmlns:a16="http://schemas.microsoft.com/office/drawing/2014/main" id="{B8F1AE80-2263-584D-B5BE-93FCCBE4796D}"/>
                </a:ext>
                <a:ext uri="{C183D7F6-B498-43B3-948B-1728B52AA6E4}">
                  <adec:decorative xmlns:adec="http://schemas.microsoft.com/office/drawing/2017/decorative" val="1"/>
                </a:ext>
              </a:extLst>
            </p:cNvPr>
            <p:cNvSpPr/>
            <p:nvPr userDrawn="1"/>
          </p:nvSpPr>
          <p:spPr>
            <a:xfrm>
              <a:off x="2548890" y="-1618"/>
              <a:ext cx="8279529" cy="687683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620000" y="808936"/>
            <a:ext cx="4571999" cy="5042967"/>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6" y="3043196"/>
            <a:ext cx="6238259" cy="3245843"/>
          </a:xfrm>
          <a:prstGeom prst="rect">
            <a:avLst/>
          </a:prstGeom>
        </p:spPr>
        <p:txBody>
          <a:bodyPr anchor="t">
            <a:normAutofit/>
          </a:bodyPr>
          <a:lstStyle>
            <a:lvl1pPr marL="342900" indent="-342900">
              <a:lnSpc>
                <a:spcPct val="110000"/>
              </a:lnSpc>
              <a:spcBef>
                <a:spcPts val="2200"/>
              </a:spcBef>
              <a:spcAft>
                <a:spcPts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a:lnSpc>
                <a:spcPct val="11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1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a:solidFill>
                  <a:schemeClr val="accent2"/>
                </a:solidFill>
              </a:rPr>
              <a:t>Only use level one bullets for lists of two or more items. </a:t>
            </a:r>
            <a:r>
              <a:rPr lang="en-US"/>
              <a:t>A bullet is not necessary for a list of one item. If emphasis is required, use bold and colored text.</a:t>
            </a:r>
          </a:p>
          <a:p>
            <a:r>
              <a:rPr lang="en-US"/>
              <a:t>Level one bullet</a:t>
            </a:r>
          </a:p>
          <a:p>
            <a:pPr lvl="1"/>
            <a:r>
              <a:rPr lang="en-US"/>
              <a:t>Level two bullet</a:t>
            </a:r>
          </a:p>
          <a:p>
            <a:pPr lvl="2"/>
            <a:r>
              <a:rPr lang="en-US"/>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729767"/>
            <a:ext cx="6238259" cy="1313429"/>
          </a:xfrm>
          <a:prstGeom prst="rect">
            <a:avLst/>
          </a:prstGeom>
        </p:spPr>
        <p:txBody>
          <a:bodyPr anchor="t">
            <a:noAutofit/>
          </a:bodyPr>
          <a:lstStyle>
            <a:lvl1pPr>
              <a:defRPr sz="26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in text below.</a:t>
            </a: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6C8A248-9B0F-4E4E-9339-55301DF3845A}" type="datetime1">
              <a:rPr lang="en-US" smtClean="0"/>
              <a:t>1/26/2023</a:t>
            </a:fld>
            <a:endParaRPr lang="en-US"/>
          </a:p>
        </p:txBody>
      </p:sp>
      <p:pic>
        <p:nvPicPr>
          <p:cNvPr id="23" name="Picture 22">
            <a:extLst>
              <a:ext uri="{FF2B5EF4-FFF2-40B4-BE49-F238E27FC236}">
                <a16:creationId xmlns:a16="http://schemas.microsoft.com/office/drawing/2014/main" id="{1B84A836-F585-454C-B9A9-661098BD16A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808937"/>
            <a:ext cx="7413674" cy="450690"/>
          </a:xfrm>
          <a:prstGeom prst="rect">
            <a:avLst/>
          </a:prstGeom>
        </p:spPr>
      </p:pic>
      <p:sp>
        <p:nvSpPr>
          <p:cNvPr id="25" name="Footer Placeholder 4">
            <a:extLst>
              <a:ext uri="{FF2B5EF4-FFF2-40B4-BE49-F238E27FC236}">
                <a16:creationId xmlns:a16="http://schemas.microsoft.com/office/drawing/2014/main" id="{696B1F6E-F31F-E24A-9067-926B95390146}"/>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pic>
        <p:nvPicPr>
          <p:cNvPr id="7" name="Picture 6" descr="A picture containing card&#10;&#10;Description automatically generated">
            <a:extLst>
              <a:ext uri="{FF2B5EF4-FFF2-40B4-BE49-F238E27FC236}">
                <a16:creationId xmlns:a16="http://schemas.microsoft.com/office/drawing/2014/main" id="{9D02289B-3D7F-8B44-BEB1-23D26F54F48F}"/>
              </a:ext>
            </a:extLst>
          </p:cNvPr>
          <p:cNvPicPr>
            <a:picLocks noChangeAspect="1"/>
          </p:cNvPicPr>
          <p:nvPr userDrawn="1"/>
        </p:nvPicPr>
        <p:blipFill>
          <a:blip r:embed="rId3"/>
          <a:stretch>
            <a:fillRect/>
          </a:stretch>
        </p:blipFill>
        <p:spPr>
          <a:xfrm>
            <a:off x="0" y="437809"/>
            <a:ext cx="1115745" cy="1138059"/>
          </a:xfrm>
          <a:prstGeom prst="rect">
            <a:avLst/>
          </a:prstGeom>
        </p:spPr>
      </p:pic>
      <p:grpSp>
        <p:nvGrpSpPr>
          <p:cNvPr id="17" name="Group 16">
            <a:extLst>
              <a:ext uri="{FF2B5EF4-FFF2-40B4-BE49-F238E27FC236}">
                <a16:creationId xmlns:a16="http://schemas.microsoft.com/office/drawing/2014/main" id="{DAD007A8-9C60-354B-B446-08C8C1554180}"/>
              </a:ext>
            </a:extLst>
          </p:cNvPr>
          <p:cNvGrpSpPr/>
          <p:nvPr userDrawn="1"/>
        </p:nvGrpSpPr>
        <p:grpSpPr>
          <a:xfrm>
            <a:off x="9620161" y="96218"/>
            <a:ext cx="2571839" cy="613973"/>
            <a:chOff x="9620161" y="96218"/>
            <a:chExt cx="2571839" cy="613973"/>
          </a:xfrm>
        </p:grpSpPr>
        <p:grpSp>
          <p:nvGrpSpPr>
            <p:cNvPr id="19" name="Group 18">
              <a:extLst>
                <a:ext uri="{FF2B5EF4-FFF2-40B4-BE49-F238E27FC236}">
                  <a16:creationId xmlns:a16="http://schemas.microsoft.com/office/drawing/2014/main" id="{B87F2CC5-D309-B649-B2C1-5AE00A65ACF8}"/>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4" name="Straight Arrow Connector 23">
                <a:extLst>
                  <a:ext uri="{FF2B5EF4-FFF2-40B4-BE49-F238E27FC236}">
                    <a16:creationId xmlns:a16="http://schemas.microsoft.com/office/drawing/2014/main" id="{3F815044-B404-0444-BFA6-743EEBC4078F}"/>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6" name="Graphic 25" descr="U.S. Department of Health and Human Services">
                <a:extLst>
                  <a:ext uri="{FF2B5EF4-FFF2-40B4-BE49-F238E27FC236}">
                    <a16:creationId xmlns:a16="http://schemas.microsoft.com/office/drawing/2014/main" id="{8774A62A-2160-9249-A9DA-B1CEBAB6B1C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501949" y="96218"/>
                <a:ext cx="505811" cy="505811"/>
              </a:xfrm>
              <a:prstGeom prst="rect">
                <a:avLst/>
              </a:prstGeom>
            </p:spPr>
          </p:pic>
        </p:grpSp>
        <p:pic>
          <p:nvPicPr>
            <p:cNvPr id="20" name="Graphic 19">
              <a:extLst>
                <a:ext uri="{FF2B5EF4-FFF2-40B4-BE49-F238E27FC236}">
                  <a16:creationId xmlns:a16="http://schemas.microsoft.com/office/drawing/2014/main" id="{C2F97EA5-00B0-284A-A50D-BAE58A1952F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47126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Gray Angles">
    <p:spTree>
      <p:nvGrpSpPr>
        <p:cNvPr id="1" name=""/>
        <p:cNvGrpSpPr/>
        <p:nvPr/>
      </p:nvGrpSpPr>
      <p:grpSpPr>
        <a:xfrm>
          <a:off x="0" y="0"/>
          <a:ext cx="0" cy="0"/>
          <a:chOff x="0" y="0"/>
          <a:chExt cx="0" cy="0"/>
        </a:xfrm>
      </p:grpSpPr>
      <p:sp>
        <p:nvSpPr>
          <p:cNvPr id="16" name="Right Triangle 15">
            <a:extLst>
              <a:ext uri="{FF2B5EF4-FFF2-40B4-BE49-F238E27FC236}">
                <a16:creationId xmlns:a16="http://schemas.microsoft.com/office/drawing/2014/main" id="{6F541C7A-B66F-4043-99C4-B3DE6F35079E}"/>
              </a:ext>
              <a:ext uri="{C183D7F6-B498-43B3-948B-1728B52AA6E4}">
                <adec:decorative xmlns:adec="http://schemas.microsoft.com/office/drawing/2017/decorative" val="1"/>
              </a:ext>
            </a:extLst>
          </p:cNvPr>
          <p:cNvSpPr/>
          <p:nvPr userDrawn="1"/>
        </p:nvSpPr>
        <p:spPr>
          <a:xfrm flipH="1">
            <a:off x="7120889" y="1355656"/>
            <a:ext cx="5078957" cy="549905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6A6FA3BA-5E0E-3C4E-8287-A2DD93695604}"/>
              </a:ext>
              <a:ext uri="{C183D7F6-B498-43B3-948B-1728B52AA6E4}">
                <adec:decorative xmlns:adec="http://schemas.microsoft.com/office/drawing/2017/decorative" val="1"/>
              </a:ext>
            </a:extLst>
          </p:cNvPr>
          <p:cNvSpPr/>
          <p:nvPr userDrawn="1"/>
        </p:nvSpPr>
        <p:spPr>
          <a:xfrm flipH="1">
            <a:off x="8904749" y="3301285"/>
            <a:ext cx="3292654" cy="356500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Clr>
                <a:schemeClr val="accent1"/>
              </a:buClr>
              <a:buFont typeface="Arial" panose="020B0604020202020204" pitchFamily="34" charset="0"/>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buClr>
                <a:schemeClr val="tx2"/>
              </a:buClr>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buClr>
                <a:schemeClr val="tx1">
                  <a:lumMod val="50000"/>
                  <a:lumOff val="50000"/>
                </a:schemeClr>
              </a:buClr>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 (preferred max of bullet sublevels)</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dirty="0"/>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89D660C-7158-1A47-BDE7-ADB8B2CC8059}" type="datetime1">
              <a:rPr lang="en-US" smtClean="0"/>
              <a:t>1/26/2023</a:t>
            </a:fld>
            <a:endParaRPr lang="en-US" dirty="0"/>
          </a:p>
        </p:txBody>
      </p:sp>
      <p:grpSp>
        <p:nvGrpSpPr>
          <p:cNvPr id="13" name="Group 12">
            <a:extLst>
              <a:ext uri="{FF2B5EF4-FFF2-40B4-BE49-F238E27FC236}">
                <a16:creationId xmlns:a16="http://schemas.microsoft.com/office/drawing/2014/main" id="{E965EFBE-E6AF-484D-ADB2-5CBC625E77FE}"/>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C87239F8-8E2B-4E4A-A4D8-F789E6B3B5A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6D824DD1-7A2B-B643-89C9-52FC993956B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2" name="Graphic 21" descr="U.S. Department of Health and Human Services">
                <a:extLst>
                  <a:ext uri="{FF2B5EF4-FFF2-40B4-BE49-F238E27FC236}">
                    <a16:creationId xmlns:a16="http://schemas.microsoft.com/office/drawing/2014/main" id="{85BCBDF2-1255-314D-94B7-AD47E3D7BA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943DDAEE-67D2-5D42-B133-DAA062C1709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70273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2 Column Content and Image">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a:p>
        </p:txBody>
      </p:sp>
      <p:grpSp>
        <p:nvGrpSpPr>
          <p:cNvPr id="12" name="Group 11">
            <a:extLst>
              <a:ext uri="{FF2B5EF4-FFF2-40B4-BE49-F238E27FC236}">
                <a16:creationId xmlns:a16="http://schemas.microsoft.com/office/drawing/2014/main" id="{B3993EC7-85C1-0144-8F75-A33B1181B309}"/>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6596AFF5-EEE2-024A-A6A8-3C6DE210375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C344340B-B400-D447-B9A7-D9AD077A0998}"/>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32965D91-206E-8E49-A79B-FC6657DF7A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8DA418F9-6D93-974E-AA0B-597E9FB651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54175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Column with Graphic 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E0788D-6F86-DE49-B365-4D063648C01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b="35104"/>
          <a:stretch/>
        </p:blipFill>
        <p:spPr>
          <a:xfrm flipH="1">
            <a:off x="7694346" y="2837890"/>
            <a:ext cx="4505500" cy="4028398"/>
          </a:xfrm>
          <a:prstGeom prst="rect">
            <a:avLst/>
          </a:prstGeom>
        </p:spPr>
      </p:pic>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a:p>
        </p:txBody>
      </p:sp>
      <p:grpSp>
        <p:nvGrpSpPr>
          <p:cNvPr id="14" name="Group 13">
            <a:extLst>
              <a:ext uri="{FF2B5EF4-FFF2-40B4-BE49-F238E27FC236}">
                <a16:creationId xmlns:a16="http://schemas.microsoft.com/office/drawing/2014/main" id="{0DB1B906-77CC-8C46-B4BE-EEA18D4F4041}"/>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2F0D1EE9-368D-584C-9E09-556CD8605E9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B6B32225-5ECB-354F-950E-94681EA0AABB}"/>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721D9D82-E238-6848-84C2-EB7472C09E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A8F0C2-0400-E74D-B266-16D275155D6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66013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8145592"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4474740"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781879"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in text below</a:t>
            </a:r>
          </a:p>
        </p:txBody>
      </p:sp>
      <p:sp>
        <p:nvSpPr>
          <p:cNvPr id="24" name="Date Placeholder 3">
            <a:extLst>
              <a:ext uri="{FF2B5EF4-FFF2-40B4-BE49-F238E27FC236}">
                <a16:creationId xmlns:a16="http://schemas.microsoft.com/office/drawing/2014/main" id="{1B002628-564A-B14E-A7B9-7D9B76C4E37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8DFC373-2031-B94B-A0B5-977FD1207AC2}" type="datetime1">
              <a:rPr lang="en-US" smtClean="0"/>
              <a:t>1/26/2023</a:t>
            </a:fld>
            <a:endParaRPr lang="en-US"/>
          </a:p>
        </p:txBody>
      </p:sp>
      <p:grpSp>
        <p:nvGrpSpPr>
          <p:cNvPr id="14" name="Group 13">
            <a:extLst>
              <a:ext uri="{FF2B5EF4-FFF2-40B4-BE49-F238E27FC236}">
                <a16:creationId xmlns:a16="http://schemas.microsoft.com/office/drawing/2014/main" id="{C2B4C69A-7885-BD4C-A004-79A95AA9056A}"/>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05072C6D-0E35-0D44-B237-11B0F9C8AFA3}"/>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8" name="Straight Arrow Connector 17">
                <a:extLst>
                  <a:ext uri="{FF2B5EF4-FFF2-40B4-BE49-F238E27FC236}">
                    <a16:creationId xmlns:a16="http://schemas.microsoft.com/office/drawing/2014/main" id="{EA004DD6-EF24-F246-9FF1-E2C1291F2EC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9" name="Graphic 18" descr="U.S. Department of Health and Human Services">
                <a:extLst>
                  <a:ext uri="{FF2B5EF4-FFF2-40B4-BE49-F238E27FC236}">
                    <a16:creationId xmlns:a16="http://schemas.microsoft.com/office/drawing/2014/main" id="{710FD69E-0EDD-EB43-BB6A-FEEF77409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7" name="Graphic 16">
              <a:extLst>
                <a:ext uri="{FF2B5EF4-FFF2-40B4-BE49-F238E27FC236}">
                  <a16:creationId xmlns:a16="http://schemas.microsoft.com/office/drawing/2014/main" id="{34693EB1-6BC5-2147-A414-FA16230CF3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01447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Icon Boxes">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6A76091-6016-B547-AFCF-6DF65686AC1C}"/>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B107DEA2-831A-7744-BEE8-6FFABBCD9F01}"/>
              </a:ext>
            </a:extLst>
          </p:cNvPr>
          <p:cNvSpPr>
            <a:spLocks noGrp="1"/>
          </p:cNvSpPr>
          <p:nvPr>
            <p:ph idx="17" hasCustomPrompt="1"/>
          </p:nvPr>
        </p:nvSpPr>
        <p:spPr>
          <a:xfrm>
            <a:off x="8563553"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4" name="Content Placeholder 3">
            <a:extLst>
              <a:ext uri="{FF2B5EF4-FFF2-40B4-BE49-F238E27FC236}">
                <a16:creationId xmlns:a16="http://schemas.microsoft.com/office/drawing/2014/main" id="{1E1A4606-C6D4-174F-B8FB-8408F9E065F9}"/>
              </a:ext>
            </a:extLst>
          </p:cNvPr>
          <p:cNvSpPr>
            <a:spLocks noGrp="1"/>
          </p:cNvSpPr>
          <p:nvPr>
            <p:ph sz="half" idx="14"/>
          </p:nvPr>
        </p:nvSpPr>
        <p:spPr>
          <a:xfrm>
            <a:off x="8574040" y="2537634"/>
            <a:ext cx="1774262" cy="1543877"/>
          </a:xfrm>
          <a:prstGeom prst="rect">
            <a:avLst/>
          </a:prstGeom>
          <a:noFill/>
          <a:ln w="25400">
            <a:solidFill>
              <a:schemeClr val="accent6"/>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3" name="Content Placeholder 2">
            <a:extLst>
              <a:ext uri="{FF2B5EF4-FFF2-40B4-BE49-F238E27FC236}">
                <a16:creationId xmlns:a16="http://schemas.microsoft.com/office/drawing/2014/main" id="{F7013E82-17F1-1341-B426-48E2CE227BF9}"/>
              </a:ext>
            </a:extLst>
          </p:cNvPr>
          <p:cNvSpPr>
            <a:spLocks noGrp="1"/>
          </p:cNvSpPr>
          <p:nvPr>
            <p:ph idx="16" hasCustomPrompt="1"/>
          </p:nvPr>
        </p:nvSpPr>
        <p:spPr>
          <a:xfrm>
            <a:off x="6234168"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251574" y="2537634"/>
            <a:ext cx="1774262" cy="1543877"/>
          </a:xfrm>
          <a:prstGeom prst="rect">
            <a:avLst/>
          </a:prstGeom>
          <a:noFill/>
          <a:ln w="25400">
            <a:solidFill>
              <a:schemeClr val="accent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2">
            <a:extLst>
              <a:ext uri="{FF2B5EF4-FFF2-40B4-BE49-F238E27FC236}">
                <a16:creationId xmlns:a16="http://schemas.microsoft.com/office/drawing/2014/main" id="{DC357743-35E9-2F49-8C40-185D71B10AFA}"/>
              </a:ext>
            </a:extLst>
          </p:cNvPr>
          <p:cNvSpPr>
            <a:spLocks noGrp="1"/>
          </p:cNvSpPr>
          <p:nvPr>
            <p:ph idx="15" hasCustomPrompt="1"/>
          </p:nvPr>
        </p:nvSpPr>
        <p:spPr>
          <a:xfrm>
            <a:off x="3843795"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3868121" y="2537634"/>
            <a:ext cx="1774262" cy="1543877"/>
          </a:xfrm>
          <a:prstGeom prst="rect">
            <a:avLst/>
          </a:prstGeom>
          <a:noFill/>
          <a:ln w="25400">
            <a:solidFill>
              <a:schemeClr val="accent3"/>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Content Placeholder 2">
            <a:extLst>
              <a:ext uri="{FF2B5EF4-FFF2-40B4-BE49-F238E27FC236}">
                <a16:creationId xmlns:a16="http://schemas.microsoft.com/office/drawing/2014/main" id="{4B86B236-BB4D-2343-84B1-5894BA7C1DA3}"/>
              </a:ext>
            </a:extLst>
          </p:cNvPr>
          <p:cNvSpPr>
            <a:spLocks noGrp="1"/>
          </p:cNvSpPr>
          <p:nvPr>
            <p:ph idx="1" hasCustomPrompt="1"/>
          </p:nvPr>
        </p:nvSpPr>
        <p:spPr>
          <a:xfrm>
            <a:off x="1419249"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1464350" y="2537634"/>
            <a:ext cx="1774262" cy="1543877"/>
          </a:xfrm>
          <a:prstGeom prst="rect">
            <a:avLst/>
          </a:prstGeom>
          <a:noFill/>
          <a:ln w="25400">
            <a:solidFill>
              <a:schemeClr val="tx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in text below</a:t>
            </a:r>
          </a:p>
        </p:txBody>
      </p:sp>
      <p:sp>
        <p:nvSpPr>
          <p:cNvPr id="30" name="Date Placeholder 3">
            <a:extLst>
              <a:ext uri="{FF2B5EF4-FFF2-40B4-BE49-F238E27FC236}">
                <a16:creationId xmlns:a16="http://schemas.microsoft.com/office/drawing/2014/main" id="{D6D93BA8-9EC6-BD41-B6D5-FDB991C7EB50}"/>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ABD150E-67E1-9D40-B6BC-AEDCF239F79C}" type="datetime1">
              <a:rPr lang="en-US" smtClean="0"/>
              <a:t>1/26/2023</a:t>
            </a:fld>
            <a:endParaRPr lang="en-US"/>
          </a:p>
        </p:txBody>
      </p:sp>
      <p:grpSp>
        <p:nvGrpSpPr>
          <p:cNvPr id="19" name="Group 18">
            <a:extLst>
              <a:ext uri="{FF2B5EF4-FFF2-40B4-BE49-F238E27FC236}">
                <a16:creationId xmlns:a16="http://schemas.microsoft.com/office/drawing/2014/main" id="{A51CEC7E-BC44-8F4B-A42D-ADC326177E02}"/>
              </a:ext>
            </a:extLst>
          </p:cNvPr>
          <p:cNvGrpSpPr/>
          <p:nvPr userDrawn="1"/>
        </p:nvGrpSpPr>
        <p:grpSpPr>
          <a:xfrm>
            <a:off x="9620161" y="96218"/>
            <a:ext cx="2571839" cy="613973"/>
            <a:chOff x="9620161" y="96218"/>
            <a:chExt cx="2571839" cy="613973"/>
          </a:xfrm>
        </p:grpSpPr>
        <p:grpSp>
          <p:nvGrpSpPr>
            <p:cNvPr id="20" name="Group 19">
              <a:extLst>
                <a:ext uri="{FF2B5EF4-FFF2-40B4-BE49-F238E27FC236}">
                  <a16:creationId xmlns:a16="http://schemas.microsoft.com/office/drawing/2014/main" id="{1F11FC4F-6A02-7548-9743-477B0DF250A2}"/>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F18DBC7A-C7DF-874B-9684-8752006D784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D063957D-E1B8-EA45-8C1A-03DCCBFA2C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D198D5CB-A682-C14E-A71B-3946F11BA2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32717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opics and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4479235" y="221360"/>
            <a:ext cx="4977745" cy="425950"/>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14" name="Picture Placeholder 2">
            <a:extLst>
              <a:ext uri="{FF2B5EF4-FFF2-40B4-BE49-F238E27FC236}">
                <a16:creationId xmlns:a16="http://schemas.microsoft.com/office/drawing/2014/main" id="{2B2EA2CF-6147-AB4A-9107-66F7705388CB}"/>
              </a:ext>
            </a:extLst>
          </p:cNvPr>
          <p:cNvSpPr>
            <a:spLocks noGrp="1"/>
          </p:cNvSpPr>
          <p:nvPr>
            <p:ph type="pic" sz="quarter" idx="19"/>
          </p:nvPr>
        </p:nvSpPr>
        <p:spPr>
          <a:xfrm>
            <a:off x="463827" y="0"/>
            <a:ext cx="3803373" cy="6858000"/>
          </a:xfrm>
          <a:prstGeom prst="rect">
            <a:avLst/>
          </a:prstGeom>
          <a:solidFill>
            <a:srgbClr val="F3F3F5"/>
          </a:solidFill>
        </p:spPr>
        <p:txBody>
          <a:bodyPr>
            <a:normAutofit/>
          </a:bodyPr>
          <a:lstStyle>
            <a:lvl1pPr marL="0" indent="0">
              <a:buNone/>
              <a:defRPr sz="1400">
                <a:solidFill>
                  <a:schemeClr val="tx1">
                    <a:lumMod val="65000"/>
                    <a:lumOff val="35000"/>
                  </a:schemeClr>
                </a:solidFill>
              </a:defRPr>
            </a:lvl1pPr>
          </a:lstStyle>
          <a:p>
            <a:r>
              <a:rPr lang="en-US"/>
              <a:t>Click icon to add picture</a:t>
            </a:r>
          </a:p>
        </p:txBody>
      </p:sp>
      <p:sp>
        <p:nvSpPr>
          <p:cNvPr id="39" name="Text Placeholder 14">
            <a:extLst>
              <a:ext uri="{FF2B5EF4-FFF2-40B4-BE49-F238E27FC236}">
                <a16:creationId xmlns:a16="http://schemas.microsoft.com/office/drawing/2014/main" id="{9911BE2E-844B-C94D-BC56-77EAAFC8C083}"/>
              </a:ext>
            </a:extLst>
          </p:cNvPr>
          <p:cNvSpPr>
            <a:spLocks noGrp="1"/>
          </p:cNvSpPr>
          <p:nvPr>
            <p:ph type="body" sz="quarter" idx="26" hasCustomPrompt="1"/>
          </p:nvPr>
        </p:nvSpPr>
        <p:spPr>
          <a:xfrm>
            <a:off x="8242852"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4Click to edit title</a:t>
            </a:r>
          </a:p>
        </p:txBody>
      </p:sp>
      <p:sp>
        <p:nvSpPr>
          <p:cNvPr id="40" name="Content Placeholder 2">
            <a:extLst>
              <a:ext uri="{FF2B5EF4-FFF2-40B4-BE49-F238E27FC236}">
                <a16:creationId xmlns:a16="http://schemas.microsoft.com/office/drawing/2014/main" id="{9FEB8F53-7C4F-A14E-999E-564F0A2079F3}"/>
              </a:ext>
            </a:extLst>
          </p:cNvPr>
          <p:cNvSpPr>
            <a:spLocks noGrp="1"/>
          </p:cNvSpPr>
          <p:nvPr>
            <p:ph idx="27" hasCustomPrompt="1"/>
          </p:nvPr>
        </p:nvSpPr>
        <p:spPr>
          <a:xfrm>
            <a:off x="8242853"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4Click to edit Master text styles</a:t>
            </a:r>
          </a:p>
        </p:txBody>
      </p:sp>
      <p:sp>
        <p:nvSpPr>
          <p:cNvPr id="38" name="Content Placeholder 2">
            <a:extLst>
              <a:ext uri="{FF2B5EF4-FFF2-40B4-BE49-F238E27FC236}">
                <a16:creationId xmlns:a16="http://schemas.microsoft.com/office/drawing/2014/main" id="{28DFB890-EA31-754C-9C85-4EA0F35EB074}"/>
              </a:ext>
            </a:extLst>
          </p:cNvPr>
          <p:cNvSpPr>
            <a:spLocks noGrp="1"/>
          </p:cNvSpPr>
          <p:nvPr>
            <p:ph idx="25" hasCustomPrompt="1"/>
          </p:nvPr>
        </p:nvSpPr>
        <p:spPr>
          <a:xfrm>
            <a:off x="4903309"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3Click to edit Master text styles</a:t>
            </a:r>
          </a:p>
        </p:txBody>
      </p:sp>
      <p:sp>
        <p:nvSpPr>
          <p:cNvPr id="37" name="Text Placeholder 14">
            <a:extLst>
              <a:ext uri="{FF2B5EF4-FFF2-40B4-BE49-F238E27FC236}">
                <a16:creationId xmlns:a16="http://schemas.microsoft.com/office/drawing/2014/main" id="{B345D1CA-41B4-C341-B62C-1D220DF4F31E}"/>
              </a:ext>
            </a:extLst>
          </p:cNvPr>
          <p:cNvSpPr>
            <a:spLocks noGrp="1"/>
          </p:cNvSpPr>
          <p:nvPr>
            <p:ph type="body" sz="quarter" idx="24" hasCustomPrompt="1"/>
          </p:nvPr>
        </p:nvSpPr>
        <p:spPr>
          <a:xfrm>
            <a:off x="4903308"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3Click to edit title</a:t>
            </a:r>
          </a:p>
        </p:txBody>
      </p:sp>
      <p:sp>
        <p:nvSpPr>
          <p:cNvPr id="36" name="Content Placeholder 2">
            <a:extLst>
              <a:ext uri="{FF2B5EF4-FFF2-40B4-BE49-F238E27FC236}">
                <a16:creationId xmlns:a16="http://schemas.microsoft.com/office/drawing/2014/main" id="{38E1809B-86AB-514E-9087-851F76A2C091}"/>
              </a:ext>
            </a:extLst>
          </p:cNvPr>
          <p:cNvSpPr>
            <a:spLocks noGrp="1"/>
          </p:cNvSpPr>
          <p:nvPr>
            <p:ph idx="23" hasCustomPrompt="1"/>
          </p:nvPr>
        </p:nvSpPr>
        <p:spPr>
          <a:xfrm>
            <a:off x="8242853"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2Click to edit Master text styles</a:t>
            </a:r>
          </a:p>
        </p:txBody>
      </p:sp>
      <p:sp>
        <p:nvSpPr>
          <p:cNvPr id="35" name="Text Placeholder 14">
            <a:extLst>
              <a:ext uri="{FF2B5EF4-FFF2-40B4-BE49-F238E27FC236}">
                <a16:creationId xmlns:a16="http://schemas.microsoft.com/office/drawing/2014/main" id="{98DE66BF-E609-2047-9DAE-B5AAE021582F}"/>
              </a:ext>
            </a:extLst>
          </p:cNvPr>
          <p:cNvSpPr>
            <a:spLocks noGrp="1"/>
          </p:cNvSpPr>
          <p:nvPr>
            <p:ph type="body" sz="quarter" idx="22" hasCustomPrompt="1"/>
          </p:nvPr>
        </p:nvSpPr>
        <p:spPr>
          <a:xfrm>
            <a:off x="8242852"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2Click to edit title</a:t>
            </a:r>
          </a:p>
        </p:txBody>
      </p:sp>
      <p:sp>
        <p:nvSpPr>
          <p:cNvPr id="34" name="Content Placeholder 2">
            <a:extLst>
              <a:ext uri="{FF2B5EF4-FFF2-40B4-BE49-F238E27FC236}">
                <a16:creationId xmlns:a16="http://schemas.microsoft.com/office/drawing/2014/main" id="{E06B9C76-413A-A24A-97BA-F1F8704845AE}"/>
              </a:ext>
            </a:extLst>
          </p:cNvPr>
          <p:cNvSpPr>
            <a:spLocks noGrp="1"/>
          </p:cNvSpPr>
          <p:nvPr>
            <p:ph idx="1" hasCustomPrompt="1"/>
          </p:nvPr>
        </p:nvSpPr>
        <p:spPr>
          <a:xfrm>
            <a:off x="4903309"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1Click to edit Master text styles</a:t>
            </a:r>
          </a:p>
        </p:txBody>
      </p:sp>
      <p:sp>
        <p:nvSpPr>
          <p:cNvPr id="23" name="Text Placeholder 14">
            <a:extLst>
              <a:ext uri="{FF2B5EF4-FFF2-40B4-BE49-F238E27FC236}">
                <a16:creationId xmlns:a16="http://schemas.microsoft.com/office/drawing/2014/main" id="{3350E8A1-C700-5C42-BA87-AA046D22C9A6}"/>
              </a:ext>
            </a:extLst>
          </p:cNvPr>
          <p:cNvSpPr>
            <a:spLocks noGrp="1"/>
          </p:cNvSpPr>
          <p:nvPr>
            <p:ph type="body" sz="quarter" idx="20" hasCustomPrompt="1"/>
          </p:nvPr>
        </p:nvSpPr>
        <p:spPr>
          <a:xfrm>
            <a:off x="4903308"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1Click to edit title</a:t>
            </a:r>
          </a:p>
        </p:txBody>
      </p:sp>
      <p:sp>
        <p:nvSpPr>
          <p:cNvPr id="24" name="Text Placeholder 14">
            <a:extLst>
              <a:ext uri="{FF2B5EF4-FFF2-40B4-BE49-F238E27FC236}">
                <a16:creationId xmlns:a16="http://schemas.microsoft.com/office/drawing/2014/main" id="{324E6867-F179-D246-BB50-DCF91A8FC24B}"/>
              </a:ext>
            </a:extLst>
          </p:cNvPr>
          <p:cNvSpPr>
            <a:spLocks noGrp="1"/>
          </p:cNvSpPr>
          <p:nvPr>
            <p:ph type="body" sz="quarter" idx="21" hasCustomPrompt="1"/>
          </p:nvPr>
        </p:nvSpPr>
        <p:spPr>
          <a:xfrm>
            <a:off x="4479235" y="2169319"/>
            <a:ext cx="6673617" cy="433951"/>
          </a:xfrm>
          <a:prstGeom prst="rect">
            <a:avLst/>
          </a:prstGeom>
        </p:spPr>
        <p:txBody>
          <a:bodyPr anchor="b">
            <a:normAutofit/>
          </a:bodyPr>
          <a:lstStyle>
            <a:lvl1pPr marL="0" indent="0" algn="l">
              <a:lnSpc>
                <a:spcPct val="100000"/>
              </a:lnSpc>
              <a:buNone/>
              <a:defRPr sz="1800" b="1" spc="0">
                <a:solidFill>
                  <a:schemeClr val="accent5"/>
                </a:solidFill>
                <a:latin typeface="Arial" panose="020B0604020202020204" pitchFamily="34" charset="0"/>
                <a:cs typeface="Arial" panose="020B0604020202020204" pitchFamily="34" charset="0"/>
              </a:defRPr>
            </a:lvl1pPr>
          </a:lstStyle>
          <a:p>
            <a:pPr lvl="0"/>
            <a:r>
              <a:rPr lang="en-US"/>
              <a:t>Click to Edit Second Title</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4479235" y="1210088"/>
            <a:ext cx="667361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2-3 lines </a:t>
            </a:r>
          </a:p>
        </p:txBody>
      </p:sp>
      <p:sp>
        <p:nvSpPr>
          <p:cNvPr id="20" name="Date Placeholder 3">
            <a:extLst>
              <a:ext uri="{FF2B5EF4-FFF2-40B4-BE49-F238E27FC236}">
                <a16:creationId xmlns:a16="http://schemas.microsoft.com/office/drawing/2014/main" id="{69F12B3B-81FE-8D41-89C2-2D3D31B7DC4D}"/>
              </a:ext>
            </a:extLst>
          </p:cNvPr>
          <p:cNvSpPr>
            <a:spLocks noGrp="1"/>
          </p:cNvSpPr>
          <p:nvPr>
            <p:ph type="dt" sz="half" idx="10"/>
          </p:nvPr>
        </p:nvSpPr>
        <p:spPr>
          <a:xfrm>
            <a:off x="4479235"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160F773-910D-A04C-A2F5-57D9636F2B68}" type="datetime1">
              <a:rPr lang="en-US" smtClean="0"/>
              <a:t>1/26/2023</a:t>
            </a:fld>
            <a:endParaRPr lang="en-US"/>
          </a:p>
        </p:txBody>
      </p:sp>
      <p:sp>
        <p:nvSpPr>
          <p:cNvPr id="22" name="Rectangle 21">
            <a:extLst>
              <a:ext uri="{FF2B5EF4-FFF2-40B4-BE49-F238E27FC236}">
                <a16:creationId xmlns:a16="http://schemas.microsoft.com/office/drawing/2014/main" id="{5451E46B-410D-0646-A0AC-E8CD1F7EC6C6}"/>
              </a:ext>
              <a:ext uri="{C183D7F6-B498-43B3-948B-1728B52AA6E4}">
                <adec:decorative xmlns:adec="http://schemas.microsoft.com/office/drawing/2017/decorative" val="1"/>
              </a:ext>
            </a:extLst>
          </p:cNvPr>
          <p:cNvSpPr/>
          <p:nvPr userDrawn="1"/>
        </p:nvSpPr>
        <p:spPr>
          <a:xfrm>
            <a:off x="463827" y="6277500"/>
            <a:ext cx="3803373" cy="588788"/>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21" name="Group 20">
            <a:extLst>
              <a:ext uri="{FF2B5EF4-FFF2-40B4-BE49-F238E27FC236}">
                <a16:creationId xmlns:a16="http://schemas.microsoft.com/office/drawing/2014/main" id="{562703DE-AFC3-3C4B-8B04-871498B97854}"/>
              </a:ext>
            </a:extLst>
          </p:cNvPr>
          <p:cNvGrpSpPr/>
          <p:nvPr userDrawn="1"/>
        </p:nvGrpSpPr>
        <p:grpSpPr>
          <a:xfrm>
            <a:off x="9620161" y="96218"/>
            <a:ext cx="2571839" cy="613973"/>
            <a:chOff x="9620161" y="96218"/>
            <a:chExt cx="2571839" cy="613973"/>
          </a:xfrm>
        </p:grpSpPr>
        <p:grpSp>
          <p:nvGrpSpPr>
            <p:cNvPr id="29" name="Group 28">
              <a:extLst>
                <a:ext uri="{FF2B5EF4-FFF2-40B4-BE49-F238E27FC236}">
                  <a16:creationId xmlns:a16="http://schemas.microsoft.com/office/drawing/2014/main" id="{556BA1F7-B199-844B-931D-C21CDFB9C0B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31" name="Straight Arrow Connector 30">
                <a:extLst>
                  <a:ext uri="{FF2B5EF4-FFF2-40B4-BE49-F238E27FC236}">
                    <a16:creationId xmlns:a16="http://schemas.microsoft.com/office/drawing/2014/main" id="{A165A451-1141-164C-B17D-3827308BCEF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32" name="Graphic 31" descr="U.S. Department of Health and Human Services">
                <a:extLst>
                  <a:ext uri="{FF2B5EF4-FFF2-40B4-BE49-F238E27FC236}">
                    <a16:creationId xmlns:a16="http://schemas.microsoft.com/office/drawing/2014/main" id="{B802537F-43AA-3949-B26C-85D66CFFF3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30" name="Graphic 29">
              <a:extLst>
                <a:ext uri="{FF2B5EF4-FFF2-40B4-BE49-F238E27FC236}">
                  <a16:creationId xmlns:a16="http://schemas.microsoft.com/office/drawing/2014/main" id="{4D9CE177-0228-D046-A744-26DF442907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83605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 Title, Text and Imag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245A002-9EC8-CF44-A3C0-977A0814572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7694346" y="3831571"/>
            <a:ext cx="4505500" cy="2924748"/>
          </a:xfrm>
          <a:prstGeom prst="rect">
            <a:avLst/>
          </a:prstGeom>
        </p:spPr>
      </p:pic>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096001" y="914403"/>
            <a:ext cx="5077348" cy="4605864"/>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9316"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Content Placeholder 2">
            <a:extLst>
              <a:ext uri="{FF2B5EF4-FFF2-40B4-BE49-F238E27FC236}">
                <a16:creationId xmlns:a16="http://schemas.microsoft.com/office/drawing/2014/main" id="{C9B86ECF-04BD-A641-80D9-0558BBF3DEAD}"/>
              </a:ext>
            </a:extLst>
          </p:cNvPr>
          <p:cNvSpPr>
            <a:spLocks noGrp="1"/>
          </p:cNvSpPr>
          <p:nvPr>
            <p:ph idx="12" hasCustomPrompt="1"/>
          </p:nvPr>
        </p:nvSpPr>
        <p:spPr>
          <a:xfrm>
            <a:off x="739316"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Optional Heading/ Secondary Messaging</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3532"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to 3 lines</a:t>
            </a:r>
          </a:p>
        </p:txBody>
      </p:sp>
      <p:sp>
        <p:nvSpPr>
          <p:cNvPr id="24" name="Date Placeholder 3">
            <a:extLst>
              <a:ext uri="{FF2B5EF4-FFF2-40B4-BE49-F238E27FC236}">
                <a16:creationId xmlns:a16="http://schemas.microsoft.com/office/drawing/2014/main" id="{1F65AF79-AB3D-1941-AC7D-107E7D3A2C7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6AA8C55-AAB8-354B-A08B-CB7F377D4A26}" type="datetime1">
              <a:rPr lang="en-US" smtClean="0"/>
              <a:t>1/26/2023</a:t>
            </a:fld>
            <a:endParaRPr lang="en-US"/>
          </a:p>
        </p:txBody>
      </p:sp>
      <p:sp>
        <p:nvSpPr>
          <p:cNvPr id="27" name="Rectangle 26">
            <a:extLst>
              <a:ext uri="{FF2B5EF4-FFF2-40B4-BE49-F238E27FC236}">
                <a16:creationId xmlns:a16="http://schemas.microsoft.com/office/drawing/2014/main" id="{FF46E701-2EF9-B243-A537-EB932E681D04}"/>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17" name="Group 16">
            <a:extLst>
              <a:ext uri="{FF2B5EF4-FFF2-40B4-BE49-F238E27FC236}">
                <a16:creationId xmlns:a16="http://schemas.microsoft.com/office/drawing/2014/main" id="{66631778-C8D4-C44B-904D-E682ABD5C6C2}"/>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A8460E20-78F4-FD41-AFA4-210AB401257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B7B0A9BF-E0CC-B14C-9DE7-04F5A2B3AC7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7983A600-D775-694B-9B9C-DEA7271577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0EE27235-22CC-154E-AC45-F70162735BD6}"/>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01204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Large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345706" y="914402"/>
            <a:ext cx="5949077" cy="5565911"/>
          </a:xfrm>
          <a:prstGeom prst="rect">
            <a:avLst/>
          </a:prstGeom>
          <a:solidFill>
            <a:schemeClr val="bg1">
              <a:lumMod val="95000"/>
            </a:schemeClr>
          </a:solidFill>
        </p:spPr>
        <p:txBody>
          <a:bodyPr>
            <a:norm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2">
            <a:extLst>
              <a:ext uri="{FF2B5EF4-FFF2-40B4-BE49-F238E27FC236}">
                <a16:creationId xmlns:a16="http://schemas.microsoft.com/office/drawing/2014/main" id="{86BB7845-307A-B345-BE97-8B60C8ADEBA9}"/>
              </a:ext>
            </a:extLst>
          </p:cNvPr>
          <p:cNvSpPr>
            <a:spLocks noGrp="1"/>
          </p:cNvSpPr>
          <p:nvPr>
            <p:ph idx="1"/>
          </p:nvPr>
        </p:nvSpPr>
        <p:spPr>
          <a:xfrm>
            <a:off x="6543768"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448E24BA-0290-6643-8FFB-4CC3CE80A846}"/>
              </a:ext>
            </a:extLst>
          </p:cNvPr>
          <p:cNvSpPr>
            <a:spLocks noGrp="1"/>
          </p:cNvSpPr>
          <p:nvPr>
            <p:ph idx="12" hasCustomPrompt="1"/>
          </p:nvPr>
        </p:nvSpPr>
        <p:spPr>
          <a:xfrm>
            <a:off x="6543768"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Optional Heading/ Secondary Messaging</a:t>
            </a:r>
          </a:p>
        </p:txBody>
      </p:sp>
      <p:sp>
        <p:nvSpPr>
          <p:cNvPr id="13" name="Title 1">
            <a:extLst>
              <a:ext uri="{FF2B5EF4-FFF2-40B4-BE49-F238E27FC236}">
                <a16:creationId xmlns:a16="http://schemas.microsoft.com/office/drawing/2014/main" id="{4F5184DB-ED5F-CC47-8BE9-6ACCFACB1718}"/>
              </a:ext>
            </a:extLst>
          </p:cNvPr>
          <p:cNvSpPr>
            <a:spLocks noGrp="1"/>
          </p:cNvSpPr>
          <p:nvPr>
            <p:ph type="title" hasCustomPrompt="1"/>
          </p:nvPr>
        </p:nvSpPr>
        <p:spPr>
          <a:xfrm>
            <a:off x="6547984"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to 2 to 3 lines </a:t>
            </a:r>
          </a:p>
        </p:txBody>
      </p:sp>
      <p:sp>
        <p:nvSpPr>
          <p:cNvPr id="26" name="Date Placeholder 3">
            <a:extLst>
              <a:ext uri="{FF2B5EF4-FFF2-40B4-BE49-F238E27FC236}">
                <a16:creationId xmlns:a16="http://schemas.microsoft.com/office/drawing/2014/main" id="{5AFE2662-632F-324F-AF7A-CD235ED1FC7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2C55CB8C-5848-834F-B213-A7942E689D10}" type="datetime1">
              <a:rPr lang="en-US" smtClean="0"/>
              <a:t>1/26/2023</a:t>
            </a:fld>
            <a:endParaRPr lang="en-US"/>
          </a:p>
        </p:txBody>
      </p:sp>
      <p:sp>
        <p:nvSpPr>
          <p:cNvPr id="28" name="Rectangle 27">
            <a:extLst>
              <a:ext uri="{FF2B5EF4-FFF2-40B4-BE49-F238E27FC236}">
                <a16:creationId xmlns:a16="http://schemas.microsoft.com/office/drawing/2014/main" id="{4A0BAEB8-7031-6C4B-97BC-9C5F2478A510}"/>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14" name="Group 13">
            <a:extLst>
              <a:ext uri="{FF2B5EF4-FFF2-40B4-BE49-F238E27FC236}">
                <a16:creationId xmlns:a16="http://schemas.microsoft.com/office/drawing/2014/main" id="{BFE182D5-1390-8D4F-8238-17F063E3B403}"/>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058FAA67-8E9C-7C40-BC02-87114D301FE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85A977AC-6BB7-E543-8910-993B77534D9A}"/>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29A2BE01-E103-9B47-9575-9EFD6A0341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E63FC762-E297-D64F-8F91-C183AA73050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28332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White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7" y="1749287"/>
            <a:ext cx="10593832"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7078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DB287A9-DDB3-B341-B12D-03D4CAB1F840}" type="datetime1">
              <a:rPr lang="en-US" smtClean="0"/>
              <a:t>1/26/2023</a:t>
            </a:fld>
            <a:endParaRPr lang="en-US"/>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48095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CBA5FC07-2A41-E847-9D4B-D1D7D1E09335}" type="datetime1">
              <a:rPr lang="en-US" smtClean="0"/>
              <a:t>1/26/2023</a:t>
            </a:fld>
            <a:endParaRPr lang="en-US"/>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76586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eature Dark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32" name="Content Placeholder 3">
            <a:extLst>
              <a:ext uri="{FF2B5EF4-FFF2-40B4-BE49-F238E27FC236}">
                <a16:creationId xmlns:a16="http://schemas.microsoft.com/office/drawing/2014/main" id="{E720C23D-7E1D-E343-902B-0B1BC5F024CE}"/>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solidFill>
                  <a:schemeClr val="bg1"/>
                </a:solidFill>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a:t>Insert 1-2 sentence description.</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solidFill>
                  <a:schemeClr val="bg1"/>
                </a:solidFill>
                <a:latin typeface="Arial" panose="020B0604020202020204" pitchFamily="34" charset="0"/>
                <a:cs typeface="Arial" panose="020B0604020202020204" pitchFamily="34" charset="0"/>
              </a:defRPr>
            </a:lvl1pPr>
          </a:lstStyle>
          <a:p>
            <a:pPr lvl="0"/>
            <a:r>
              <a:rPr lang="en-US"/>
              <a:t>Secondary Messaging</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bg1"/>
                </a:solidFill>
                <a:latin typeface="Arial" panose="020B0604020202020204" pitchFamily="34" charset="0"/>
                <a:cs typeface="Arial" panose="020B0604020202020204" pitchFamily="34" charset="0"/>
              </a:defRPr>
            </a:lvl1pPr>
          </a:lstStyle>
          <a:p>
            <a:pPr lvl="0"/>
            <a:r>
              <a:rPr lang="en-US"/>
              <a:t>CLICK TO EDIT MASTER TITLE STYLE </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3"/>
                </a:solidFill>
                <a:latin typeface="Arial" panose="020B0604020202020204" pitchFamily="34" charset="0"/>
                <a:cs typeface="Arial" panose="020B0604020202020204" pitchFamily="34" charset="0"/>
              </a:defRPr>
            </a:lvl1pPr>
          </a:lstStyle>
          <a:p>
            <a:r>
              <a:rPr lang="en-US"/>
              <a:t>CLICK TO EDIT MASTER TITLE STYLE</a:t>
            </a:r>
          </a:p>
        </p:txBody>
      </p:sp>
      <p:sp>
        <p:nvSpPr>
          <p:cNvPr id="28" name="Date Placeholder 3">
            <a:extLst>
              <a:ext uri="{FF2B5EF4-FFF2-40B4-BE49-F238E27FC236}">
                <a16:creationId xmlns:a16="http://schemas.microsoft.com/office/drawing/2014/main" id="{B7BB372A-BAB0-C743-A7A1-07581D5C90C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8A74CEE-D0BA-1D44-90DD-E0AE0A8C0427}" type="datetime1">
              <a:rPr lang="en-US" smtClean="0"/>
              <a:t>1/26/2023</a:t>
            </a:fld>
            <a:endParaRPr lang="en-US"/>
          </a:p>
        </p:txBody>
      </p:sp>
      <p:grpSp>
        <p:nvGrpSpPr>
          <p:cNvPr id="23" name="Group 22">
            <a:extLst>
              <a:ext uri="{FF2B5EF4-FFF2-40B4-BE49-F238E27FC236}">
                <a16:creationId xmlns:a16="http://schemas.microsoft.com/office/drawing/2014/main" id="{F63CBE14-DD57-154B-949E-0555656C50BE}"/>
              </a:ext>
            </a:extLst>
          </p:cNvPr>
          <p:cNvGrpSpPr/>
          <p:nvPr userDrawn="1"/>
        </p:nvGrpSpPr>
        <p:grpSpPr>
          <a:xfrm>
            <a:off x="9620161" y="96218"/>
            <a:ext cx="2571839" cy="613973"/>
            <a:chOff x="9620161" y="96218"/>
            <a:chExt cx="2571839" cy="613973"/>
          </a:xfrm>
        </p:grpSpPr>
        <p:grpSp>
          <p:nvGrpSpPr>
            <p:cNvPr id="24" name="Group 23">
              <a:extLst>
                <a:ext uri="{FF2B5EF4-FFF2-40B4-BE49-F238E27FC236}">
                  <a16:creationId xmlns:a16="http://schemas.microsoft.com/office/drawing/2014/main" id="{2025A588-28A7-3749-AC06-8B6463BF16B0}"/>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DD16DBF4-1FEA-7F4C-8D82-3D9D6B710D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E9674E48-6F1E-D141-9F95-01423440F6B0}"/>
                  </a:ext>
                </a:extLst>
              </p:cNvPr>
              <p:cNvPicPr>
                <a:picLocks noChangeAspect="1"/>
              </p:cNvPicPr>
              <p:nvPr userDrawn="1"/>
            </p:nvPicPr>
            <p:blipFill>
              <a:blip r:embed="rId2">
                <a:lum bright="100000" contrast="-70000"/>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40F56F3D-38BD-0B42-9FE6-7DAE3B5869D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695793" y="128020"/>
              <a:ext cx="1596131" cy="423216"/>
            </a:xfrm>
            <a:prstGeom prst="rect">
              <a:avLst/>
            </a:prstGeom>
          </p:spPr>
        </p:pic>
      </p:grpSp>
    </p:spTree>
    <p:extLst>
      <p:ext uri="{BB962C8B-B14F-4D97-AF65-F5344CB8AC3E}">
        <p14:creationId xmlns:p14="http://schemas.microsoft.com/office/powerpoint/2010/main" val="357821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Clr>
                <a:schemeClr val="accent1"/>
              </a:buClr>
              <a:buFont typeface="Arial" panose="020B0604020202020204" pitchFamily="34" charset="0"/>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buClr>
                <a:schemeClr val="tx2"/>
              </a:buClr>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buClr>
                <a:schemeClr val="tx1">
                  <a:lumMod val="50000"/>
                  <a:lumOff val="50000"/>
                </a:schemeClr>
              </a:buClr>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 (preferred max of bullet sublevels)</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dirty="0"/>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D1687DBC-38E8-4845-983C-8B16A51039C5}" type="datetime1">
              <a:rPr lang="en-US" smtClean="0"/>
              <a:t>1/26/2023</a:t>
            </a:fld>
            <a:endParaRPr lang="en-US" dirty="0"/>
          </a:p>
        </p:txBody>
      </p:sp>
      <p:grpSp>
        <p:nvGrpSpPr>
          <p:cNvPr id="12" name="Group 11">
            <a:extLst>
              <a:ext uri="{FF2B5EF4-FFF2-40B4-BE49-F238E27FC236}">
                <a16:creationId xmlns:a16="http://schemas.microsoft.com/office/drawing/2014/main" id="{26CD4356-D067-6541-8F13-DF49FEF186EF}"/>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F0FE7E3-EBEB-D240-A026-FC5670A8EC5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780AC49D-364E-B147-87C9-DCFB5C245C35}"/>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B93978F1-4173-8B43-A918-F932ED7B3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01E53505-1F5B-8541-82EF-97CF0828C9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8063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eature Light Backgroun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4BA286-50AF-0048-A3FB-B2FE65D9AB43}"/>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F0878B3-5E8B-964B-BA6A-E5643393FB05}" type="datetime1">
              <a:rPr lang="en-US" smtClean="0"/>
              <a:t>1/26/2023</a:t>
            </a:fld>
            <a:endParaRPr lang="en-US"/>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7" name="Content Placeholder 3">
            <a:extLst>
              <a:ext uri="{FF2B5EF4-FFF2-40B4-BE49-F238E27FC236}">
                <a16:creationId xmlns:a16="http://schemas.microsoft.com/office/drawing/2014/main" id="{101EFB2C-7586-D946-8D49-7B65D6641E94}"/>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a:t>Insert 1-2 sentence description.</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tx2"/>
                </a:solidFill>
                <a:latin typeface="Arial" panose="020B0604020202020204" pitchFamily="34" charset="0"/>
                <a:cs typeface="Arial" panose="020B0604020202020204" pitchFamily="34" charset="0"/>
              </a:defRPr>
            </a:lvl1pPr>
          </a:lstStyle>
          <a:p>
            <a:pPr lvl="0"/>
            <a:r>
              <a:rPr lang="en-US"/>
              <a:t>CLICK TO EDIT MASTER TITLE STYLE </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latin typeface="Arial" panose="020B0604020202020204" pitchFamily="34" charset="0"/>
                <a:cs typeface="Arial" panose="020B0604020202020204" pitchFamily="34" charset="0"/>
              </a:defRPr>
            </a:lvl1pPr>
          </a:lstStyle>
          <a:p>
            <a:pPr lvl="0"/>
            <a:r>
              <a:rPr lang="en-US"/>
              <a:t>Secondary Messaging</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grpSp>
        <p:nvGrpSpPr>
          <p:cNvPr id="16" name="Group 15">
            <a:extLst>
              <a:ext uri="{FF2B5EF4-FFF2-40B4-BE49-F238E27FC236}">
                <a16:creationId xmlns:a16="http://schemas.microsoft.com/office/drawing/2014/main" id="{4DA76B79-FC33-AA4D-9FE2-569F8B719615}"/>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03B57502-0F03-E742-B942-1C18BA3DC76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E4958E81-431A-774A-8400-35FA9C19B5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05A2B04C-EE1C-A846-9E6C-018362DB5C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DA8956-7650-DC4F-9B88-B3639117FC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1914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21st Century Cures Act: Interoperability, Information Blocking, and the ONC Health IT Certification Program Final Rule | Information Blocking</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E47A5C86-60E9-5140-A9B1-51801977418C}" type="datetime1">
              <a:rPr lang="en-US" smtClean="0"/>
              <a:t>1/26/2023</a:t>
            </a:fld>
            <a:endParaRPr lang="en-US"/>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70476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p:nvPr userDrawn="1"/>
        </p:nvCxnSpPr>
        <p:spPr>
          <a:xfrm>
            <a:off x="5561068" y="5764695"/>
            <a:ext cx="6206862"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5" name="Picture 54" descr="HealthIT.gov">
            <a:extLst>
              <a:ext uri="{FF2B5EF4-FFF2-40B4-BE49-F238E27FC236}">
                <a16:creationId xmlns:a16="http://schemas.microsoft.com/office/drawing/2014/main" id="{8F469401-90DB-C944-9205-3008DDB131F0}"/>
              </a:ext>
            </a:extLst>
          </p:cNvPr>
          <p:cNvPicPr>
            <a:picLocks noChangeAspect="1"/>
          </p:cNvPicPr>
          <p:nvPr userDrawn="1"/>
        </p:nvPicPr>
        <p:blipFill>
          <a:blip r:embed="rId2"/>
          <a:stretch>
            <a:fillRect/>
          </a:stretch>
        </p:blipFill>
        <p:spPr>
          <a:xfrm>
            <a:off x="5561068" y="5928684"/>
            <a:ext cx="1875936" cy="646331"/>
          </a:xfrm>
          <a:prstGeom prst="rect">
            <a:avLst/>
          </a:prstGeom>
        </p:spPr>
      </p:pic>
      <p:sp>
        <p:nvSpPr>
          <p:cNvPr id="28" name="Rectangle 27">
            <a:extLst>
              <a:ext uri="{FF2B5EF4-FFF2-40B4-BE49-F238E27FC236}">
                <a16:creationId xmlns:a16="http://schemas.microsoft.com/office/drawing/2014/main" id="{A1B26B7B-364E-7544-88B9-343EC3ED4405}"/>
              </a:ext>
            </a:extLst>
          </p:cNvPr>
          <p:cNvSpPr/>
          <p:nvPr userDrawn="1"/>
        </p:nvSpPr>
        <p:spPr>
          <a:xfrm>
            <a:off x="7641555" y="5935406"/>
            <a:ext cx="4704112" cy="646331"/>
          </a:xfrm>
          <a:prstGeom prst="rect">
            <a:avLst/>
          </a:prstGeom>
        </p:spPr>
        <p:txBody>
          <a:bodyPr wrap="square">
            <a:spAutoFit/>
          </a:bodyPr>
          <a:lstStyle/>
          <a:p>
            <a:r>
              <a:rPr lang="en-US" b="1">
                <a:solidFill>
                  <a:schemeClr val="accent1"/>
                </a:solidFill>
                <a:latin typeface="Arial" panose="020B0604020202020204" pitchFamily="34" charset="0"/>
                <a:cs typeface="Arial" panose="020B0604020202020204" pitchFamily="34" charset="0"/>
              </a:rPr>
              <a:t>Subscribe to our weekly eblast at </a:t>
            </a:r>
            <a:r>
              <a:rPr lang="en-US" b="1" u="none">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healthit.gov</a:t>
            </a:r>
            <a:r>
              <a:rPr lang="en-US" b="1" u="none">
                <a:solidFill>
                  <a:schemeClr val="accent1"/>
                </a:solidFill>
                <a:latin typeface="Arial" panose="020B0604020202020204" pitchFamily="34" charset="0"/>
                <a:cs typeface="Arial" panose="020B0604020202020204" pitchFamily="34" charset="0"/>
              </a:rPr>
              <a:t> </a:t>
            </a:r>
            <a:r>
              <a:rPr lang="en-US" b="1">
                <a:solidFill>
                  <a:schemeClr val="accent1"/>
                </a:solidFill>
                <a:latin typeface="Arial" panose="020B0604020202020204" pitchFamily="34" charset="0"/>
                <a:cs typeface="Arial" panose="020B0604020202020204" pitchFamily="34" charset="0"/>
              </a:rPr>
              <a:t>for the latest updates!</a:t>
            </a:r>
            <a:endParaRPr lang="en-US">
              <a:solidFill>
                <a:schemeClr val="accent1"/>
              </a:solidFill>
              <a:latin typeface="Arial" panose="020B0604020202020204" pitchFamily="34" charset="0"/>
              <a:cs typeface="Arial" panose="020B0604020202020204" pitchFamily="34" charset="0"/>
            </a:endParaRP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713210"/>
            <a:ext cx="5176679" cy="721133"/>
          </a:xfrm>
          <a:prstGeom prst="rect">
            <a:avLst/>
          </a:prstGeom>
        </p:spPr>
        <p:txBody>
          <a:bodyPr anchor="ctr" anchorCtr="0">
            <a:normAutofit/>
          </a:bodyPr>
          <a:lstStyle>
            <a:lvl1pPr marL="0" indent="0" algn="l">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a:t>Click to add secondary title, date, or location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609602" y="2568561"/>
            <a:ext cx="5176678" cy="1119818"/>
          </a:xfrm>
          <a:prstGeom prst="rect">
            <a:avLst/>
          </a:prstGeom>
        </p:spPr>
        <p:txBody>
          <a:bodyPr anchor="ctr"/>
          <a:lstStyle>
            <a:lvl1pPr algn="l">
              <a:lnSpc>
                <a:spcPct val="80000"/>
              </a:lnSpc>
              <a:defRPr>
                <a:solidFill>
                  <a:schemeClr val="accent1"/>
                </a:solidFill>
              </a:defRPr>
            </a:lvl1pPr>
          </a:lstStyle>
          <a:p>
            <a:r>
              <a:rPr lang="en-US"/>
              <a:t>Contact ONC</a:t>
            </a:r>
          </a:p>
        </p:txBody>
      </p:sp>
      <p:pic>
        <p:nvPicPr>
          <p:cNvPr id="18" name="Graphic 17">
            <a:extLst>
              <a:ext uri="{FF2B5EF4-FFF2-40B4-BE49-F238E27FC236}">
                <a16:creationId xmlns:a16="http://schemas.microsoft.com/office/drawing/2014/main" id="{738B1AF8-8346-C641-8A76-D2401D27F8B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50721" y="3748390"/>
            <a:ext cx="254210" cy="254210"/>
          </a:xfrm>
          <a:prstGeom prst="rect">
            <a:avLst/>
          </a:prstGeom>
        </p:spPr>
      </p:pic>
      <p:pic>
        <p:nvPicPr>
          <p:cNvPr id="20" name="Graphic 19" descr="Chat">
            <a:extLst>
              <a:ext uri="{FF2B5EF4-FFF2-40B4-BE49-F238E27FC236}">
                <a16:creationId xmlns:a16="http://schemas.microsoft.com/office/drawing/2014/main" id="{8796326E-2CA0-C940-8829-81D7EAEDC4E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6056" y="2765766"/>
            <a:ext cx="354823" cy="354823"/>
          </a:xfrm>
          <a:prstGeom prst="rect">
            <a:avLst/>
          </a:prstGeom>
        </p:spPr>
      </p:pic>
      <p:pic>
        <p:nvPicPr>
          <p:cNvPr id="21" name="Graphic 20" descr="Receiver">
            <a:extLst>
              <a:ext uri="{FF2B5EF4-FFF2-40B4-BE49-F238E27FC236}">
                <a16:creationId xmlns:a16="http://schemas.microsoft.com/office/drawing/2014/main" id="{F859C6F6-5A7C-9843-960A-79AEB23B80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610040" y="2311161"/>
            <a:ext cx="278578" cy="278578"/>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FFE48EDB-F655-6B43-B6EC-2966669867CD}"/>
              </a:ext>
            </a:extLst>
          </p:cNvPr>
          <p:cNvPicPr>
            <a:picLocks noChangeAspect="1"/>
          </p:cNvPicPr>
          <p:nvPr userDrawn="1"/>
        </p:nvPicPr>
        <p:blipFill>
          <a:blip r:embed="rId10"/>
          <a:stretch>
            <a:fillRect/>
          </a:stretch>
        </p:blipFill>
        <p:spPr>
          <a:xfrm>
            <a:off x="6866133" y="3888047"/>
            <a:ext cx="561339" cy="561339"/>
          </a:xfrm>
          <a:prstGeom prst="rect">
            <a:avLst/>
          </a:prstGeom>
        </p:spPr>
      </p:pic>
      <p:pic>
        <p:nvPicPr>
          <p:cNvPr id="24" name="Graphic 23">
            <a:extLst>
              <a:ext uri="{FF2B5EF4-FFF2-40B4-BE49-F238E27FC236}">
                <a16:creationId xmlns:a16="http://schemas.microsoft.com/office/drawing/2014/main" id="{C3E0B4D9-EC54-6C4D-940D-6D15FE6E6CD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6657379" y="4244607"/>
            <a:ext cx="228600" cy="228600"/>
          </a:xfrm>
          <a:prstGeom prst="rect">
            <a:avLst/>
          </a:prstGeom>
        </p:spPr>
      </p:pic>
      <p:sp>
        <p:nvSpPr>
          <p:cNvPr id="25" name="TextBox 24">
            <a:extLst>
              <a:ext uri="{FF2B5EF4-FFF2-40B4-BE49-F238E27FC236}">
                <a16:creationId xmlns:a16="http://schemas.microsoft.com/office/drawing/2014/main" id="{C602F7F5-13A7-3543-B25D-68B9629C66D7}"/>
              </a:ext>
            </a:extLst>
          </p:cNvPr>
          <p:cNvSpPr txBox="1"/>
          <p:nvPr userDrawn="1"/>
        </p:nvSpPr>
        <p:spPr>
          <a:xfrm>
            <a:off x="6610040" y="2279595"/>
            <a:ext cx="4969565" cy="2508379"/>
          </a:xfrm>
          <a:prstGeom prst="rect">
            <a:avLst/>
          </a:prstGeom>
          <a:noFill/>
        </p:spPr>
        <p:txBody>
          <a:bodyPr wrap="square" rtlCol="0">
            <a:spAutoFit/>
          </a:bodyPr>
          <a:lstStyle/>
          <a:p>
            <a:pPr lvl="1">
              <a:lnSpc>
                <a:spcPct val="100000"/>
              </a:lnSpc>
              <a:spcBef>
                <a:spcPts val="0"/>
              </a:spcBef>
              <a:spcAft>
                <a:spcPts val="1800"/>
              </a:spcAft>
            </a:pPr>
            <a:endParaRPr lang="en-US" sz="1600" b="1">
              <a:solidFill>
                <a:schemeClr val="tx2"/>
              </a:solidFill>
            </a:endParaRPr>
          </a:p>
          <a:p>
            <a:pPr lvl="1">
              <a:lnSpc>
                <a:spcPct val="100000"/>
              </a:lnSpc>
              <a:spcBef>
                <a:spcPts val="0"/>
              </a:spcBef>
              <a:spcAft>
                <a:spcPts val="1800"/>
              </a:spcAft>
            </a:pPr>
            <a:r>
              <a:rPr lang="en-US" sz="1600" b="1">
                <a:solidFill>
                  <a:schemeClr val="tx2"/>
                </a:solidFill>
              </a:rPr>
              <a:t>Health IT Feedback Form: </a:t>
            </a:r>
            <a:r>
              <a:rPr lang="en-US" sz="1600" u="none">
                <a:solidFill>
                  <a:schemeClr val="tx2"/>
                </a:solidFill>
                <a:hlinkClick r:id="rId13">
                  <a:extLst>
                    <a:ext uri="{A12FA001-AC4F-418D-AE19-62706E023703}">
                      <ahyp:hlinkClr xmlns:ahyp="http://schemas.microsoft.com/office/drawing/2018/hyperlinkcolor" val="tx"/>
                    </a:ext>
                  </a:extLst>
                </a:hlinkClick>
              </a:rPr>
              <a:t>https://www.healthit.gov/form/</a:t>
            </a:r>
            <a:br>
              <a:rPr lang="en-US" sz="1600" u="none">
                <a:solidFill>
                  <a:schemeClr val="tx2"/>
                </a:solidFill>
                <a:hlinkClick r:id="rId13">
                  <a:extLst>
                    <a:ext uri="{A12FA001-AC4F-418D-AE19-62706E023703}">
                      <ahyp:hlinkClr xmlns:ahyp="http://schemas.microsoft.com/office/drawing/2018/hyperlinkcolor" val="tx"/>
                    </a:ext>
                  </a:extLst>
                </a:hlinkClick>
              </a:rPr>
            </a:br>
            <a:r>
              <a:rPr lang="en-US" sz="1600" u="none">
                <a:solidFill>
                  <a:schemeClr val="tx2"/>
                </a:solidFill>
                <a:hlinkClick r:id="rId13">
                  <a:extLst>
                    <a:ext uri="{A12FA001-AC4F-418D-AE19-62706E023703}">
                      <ahyp:hlinkClr xmlns:ahyp="http://schemas.microsoft.com/office/drawing/2018/hyperlinkcolor" val="tx"/>
                    </a:ext>
                  </a:extLst>
                </a:hlinkClick>
              </a:rPr>
              <a:t>healthit-feedback-form</a:t>
            </a:r>
            <a:endParaRPr lang="en-US" sz="1600" u="none">
              <a:solidFill>
                <a:schemeClr val="tx2"/>
              </a:solidFill>
            </a:endParaRPr>
          </a:p>
          <a:p>
            <a:pPr lvl="1">
              <a:lnSpc>
                <a:spcPct val="100000"/>
              </a:lnSpc>
              <a:spcBef>
                <a:spcPts val="0"/>
              </a:spcBef>
              <a:spcAft>
                <a:spcPts val="1800"/>
              </a:spcAft>
            </a:pPr>
            <a:r>
              <a:rPr lang="en-US" sz="1600" b="1">
                <a:solidFill>
                  <a:schemeClr val="tx2"/>
                </a:solidFill>
              </a:rPr>
              <a:t>Twitter: </a:t>
            </a:r>
            <a:r>
              <a:rPr lang="en-US" sz="1600">
                <a:solidFill>
                  <a:schemeClr val="tx2"/>
                </a:solidFill>
              </a:rPr>
              <a:t>@</a:t>
            </a:r>
            <a:r>
              <a:rPr lang="en-US" sz="1600" err="1">
                <a:solidFill>
                  <a:schemeClr val="tx2"/>
                </a:solidFill>
              </a:rPr>
              <a:t>onc_healthIT</a:t>
            </a:r>
            <a:endParaRPr lang="en-US" sz="1600">
              <a:solidFill>
                <a:schemeClr val="tx2"/>
              </a:solidFill>
            </a:endParaRPr>
          </a:p>
          <a:p>
            <a:pPr lvl="1">
              <a:lnSpc>
                <a:spcPct val="100000"/>
              </a:lnSpc>
              <a:spcBef>
                <a:spcPts val="0"/>
              </a:spcBef>
              <a:spcAft>
                <a:spcPts val="1800"/>
              </a:spcAft>
            </a:pPr>
            <a:r>
              <a:rPr lang="en-US" sz="1600" b="1">
                <a:solidFill>
                  <a:schemeClr val="tx2"/>
                </a:solidFill>
              </a:rPr>
              <a:t>LinkedIn: </a:t>
            </a:r>
            <a:r>
              <a:rPr lang="en-US" sz="1600">
                <a:solidFill>
                  <a:schemeClr val="tx2"/>
                </a:solidFill>
              </a:rPr>
              <a:t>Search “Office of the National Coordinator for Health Information Technology”</a:t>
            </a:r>
          </a:p>
        </p:txBody>
      </p: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1239501" y="191468"/>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16">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609601" y="1141810"/>
            <a:ext cx="4087304" cy="1077059"/>
          </a:xfrm>
          <a:prstGeom prst="rect">
            <a:avLst/>
          </a:prstGeom>
        </p:spPr>
      </p:pic>
      <p:sp>
        <p:nvSpPr>
          <p:cNvPr id="2" name="Rectangle 1">
            <a:extLst>
              <a:ext uri="{FF2B5EF4-FFF2-40B4-BE49-F238E27FC236}">
                <a16:creationId xmlns:a16="http://schemas.microsoft.com/office/drawing/2014/main" id="{5E561B3F-9847-4D24-9E5D-2DF4DC1900DD}"/>
              </a:ext>
            </a:extLst>
          </p:cNvPr>
          <p:cNvSpPr/>
          <p:nvPr userDrawn="1"/>
        </p:nvSpPr>
        <p:spPr>
          <a:xfrm>
            <a:off x="6362700" y="2114550"/>
            <a:ext cx="790575" cy="561334"/>
          </a:xfrm>
          <a:prstGeom prst="rect">
            <a:avLst/>
          </a:prstGeom>
          <a:solidFill>
            <a:schemeClr val="bg1"/>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50000"/>
                  <a:lumOff val="50000"/>
                </a:schemeClr>
              </a:solidFill>
            </a:endParaRPr>
          </a:p>
        </p:txBody>
      </p:sp>
    </p:spTree>
    <p:extLst>
      <p:ext uri="{BB962C8B-B14F-4D97-AF65-F5344CB8AC3E}">
        <p14:creationId xmlns:p14="http://schemas.microsoft.com/office/powerpoint/2010/main" val="3363132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DD0622E0-E211-654A-B901-C1FFE4794D3E}" type="datetime1">
              <a:rPr lang="en-US" smtClean="0"/>
              <a:t>1/26/2023</a:t>
            </a:fld>
            <a:endParaRPr lang="en-US"/>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buClr>
                <a:schemeClr val="accent1"/>
              </a:buClr>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21st Century Cures Act: Interoperability, Information Blocking, and the ONC Health IT Certification Program Final Rule | Information Blocking</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47451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22419F-5286-AF42-9891-0337C17C9848}"/>
              </a:ext>
              <a:ext uri="{C183D7F6-B498-43B3-948B-1728B52AA6E4}">
                <adec:decorative xmlns:adec="http://schemas.microsoft.com/office/drawing/2017/decorative" val="1"/>
              </a:ext>
            </a:extLst>
          </p:cNvPr>
          <p:cNvSpPr/>
          <p:nvPr userDrawn="1"/>
        </p:nvSpPr>
        <p:spPr>
          <a:xfrm>
            <a:off x="8638852" y="5203057"/>
            <a:ext cx="3090672" cy="36576"/>
          </a:xfrm>
          <a:prstGeom prst="rect">
            <a:avLst/>
          </a:prstGeom>
          <a:solidFill>
            <a:srgbClr val="FFC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4">
            <a:extLst>
              <a:ext uri="{FF2B5EF4-FFF2-40B4-BE49-F238E27FC236}">
                <a16:creationId xmlns:a16="http://schemas.microsoft.com/office/drawing/2014/main" id="{DA2A3755-985E-A945-B10A-918D11062234}"/>
              </a:ext>
            </a:extLst>
          </p:cNvPr>
          <p:cNvSpPr>
            <a:spLocks noGrp="1"/>
          </p:cNvSpPr>
          <p:nvPr>
            <p:ph type="body" sz="quarter" idx="12" hasCustomPrompt="1"/>
          </p:nvPr>
        </p:nvSpPr>
        <p:spPr>
          <a:xfrm>
            <a:off x="2843182" y="4086501"/>
            <a:ext cx="5711687" cy="820354"/>
          </a:xfrm>
          <a:prstGeom prst="rect">
            <a:avLst/>
          </a:prstGeom>
        </p:spPr>
        <p:txBody>
          <a:bodyPr anchor="ctr" anchorCtr="0">
            <a:normAutofit/>
          </a:bodyPr>
          <a:lstStyle>
            <a:lvl1pPr marL="0" indent="0" algn="l">
              <a:lnSpc>
                <a:spcPts val="1800"/>
              </a:lnSpc>
              <a:spcBef>
                <a:spcPts val="1600"/>
              </a:spcBef>
              <a:spcAft>
                <a:spcPts val="0"/>
              </a:spcAft>
              <a:buNone/>
              <a:defRPr sz="1400" spc="0">
                <a:solidFill>
                  <a:schemeClr val="tx2"/>
                </a:solidFill>
                <a:latin typeface="Arial" panose="020B0604020202020204" pitchFamily="34" charset="0"/>
                <a:cs typeface="Arial" panose="020B0604020202020204" pitchFamily="34" charset="0"/>
              </a:defRPr>
            </a:lvl1pPr>
          </a:lstStyle>
          <a:p>
            <a:pPr lvl="0"/>
            <a:r>
              <a:rPr lang="en-US"/>
              <a:t>Click to Add Optional Presenter Information</a:t>
            </a:r>
            <a:br>
              <a:rPr lang="en-US"/>
            </a:br>
            <a:r>
              <a:rPr lang="en-US"/>
              <a:t>Name, Title, Organization</a:t>
            </a: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2822728" y="3201558"/>
            <a:ext cx="8313359" cy="833667"/>
          </a:xfrm>
          <a:prstGeom prst="rect">
            <a:avLst/>
          </a:prstGeom>
        </p:spPr>
        <p:txBody>
          <a:bodyPr anchor="ctr" anchorCtr="0">
            <a:normAutofit/>
          </a:bodyPr>
          <a:lstStyle>
            <a:lvl1pPr marL="0" indent="0" algn="l">
              <a:lnSpc>
                <a:spcPts val="2100"/>
              </a:lnSpc>
              <a:buNone/>
              <a:defRPr sz="1800" b="0" spc="0">
                <a:solidFill>
                  <a:schemeClr val="tx2"/>
                </a:solidFill>
                <a:latin typeface="Arial" panose="020B0604020202020204" pitchFamily="34" charset="0"/>
                <a:cs typeface="Arial" panose="020B0604020202020204" pitchFamily="34" charset="0"/>
              </a:defRPr>
            </a:lvl1pPr>
          </a:lstStyle>
          <a:p>
            <a:r>
              <a:rPr lang="en-US"/>
              <a:t>Click to add secondary title, date, or location information. If none use this space for speaker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2815736" y="1071186"/>
            <a:ext cx="8832925" cy="2079096"/>
          </a:xfrm>
          <a:prstGeom prst="rect">
            <a:avLst/>
          </a:prstGeom>
        </p:spPr>
        <p:txBody>
          <a:bodyPr anchor="b"/>
          <a:lstStyle>
            <a:lvl1pPr algn="l">
              <a:lnSpc>
                <a:spcPct val="80000"/>
              </a:lnSpc>
              <a:defRPr sz="4000">
                <a:solidFill>
                  <a:schemeClr val="accent1"/>
                </a:solidFill>
              </a:defRPr>
            </a:lvl1pPr>
          </a:lstStyle>
          <a:p>
            <a:r>
              <a:rPr lang="en-US"/>
              <a:t>Click to add title. Limit to title length to 2-3 lines.</a:t>
            </a:r>
          </a:p>
        </p:txBody>
      </p:sp>
      <p:sp>
        <p:nvSpPr>
          <p:cNvPr id="7" name="Rectangle 6">
            <a:extLst>
              <a:ext uri="{FF2B5EF4-FFF2-40B4-BE49-F238E27FC236}">
                <a16:creationId xmlns:a16="http://schemas.microsoft.com/office/drawing/2014/main" id="{E0726961-8415-CE46-81E9-09009FEA11FE}"/>
              </a:ext>
              <a:ext uri="{C183D7F6-B498-43B3-948B-1728B52AA6E4}">
                <adec:decorative xmlns:adec="http://schemas.microsoft.com/office/drawing/2017/decorative" val="1"/>
              </a:ext>
            </a:extLst>
          </p:cNvPr>
          <p:cNvSpPr/>
          <p:nvPr userDrawn="1"/>
        </p:nvSpPr>
        <p:spPr>
          <a:xfrm>
            <a:off x="0" y="6419525"/>
            <a:ext cx="12192000" cy="452543"/>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pic>
        <p:nvPicPr>
          <p:cNvPr id="12" name="Picture 11">
            <a:extLst>
              <a:ext uri="{FF2B5EF4-FFF2-40B4-BE49-F238E27FC236}">
                <a16:creationId xmlns:a16="http://schemas.microsoft.com/office/drawing/2014/main" id="{66E529E1-520F-9149-8A4B-8F7EAF37AD4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a:stretch/>
        </p:blipFill>
        <p:spPr>
          <a:xfrm>
            <a:off x="0" y="1660919"/>
            <a:ext cx="2404379" cy="3312641"/>
          </a:xfrm>
          <a:prstGeom prst="rect">
            <a:avLst/>
          </a:prstGeom>
        </p:spPr>
      </p:pic>
      <p:grpSp>
        <p:nvGrpSpPr>
          <p:cNvPr id="21" name="Group 20" descr="ONC and HHS">
            <a:extLst>
              <a:ext uri="{FF2B5EF4-FFF2-40B4-BE49-F238E27FC236}">
                <a16:creationId xmlns:a16="http://schemas.microsoft.com/office/drawing/2014/main" id="{C1B550C0-1AEE-9D47-8145-190C2DE4C8DF}"/>
              </a:ext>
            </a:extLst>
          </p:cNvPr>
          <p:cNvGrpSpPr/>
          <p:nvPr userDrawn="1"/>
        </p:nvGrpSpPr>
        <p:grpSpPr>
          <a:xfrm>
            <a:off x="8665408" y="5509795"/>
            <a:ext cx="3079626" cy="675834"/>
            <a:chOff x="9702892" y="96218"/>
            <a:chExt cx="2304868" cy="505811"/>
          </a:xfrm>
        </p:grpSpPr>
        <p:pic>
          <p:nvPicPr>
            <p:cNvPr id="22" name="Graphic 21" descr="U.S. Department of Health and Human Services">
              <a:extLst>
                <a:ext uri="{FF2B5EF4-FFF2-40B4-BE49-F238E27FC236}">
                  <a16:creationId xmlns:a16="http://schemas.microsoft.com/office/drawing/2014/main" id="{42ED958E-9FA6-BA41-8A2F-C3369723966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pic>
          <p:nvPicPr>
            <p:cNvPr id="23" name="Graphic 22">
              <a:extLst>
                <a:ext uri="{FF2B5EF4-FFF2-40B4-BE49-F238E27FC236}">
                  <a16:creationId xmlns:a16="http://schemas.microsoft.com/office/drawing/2014/main" id="{6CDBE738-426D-9642-91CC-3D98E5DCF282}"/>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33450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BFF328E6-E46B-6E40-8B27-5B2DDCCC311D}" type="datetime1">
              <a:rPr lang="en-US" smtClean="0"/>
              <a:t>1/26/2023</a:t>
            </a:fld>
            <a:endParaRPr lang="en-US"/>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331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with Gray Angles">
    <p:spTree>
      <p:nvGrpSpPr>
        <p:cNvPr id="1" name=""/>
        <p:cNvGrpSpPr/>
        <p:nvPr/>
      </p:nvGrpSpPr>
      <p:grpSpPr>
        <a:xfrm>
          <a:off x="0" y="0"/>
          <a:ext cx="0" cy="0"/>
          <a:chOff x="0" y="0"/>
          <a:chExt cx="0" cy="0"/>
        </a:xfrm>
      </p:grpSpPr>
      <p:sp>
        <p:nvSpPr>
          <p:cNvPr id="16" name="Right Triangle 15">
            <a:extLst>
              <a:ext uri="{FF2B5EF4-FFF2-40B4-BE49-F238E27FC236}">
                <a16:creationId xmlns:a16="http://schemas.microsoft.com/office/drawing/2014/main" id="{6F541C7A-B66F-4043-99C4-B3DE6F35079E}"/>
              </a:ext>
              <a:ext uri="{C183D7F6-B498-43B3-948B-1728B52AA6E4}">
                <adec:decorative xmlns:adec="http://schemas.microsoft.com/office/drawing/2017/decorative" val="1"/>
              </a:ext>
            </a:extLst>
          </p:cNvPr>
          <p:cNvSpPr/>
          <p:nvPr userDrawn="1"/>
        </p:nvSpPr>
        <p:spPr>
          <a:xfrm flipH="1">
            <a:off x="7120889" y="1355656"/>
            <a:ext cx="5078957" cy="549905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6A6FA3BA-5E0E-3C4E-8287-A2DD93695604}"/>
              </a:ext>
              <a:ext uri="{C183D7F6-B498-43B3-948B-1728B52AA6E4}">
                <adec:decorative xmlns:adec="http://schemas.microsoft.com/office/drawing/2017/decorative" val="1"/>
              </a:ext>
            </a:extLst>
          </p:cNvPr>
          <p:cNvSpPr/>
          <p:nvPr userDrawn="1"/>
        </p:nvSpPr>
        <p:spPr>
          <a:xfrm flipH="1">
            <a:off x="8904749" y="3301285"/>
            <a:ext cx="3292654" cy="356500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a:solidFill>
                  <a:schemeClr val="accent2"/>
                </a:solidFill>
              </a:rPr>
              <a:t>Only use level one bullets for lists of two or more items. </a:t>
            </a:r>
            <a:r>
              <a:rPr lang="en-US"/>
              <a:t>A bullet is not necessary for a list of one item. If emphasis is required, use bold and colored text.</a:t>
            </a:r>
          </a:p>
          <a:p>
            <a:r>
              <a:rPr lang="en-US"/>
              <a:t>Level one bullet</a:t>
            </a:r>
          </a:p>
          <a:p>
            <a:pPr lvl="1"/>
            <a:r>
              <a:rPr lang="en-US"/>
              <a:t>Level two bullet (preferred max of bullet sublevels)</a:t>
            </a:r>
          </a:p>
          <a:p>
            <a:r>
              <a:rPr lang="en-US"/>
              <a:t>Level one bullet</a:t>
            </a:r>
          </a:p>
          <a:p>
            <a:pPr lvl="1"/>
            <a:r>
              <a:rPr lang="en-US"/>
              <a:t>Level two bullet</a:t>
            </a:r>
          </a:p>
          <a:p>
            <a:pPr lvl="2"/>
            <a:r>
              <a:rPr lang="en-US"/>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4C7333F-E385-3A41-BF6F-B18DBE3D7C49}" type="datetime1">
              <a:rPr lang="en-US" smtClean="0"/>
              <a:t>1/26/2023</a:t>
            </a:fld>
            <a:endParaRPr lang="en-US"/>
          </a:p>
        </p:txBody>
      </p:sp>
      <p:grpSp>
        <p:nvGrpSpPr>
          <p:cNvPr id="13" name="Group 12">
            <a:extLst>
              <a:ext uri="{FF2B5EF4-FFF2-40B4-BE49-F238E27FC236}">
                <a16:creationId xmlns:a16="http://schemas.microsoft.com/office/drawing/2014/main" id="{E965EFBE-E6AF-484D-ADB2-5CBC625E77FE}"/>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C87239F8-8E2B-4E4A-A4D8-F789E6B3B5A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6D824DD1-7A2B-B643-89C9-52FC993956B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2" name="Graphic 21" descr="U.S. Department of Health and Human Services">
                <a:extLst>
                  <a:ext uri="{FF2B5EF4-FFF2-40B4-BE49-F238E27FC236}">
                    <a16:creationId xmlns:a16="http://schemas.microsoft.com/office/drawing/2014/main" id="{85BCBDF2-1255-314D-94B7-AD47E3D7BA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943DDAEE-67D2-5D42-B133-DAA062C1709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05828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a:solidFill>
                  <a:schemeClr val="accent2"/>
                </a:solidFill>
              </a:rPr>
              <a:t>Only use level one bullets for lists of two or more items. </a:t>
            </a:r>
            <a:r>
              <a:rPr lang="en-US"/>
              <a:t>A bullet is not necessary for a list of one item. If emphasis is required, use bold and colored text.</a:t>
            </a:r>
          </a:p>
          <a:p>
            <a:r>
              <a:rPr lang="en-US"/>
              <a:t>Level one bullet</a:t>
            </a:r>
          </a:p>
          <a:p>
            <a:pPr lvl="1"/>
            <a:r>
              <a:rPr lang="en-US"/>
              <a:t>Level two bullet (preferred max of bullet sublevels)</a:t>
            </a:r>
          </a:p>
          <a:p>
            <a:r>
              <a:rPr lang="en-US"/>
              <a:t>Level one bullet</a:t>
            </a:r>
          </a:p>
          <a:p>
            <a:pPr lvl="1"/>
            <a:r>
              <a:rPr lang="en-US"/>
              <a:t>Level two bullet</a:t>
            </a:r>
          </a:p>
          <a:p>
            <a:pPr lvl="2"/>
            <a:r>
              <a:rPr lang="en-US"/>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F2E4091-6932-2545-90FE-28807F723A81}" type="datetime1">
              <a:rPr lang="en-US" smtClean="0"/>
              <a:t>1/26/2023</a:t>
            </a:fld>
            <a:endParaRPr lang="en-US"/>
          </a:p>
        </p:txBody>
      </p:sp>
      <p:grpSp>
        <p:nvGrpSpPr>
          <p:cNvPr id="12" name="Group 11">
            <a:extLst>
              <a:ext uri="{FF2B5EF4-FFF2-40B4-BE49-F238E27FC236}">
                <a16:creationId xmlns:a16="http://schemas.microsoft.com/office/drawing/2014/main" id="{26CD4356-D067-6541-8F13-DF49FEF186EF}"/>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F0FE7E3-EBEB-D240-A026-FC5670A8EC5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780AC49D-364E-B147-87C9-DCFB5C245C35}"/>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B93978F1-4173-8B43-A918-F932ED7B3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01E53505-1F5B-8541-82EF-97CF0828C9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73960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Accent Bar and Imag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F01133-9AC1-084A-84BA-93821D4A1332}"/>
              </a:ext>
              <a:ext uri="{C183D7F6-B498-43B3-948B-1728B52AA6E4}">
                <adec:decorative xmlns:adec="http://schemas.microsoft.com/office/drawing/2017/decorative" val="1"/>
              </a:ext>
            </a:extLst>
          </p:cNvPr>
          <p:cNvGrpSpPr/>
          <p:nvPr userDrawn="1"/>
        </p:nvGrpSpPr>
        <p:grpSpPr>
          <a:xfrm>
            <a:off x="15090" y="-1619"/>
            <a:ext cx="10813329" cy="6876837"/>
            <a:chOff x="15090" y="-1619"/>
            <a:chExt cx="10813329" cy="6876837"/>
          </a:xfrm>
        </p:grpSpPr>
        <p:sp>
          <p:nvSpPr>
            <p:cNvPr id="4" name="Rectangle 3">
              <a:extLst>
                <a:ext uri="{FF2B5EF4-FFF2-40B4-BE49-F238E27FC236}">
                  <a16:creationId xmlns:a16="http://schemas.microsoft.com/office/drawing/2014/main" id="{EF28BE8D-1584-0845-B995-131866E8DE88}"/>
                </a:ext>
                <a:ext uri="{C183D7F6-B498-43B3-948B-1728B52AA6E4}">
                  <adec:decorative xmlns:adec="http://schemas.microsoft.com/office/drawing/2017/decorative" val="1"/>
                </a:ext>
              </a:extLst>
            </p:cNvPr>
            <p:cNvSpPr/>
            <p:nvPr userDrawn="1"/>
          </p:nvSpPr>
          <p:spPr>
            <a:xfrm>
              <a:off x="15090" y="-1619"/>
              <a:ext cx="2533800" cy="6876825"/>
            </a:xfrm>
            <a:prstGeom prst="rect">
              <a:avLst/>
            </a:prstGeom>
            <a:solidFill>
              <a:schemeClr val="bg1">
                <a:lumMod val="95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50000"/>
                    <a:lumOff val="50000"/>
                  </a:schemeClr>
                </a:solidFill>
              </a:endParaRPr>
            </a:p>
          </p:txBody>
        </p:sp>
        <p:sp>
          <p:nvSpPr>
            <p:cNvPr id="18" name="Right Triangle 17">
              <a:extLst>
                <a:ext uri="{FF2B5EF4-FFF2-40B4-BE49-F238E27FC236}">
                  <a16:creationId xmlns:a16="http://schemas.microsoft.com/office/drawing/2014/main" id="{B8F1AE80-2263-584D-B5BE-93FCCBE4796D}"/>
                </a:ext>
                <a:ext uri="{C183D7F6-B498-43B3-948B-1728B52AA6E4}">
                  <adec:decorative xmlns:adec="http://schemas.microsoft.com/office/drawing/2017/decorative" val="1"/>
                </a:ext>
              </a:extLst>
            </p:cNvPr>
            <p:cNvSpPr/>
            <p:nvPr userDrawn="1"/>
          </p:nvSpPr>
          <p:spPr>
            <a:xfrm>
              <a:off x="2548890" y="-1618"/>
              <a:ext cx="8279529" cy="687683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620000" y="808936"/>
            <a:ext cx="4571999" cy="5042967"/>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6" y="3043196"/>
            <a:ext cx="6238259" cy="3245843"/>
          </a:xfrm>
          <a:prstGeom prst="rect">
            <a:avLst/>
          </a:prstGeom>
        </p:spPr>
        <p:txBody>
          <a:bodyPr anchor="t">
            <a:normAutofit/>
          </a:bodyPr>
          <a:lstStyle>
            <a:lvl1pPr marL="342900" indent="-342900">
              <a:lnSpc>
                <a:spcPct val="110000"/>
              </a:lnSpc>
              <a:spcBef>
                <a:spcPts val="2200"/>
              </a:spcBef>
              <a:spcAft>
                <a:spcPts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a:lnSpc>
                <a:spcPct val="11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1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a:solidFill>
                  <a:schemeClr val="accent2"/>
                </a:solidFill>
              </a:rPr>
              <a:t>Only use level one bullets for lists of two or more items. </a:t>
            </a:r>
            <a:r>
              <a:rPr lang="en-US"/>
              <a:t>A bullet is not necessary for a list of one item. If emphasis is required, use bold and colored text.</a:t>
            </a:r>
          </a:p>
          <a:p>
            <a:r>
              <a:rPr lang="en-US"/>
              <a:t>Level one bullet</a:t>
            </a:r>
          </a:p>
          <a:p>
            <a:pPr lvl="1"/>
            <a:r>
              <a:rPr lang="en-US"/>
              <a:t>Level two bullet</a:t>
            </a:r>
          </a:p>
          <a:p>
            <a:pPr lvl="2"/>
            <a:r>
              <a:rPr lang="en-US"/>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729767"/>
            <a:ext cx="6238259" cy="1313429"/>
          </a:xfrm>
          <a:prstGeom prst="rect">
            <a:avLst/>
          </a:prstGeom>
        </p:spPr>
        <p:txBody>
          <a:bodyPr anchor="t">
            <a:noAutofit/>
          </a:bodyPr>
          <a:lstStyle>
            <a:lvl1pPr>
              <a:defRPr sz="26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in text below.</a:t>
            </a: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6C8A248-9B0F-4E4E-9339-55301DF3845A}" type="datetime1">
              <a:rPr lang="en-US" smtClean="0"/>
              <a:t>1/26/2023</a:t>
            </a:fld>
            <a:endParaRPr lang="en-US"/>
          </a:p>
        </p:txBody>
      </p:sp>
      <p:pic>
        <p:nvPicPr>
          <p:cNvPr id="23" name="Picture 22">
            <a:extLst>
              <a:ext uri="{FF2B5EF4-FFF2-40B4-BE49-F238E27FC236}">
                <a16:creationId xmlns:a16="http://schemas.microsoft.com/office/drawing/2014/main" id="{1B84A836-F585-454C-B9A9-661098BD16A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808937"/>
            <a:ext cx="7413674" cy="450690"/>
          </a:xfrm>
          <a:prstGeom prst="rect">
            <a:avLst/>
          </a:prstGeom>
        </p:spPr>
      </p:pic>
      <p:sp>
        <p:nvSpPr>
          <p:cNvPr id="25" name="Footer Placeholder 4">
            <a:extLst>
              <a:ext uri="{FF2B5EF4-FFF2-40B4-BE49-F238E27FC236}">
                <a16:creationId xmlns:a16="http://schemas.microsoft.com/office/drawing/2014/main" id="{696B1F6E-F31F-E24A-9067-926B95390146}"/>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pic>
        <p:nvPicPr>
          <p:cNvPr id="7" name="Picture 6" descr="A picture containing card&#10;&#10;Description automatically generated">
            <a:extLst>
              <a:ext uri="{FF2B5EF4-FFF2-40B4-BE49-F238E27FC236}">
                <a16:creationId xmlns:a16="http://schemas.microsoft.com/office/drawing/2014/main" id="{9D02289B-3D7F-8B44-BEB1-23D26F54F48F}"/>
              </a:ext>
            </a:extLst>
          </p:cNvPr>
          <p:cNvPicPr>
            <a:picLocks noChangeAspect="1"/>
          </p:cNvPicPr>
          <p:nvPr userDrawn="1"/>
        </p:nvPicPr>
        <p:blipFill>
          <a:blip r:embed="rId3"/>
          <a:stretch>
            <a:fillRect/>
          </a:stretch>
        </p:blipFill>
        <p:spPr>
          <a:xfrm>
            <a:off x="0" y="437809"/>
            <a:ext cx="1115745" cy="1138059"/>
          </a:xfrm>
          <a:prstGeom prst="rect">
            <a:avLst/>
          </a:prstGeom>
        </p:spPr>
      </p:pic>
      <p:grpSp>
        <p:nvGrpSpPr>
          <p:cNvPr id="17" name="Group 16">
            <a:extLst>
              <a:ext uri="{FF2B5EF4-FFF2-40B4-BE49-F238E27FC236}">
                <a16:creationId xmlns:a16="http://schemas.microsoft.com/office/drawing/2014/main" id="{DAD007A8-9C60-354B-B446-08C8C1554180}"/>
              </a:ext>
            </a:extLst>
          </p:cNvPr>
          <p:cNvGrpSpPr/>
          <p:nvPr userDrawn="1"/>
        </p:nvGrpSpPr>
        <p:grpSpPr>
          <a:xfrm>
            <a:off x="9620161" y="96218"/>
            <a:ext cx="2571839" cy="613973"/>
            <a:chOff x="9620161" y="96218"/>
            <a:chExt cx="2571839" cy="613973"/>
          </a:xfrm>
        </p:grpSpPr>
        <p:grpSp>
          <p:nvGrpSpPr>
            <p:cNvPr id="19" name="Group 18">
              <a:extLst>
                <a:ext uri="{FF2B5EF4-FFF2-40B4-BE49-F238E27FC236}">
                  <a16:creationId xmlns:a16="http://schemas.microsoft.com/office/drawing/2014/main" id="{B87F2CC5-D309-B649-B2C1-5AE00A65ACF8}"/>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4" name="Straight Arrow Connector 23">
                <a:extLst>
                  <a:ext uri="{FF2B5EF4-FFF2-40B4-BE49-F238E27FC236}">
                    <a16:creationId xmlns:a16="http://schemas.microsoft.com/office/drawing/2014/main" id="{3F815044-B404-0444-BFA6-743EEBC4078F}"/>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6" name="Graphic 25" descr="U.S. Department of Health and Human Services">
                <a:extLst>
                  <a:ext uri="{FF2B5EF4-FFF2-40B4-BE49-F238E27FC236}">
                    <a16:creationId xmlns:a16="http://schemas.microsoft.com/office/drawing/2014/main" id="{8774A62A-2160-9249-A9DA-B1CEBAB6B1C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501949" y="96218"/>
                <a:ext cx="505811" cy="505811"/>
              </a:xfrm>
              <a:prstGeom prst="rect">
                <a:avLst/>
              </a:prstGeom>
            </p:spPr>
          </p:pic>
        </p:grpSp>
        <p:pic>
          <p:nvPicPr>
            <p:cNvPr id="20" name="Graphic 19">
              <a:extLst>
                <a:ext uri="{FF2B5EF4-FFF2-40B4-BE49-F238E27FC236}">
                  <a16:creationId xmlns:a16="http://schemas.microsoft.com/office/drawing/2014/main" id="{C2F97EA5-00B0-284A-A50D-BAE58A1952F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53237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2 Column Content and Image">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a:p>
        </p:txBody>
      </p:sp>
      <p:grpSp>
        <p:nvGrpSpPr>
          <p:cNvPr id="12" name="Group 11">
            <a:extLst>
              <a:ext uri="{FF2B5EF4-FFF2-40B4-BE49-F238E27FC236}">
                <a16:creationId xmlns:a16="http://schemas.microsoft.com/office/drawing/2014/main" id="{B3993EC7-85C1-0144-8F75-A33B1181B309}"/>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6596AFF5-EEE2-024A-A6A8-3C6DE210375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C344340B-B400-D447-B9A7-D9AD077A0998}"/>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32965D91-206E-8E49-A79B-FC6657DF7A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8DA418F9-6D93-974E-AA0B-597E9FB651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74885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Accent Bar and Imag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F01133-9AC1-084A-84BA-93821D4A1332}"/>
              </a:ext>
              <a:ext uri="{C183D7F6-B498-43B3-948B-1728B52AA6E4}">
                <adec:decorative xmlns:adec="http://schemas.microsoft.com/office/drawing/2017/decorative" val="1"/>
              </a:ext>
            </a:extLst>
          </p:cNvPr>
          <p:cNvGrpSpPr/>
          <p:nvPr userDrawn="1"/>
        </p:nvGrpSpPr>
        <p:grpSpPr>
          <a:xfrm>
            <a:off x="15090" y="-1619"/>
            <a:ext cx="10813329" cy="6876837"/>
            <a:chOff x="15090" y="-1619"/>
            <a:chExt cx="10813329" cy="6876837"/>
          </a:xfrm>
        </p:grpSpPr>
        <p:sp>
          <p:nvSpPr>
            <p:cNvPr id="4" name="Rectangle 3">
              <a:extLst>
                <a:ext uri="{FF2B5EF4-FFF2-40B4-BE49-F238E27FC236}">
                  <a16:creationId xmlns:a16="http://schemas.microsoft.com/office/drawing/2014/main" id="{EF28BE8D-1584-0845-B995-131866E8DE88}"/>
                </a:ext>
                <a:ext uri="{C183D7F6-B498-43B3-948B-1728B52AA6E4}">
                  <adec:decorative xmlns:adec="http://schemas.microsoft.com/office/drawing/2017/decorative" val="1"/>
                </a:ext>
              </a:extLst>
            </p:cNvPr>
            <p:cNvSpPr/>
            <p:nvPr userDrawn="1"/>
          </p:nvSpPr>
          <p:spPr>
            <a:xfrm>
              <a:off x="15090" y="-1619"/>
              <a:ext cx="2533800" cy="6876825"/>
            </a:xfrm>
            <a:prstGeom prst="rect">
              <a:avLst/>
            </a:prstGeom>
            <a:solidFill>
              <a:schemeClr val="bg1">
                <a:lumMod val="95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
          <p:nvSpPr>
            <p:cNvPr id="18" name="Right Triangle 17">
              <a:extLst>
                <a:ext uri="{FF2B5EF4-FFF2-40B4-BE49-F238E27FC236}">
                  <a16:creationId xmlns:a16="http://schemas.microsoft.com/office/drawing/2014/main" id="{B8F1AE80-2263-584D-B5BE-93FCCBE4796D}"/>
                </a:ext>
                <a:ext uri="{C183D7F6-B498-43B3-948B-1728B52AA6E4}">
                  <adec:decorative xmlns:adec="http://schemas.microsoft.com/office/drawing/2017/decorative" val="1"/>
                </a:ext>
              </a:extLst>
            </p:cNvPr>
            <p:cNvSpPr/>
            <p:nvPr userDrawn="1"/>
          </p:nvSpPr>
          <p:spPr>
            <a:xfrm>
              <a:off x="2548890" y="-1618"/>
              <a:ext cx="8279529" cy="687683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620000" y="808936"/>
            <a:ext cx="4571999" cy="5042967"/>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6" y="3043196"/>
            <a:ext cx="6238259" cy="3245843"/>
          </a:xfrm>
          <a:prstGeom prst="rect">
            <a:avLst/>
          </a:prstGeom>
        </p:spPr>
        <p:txBody>
          <a:bodyPr anchor="t">
            <a:normAutofit/>
          </a:bodyPr>
          <a:lstStyle>
            <a:lvl1pPr marL="293688" indent="-293688">
              <a:lnSpc>
                <a:spcPct val="110000"/>
              </a:lnSpc>
              <a:spcBef>
                <a:spcPts val="2200"/>
              </a:spcBef>
              <a:spcAft>
                <a:spcPts val="0"/>
              </a:spcAft>
              <a:buClr>
                <a:schemeClr val="accent1"/>
              </a:buClr>
              <a:buFont typeface="Arial" panose="020B0604020202020204" pitchFamily="34" charset="0"/>
              <a:buChar char="•"/>
              <a:tabLst/>
              <a:defRPr sz="2000">
                <a:solidFill>
                  <a:schemeClr val="tx1"/>
                </a:solidFill>
                <a:latin typeface="Arial" panose="020B0604020202020204" pitchFamily="34" charset="0"/>
                <a:cs typeface="Arial" panose="020B0604020202020204" pitchFamily="34" charset="0"/>
              </a:defRPr>
            </a:lvl1pPr>
            <a:lvl2pPr>
              <a:lnSpc>
                <a:spcPct val="11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1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729767"/>
            <a:ext cx="6238259" cy="1313429"/>
          </a:xfrm>
          <a:prstGeom prst="rect">
            <a:avLst/>
          </a:prstGeom>
        </p:spPr>
        <p:txBody>
          <a:bodyPr anchor="t">
            <a:noAutofit/>
          </a:bodyPr>
          <a:lstStyle>
            <a:lvl1pPr>
              <a:defRPr sz="26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3F97FEFE-49C4-7846-BC19-E6BD605240A9}" type="datetime1">
              <a:rPr lang="en-US" smtClean="0"/>
              <a:t>1/26/2023</a:t>
            </a:fld>
            <a:endParaRPr lang="en-US" dirty="0"/>
          </a:p>
        </p:txBody>
      </p:sp>
      <p:pic>
        <p:nvPicPr>
          <p:cNvPr id="23" name="Picture 22">
            <a:extLst>
              <a:ext uri="{FF2B5EF4-FFF2-40B4-BE49-F238E27FC236}">
                <a16:creationId xmlns:a16="http://schemas.microsoft.com/office/drawing/2014/main" id="{1B84A836-F585-454C-B9A9-661098BD16A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808937"/>
            <a:ext cx="7413674" cy="450690"/>
          </a:xfrm>
          <a:prstGeom prst="rect">
            <a:avLst/>
          </a:prstGeom>
        </p:spPr>
      </p:pic>
      <p:sp>
        <p:nvSpPr>
          <p:cNvPr id="25" name="Footer Placeholder 4">
            <a:extLst>
              <a:ext uri="{FF2B5EF4-FFF2-40B4-BE49-F238E27FC236}">
                <a16:creationId xmlns:a16="http://schemas.microsoft.com/office/drawing/2014/main" id="{696B1F6E-F31F-E24A-9067-926B95390146}"/>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pic>
        <p:nvPicPr>
          <p:cNvPr id="7" name="Picture 6" descr="A picture containing card&#10;&#10;Description automatically generated">
            <a:extLst>
              <a:ext uri="{FF2B5EF4-FFF2-40B4-BE49-F238E27FC236}">
                <a16:creationId xmlns:a16="http://schemas.microsoft.com/office/drawing/2014/main" id="{9D02289B-3D7F-8B44-BEB1-23D26F54F48F}"/>
              </a:ext>
            </a:extLst>
          </p:cNvPr>
          <p:cNvPicPr>
            <a:picLocks noChangeAspect="1"/>
          </p:cNvPicPr>
          <p:nvPr userDrawn="1"/>
        </p:nvPicPr>
        <p:blipFill>
          <a:blip r:embed="rId3"/>
          <a:stretch>
            <a:fillRect/>
          </a:stretch>
        </p:blipFill>
        <p:spPr>
          <a:xfrm>
            <a:off x="0" y="437809"/>
            <a:ext cx="1115745" cy="1138059"/>
          </a:xfrm>
          <a:prstGeom prst="rect">
            <a:avLst/>
          </a:prstGeom>
        </p:spPr>
      </p:pic>
      <p:grpSp>
        <p:nvGrpSpPr>
          <p:cNvPr id="17" name="Group 16">
            <a:extLst>
              <a:ext uri="{FF2B5EF4-FFF2-40B4-BE49-F238E27FC236}">
                <a16:creationId xmlns:a16="http://schemas.microsoft.com/office/drawing/2014/main" id="{DAD007A8-9C60-354B-B446-08C8C1554180}"/>
              </a:ext>
            </a:extLst>
          </p:cNvPr>
          <p:cNvGrpSpPr/>
          <p:nvPr userDrawn="1"/>
        </p:nvGrpSpPr>
        <p:grpSpPr>
          <a:xfrm>
            <a:off x="9620161" y="96218"/>
            <a:ext cx="2571839" cy="613973"/>
            <a:chOff x="9620161" y="96218"/>
            <a:chExt cx="2571839" cy="613973"/>
          </a:xfrm>
        </p:grpSpPr>
        <p:grpSp>
          <p:nvGrpSpPr>
            <p:cNvPr id="19" name="Group 18">
              <a:extLst>
                <a:ext uri="{FF2B5EF4-FFF2-40B4-BE49-F238E27FC236}">
                  <a16:creationId xmlns:a16="http://schemas.microsoft.com/office/drawing/2014/main" id="{B87F2CC5-D309-B649-B2C1-5AE00A65ACF8}"/>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4" name="Straight Arrow Connector 23">
                <a:extLst>
                  <a:ext uri="{FF2B5EF4-FFF2-40B4-BE49-F238E27FC236}">
                    <a16:creationId xmlns:a16="http://schemas.microsoft.com/office/drawing/2014/main" id="{3F815044-B404-0444-BFA6-743EEBC4078F}"/>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6" name="Graphic 25" descr="U.S. Department of Health and Human Services">
                <a:extLst>
                  <a:ext uri="{FF2B5EF4-FFF2-40B4-BE49-F238E27FC236}">
                    <a16:creationId xmlns:a16="http://schemas.microsoft.com/office/drawing/2014/main" id="{8774A62A-2160-9249-A9DA-B1CEBAB6B1C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501949" y="96218"/>
                <a:ext cx="505811" cy="505811"/>
              </a:xfrm>
              <a:prstGeom prst="rect">
                <a:avLst/>
              </a:prstGeom>
            </p:spPr>
          </p:pic>
        </p:grpSp>
        <p:pic>
          <p:nvPicPr>
            <p:cNvPr id="20" name="Graphic 19">
              <a:extLst>
                <a:ext uri="{FF2B5EF4-FFF2-40B4-BE49-F238E27FC236}">
                  <a16:creationId xmlns:a16="http://schemas.microsoft.com/office/drawing/2014/main" id="{C2F97EA5-00B0-284A-A50D-BAE58A1952F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70770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2 Column with Graphic 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E0788D-6F86-DE49-B365-4D063648C01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b="35104"/>
          <a:stretch/>
        </p:blipFill>
        <p:spPr>
          <a:xfrm flipH="1">
            <a:off x="7694346" y="2837890"/>
            <a:ext cx="4505500" cy="4028398"/>
          </a:xfrm>
          <a:prstGeom prst="rect">
            <a:avLst/>
          </a:prstGeom>
        </p:spPr>
      </p:pic>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a:p>
        </p:txBody>
      </p:sp>
      <p:grpSp>
        <p:nvGrpSpPr>
          <p:cNvPr id="14" name="Group 13">
            <a:extLst>
              <a:ext uri="{FF2B5EF4-FFF2-40B4-BE49-F238E27FC236}">
                <a16:creationId xmlns:a16="http://schemas.microsoft.com/office/drawing/2014/main" id="{0DB1B906-77CC-8C46-B4BE-EEA18D4F4041}"/>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2F0D1EE9-368D-584C-9E09-556CD8605E9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B6B32225-5ECB-354F-950E-94681EA0AABB}"/>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721D9D82-E238-6848-84C2-EB7472C09E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A8F0C2-0400-E74D-B266-16D275155D6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47493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8145592"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4474740"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781879"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in text below</a:t>
            </a:r>
          </a:p>
        </p:txBody>
      </p:sp>
      <p:sp>
        <p:nvSpPr>
          <p:cNvPr id="24" name="Date Placeholder 3">
            <a:extLst>
              <a:ext uri="{FF2B5EF4-FFF2-40B4-BE49-F238E27FC236}">
                <a16:creationId xmlns:a16="http://schemas.microsoft.com/office/drawing/2014/main" id="{1B002628-564A-B14E-A7B9-7D9B76C4E37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8DFC373-2031-B94B-A0B5-977FD1207AC2}" type="datetime1">
              <a:rPr lang="en-US" smtClean="0"/>
              <a:t>1/26/2023</a:t>
            </a:fld>
            <a:endParaRPr lang="en-US"/>
          </a:p>
        </p:txBody>
      </p:sp>
      <p:grpSp>
        <p:nvGrpSpPr>
          <p:cNvPr id="14" name="Group 13">
            <a:extLst>
              <a:ext uri="{FF2B5EF4-FFF2-40B4-BE49-F238E27FC236}">
                <a16:creationId xmlns:a16="http://schemas.microsoft.com/office/drawing/2014/main" id="{C2B4C69A-7885-BD4C-A004-79A95AA9056A}"/>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05072C6D-0E35-0D44-B237-11B0F9C8AFA3}"/>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8" name="Straight Arrow Connector 17">
                <a:extLst>
                  <a:ext uri="{FF2B5EF4-FFF2-40B4-BE49-F238E27FC236}">
                    <a16:creationId xmlns:a16="http://schemas.microsoft.com/office/drawing/2014/main" id="{EA004DD6-EF24-F246-9FF1-E2C1291F2EC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9" name="Graphic 18" descr="U.S. Department of Health and Human Services">
                <a:extLst>
                  <a:ext uri="{FF2B5EF4-FFF2-40B4-BE49-F238E27FC236}">
                    <a16:creationId xmlns:a16="http://schemas.microsoft.com/office/drawing/2014/main" id="{710FD69E-0EDD-EB43-BB6A-FEEF77409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7" name="Graphic 16">
              <a:extLst>
                <a:ext uri="{FF2B5EF4-FFF2-40B4-BE49-F238E27FC236}">
                  <a16:creationId xmlns:a16="http://schemas.microsoft.com/office/drawing/2014/main" id="{34693EB1-6BC5-2147-A414-FA16230CF3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93913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Icon Boxes">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6A76091-6016-B547-AFCF-6DF65686AC1C}"/>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B107DEA2-831A-7744-BEE8-6FFABBCD9F01}"/>
              </a:ext>
            </a:extLst>
          </p:cNvPr>
          <p:cNvSpPr>
            <a:spLocks noGrp="1"/>
          </p:cNvSpPr>
          <p:nvPr>
            <p:ph idx="17" hasCustomPrompt="1"/>
          </p:nvPr>
        </p:nvSpPr>
        <p:spPr>
          <a:xfrm>
            <a:off x="8563553"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4" name="Content Placeholder 3">
            <a:extLst>
              <a:ext uri="{FF2B5EF4-FFF2-40B4-BE49-F238E27FC236}">
                <a16:creationId xmlns:a16="http://schemas.microsoft.com/office/drawing/2014/main" id="{1E1A4606-C6D4-174F-B8FB-8408F9E065F9}"/>
              </a:ext>
            </a:extLst>
          </p:cNvPr>
          <p:cNvSpPr>
            <a:spLocks noGrp="1"/>
          </p:cNvSpPr>
          <p:nvPr>
            <p:ph sz="half" idx="14"/>
          </p:nvPr>
        </p:nvSpPr>
        <p:spPr>
          <a:xfrm>
            <a:off x="8574040" y="2537634"/>
            <a:ext cx="1774262" cy="1543877"/>
          </a:xfrm>
          <a:prstGeom prst="rect">
            <a:avLst/>
          </a:prstGeom>
          <a:noFill/>
          <a:ln w="25400">
            <a:solidFill>
              <a:schemeClr val="accent6"/>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3" name="Content Placeholder 2">
            <a:extLst>
              <a:ext uri="{FF2B5EF4-FFF2-40B4-BE49-F238E27FC236}">
                <a16:creationId xmlns:a16="http://schemas.microsoft.com/office/drawing/2014/main" id="{F7013E82-17F1-1341-B426-48E2CE227BF9}"/>
              </a:ext>
            </a:extLst>
          </p:cNvPr>
          <p:cNvSpPr>
            <a:spLocks noGrp="1"/>
          </p:cNvSpPr>
          <p:nvPr>
            <p:ph idx="16" hasCustomPrompt="1"/>
          </p:nvPr>
        </p:nvSpPr>
        <p:spPr>
          <a:xfrm>
            <a:off x="6234168"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251574" y="2537634"/>
            <a:ext cx="1774262" cy="1543877"/>
          </a:xfrm>
          <a:prstGeom prst="rect">
            <a:avLst/>
          </a:prstGeom>
          <a:noFill/>
          <a:ln w="25400">
            <a:solidFill>
              <a:schemeClr val="accent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2">
            <a:extLst>
              <a:ext uri="{FF2B5EF4-FFF2-40B4-BE49-F238E27FC236}">
                <a16:creationId xmlns:a16="http://schemas.microsoft.com/office/drawing/2014/main" id="{DC357743-35E9-2F49-8C40-185D71B10AFA}"/>
              </a:ext>
            </a:extLst>
          </p:cNvPr>
          <p:cNvSpPr>
            <a:spLocks noGrp="1"/>
          </p:cNvSpPr>
          <p:nvPr>
            <p:ph idx="15" hasCustomPrompt="1"/>
          </p:nvPr>
        </p:nvSpPr>
        <p:spPr>
          <a:xfrm>
            <a:off x="3843795"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3868121" y="2537634"/>
            <a:ext cx="1774262" cy="1543877"/>
          </a:xfrm>
          <a:prstGeom prst="rect">
            <a:avLst/>
          </a:prstGeom>
          <a:noFill/>
          <a:ln w="25400">
            <a:solidFill>
              <a:schemeClr val="accent3"/>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Content Placeholder 2">
            <a:extLst>
              <a:ext uri="{FF2B5EF4-FFF2-40B4-BE49-F238E27FC236}">
                <a16:creationId xmlns:a16="http://schemas.microsoft.com/office/drawing/2014/main" id="{4B86B236-BB4D-2343-84B1-5894BA7C1DA3}"/>
              </a:ext>
            </a:extLst>
          </p:cNvPr>
          <p:cNvSpPr>
            <a:spLocks noGrp="1"/>
          </p:cNvSpPr>
          <p:nvPr>
            <p:ph idx="1" hasCustomPrompt="1"/>
          </p:nvPr>
        </p:nvSpPr>
        <p:spPr>
          <a:xfrm>
            <a:off x="1419249"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1464350" y="2537634"/>
            <a:ext cx="1774262" cy="1543877"/>
          </a:xfrm>
          <a:prstGeom prst="rect">
            <a:avLst/>
          </a:prstGeom>
          <a:noFill/>
          <a:ln w="25400">
            <a:solidFill>
              <a:schemeClr val="tx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in text below</a:t>
            </a:r>
          </a:p>
        </p:txBody>
      </p:sp>
      <p:sp>
        <p:nvSpPr>
          <p:cNvPr id="30" name="Date Placeholder 3">
            <a:extLst>
              <a:ext uri="{FF2B5EF4-FFF2-40B4-BE49-F238E27FC236}">
                <a16:creationId xmlns:a16="http://schemas.microsoft.com/office/drawing/2014/main" id="{D6D93BA8-9EC6-BD41-B6D5-FDB991C7EB50}"/>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ABD150E-67E1-9D40-B6BC-AEDCF239F79C}" type="datetime1">
              <a:rPr lang="en-US" smtClean="0"/>
              <a:t>1/26/2023</a:t>
            </a:fld>
            <a:endParaRPr lang="en-US"/>
          </a:p>
        </p:txBody>
      </p:sp>
      <p:grpSp>
        <p:nvGrpSpPr>
          <p:cNvPr id="19" name="Group 18">
            <a:extLst>
              <a:ext uri="{FF2B5EF4-FFF2-40B4-BE49-F238E27FC236}">
                <a16:creationId xmlns:a16="http://schemas.microsoft.com/office/drawing/2014/main" id="{A51CEC7E-BC44-8F4B-A42D-ADC326177E02}"/>
              </a:ext>
            </a:extLst>
          </p:cNvPr>
          <p:cNvGrpSpPr/>
          <p:nvPr userDrawn="1"/>
        </p:nvGrpSpPr>
        <p:grpSpPr>
          <a:xfrm>
            <a:off x="9620161" y="96218"/>
            <a:ext cx="2571839" cy="613973"/>
            <a:chOff x="9620161" y="96218"/>
            <a:chExt cx="2571839" cy="613973"/>
          </a:xfrm>
        </p:grpSpPr>
        <p:grpSp>
          <p:nvGrpSpPr>
            <p:cNvPr id="20" name="Group 19">
              <a:extLst>
                <a:ext uri="{FF2B5EF4-FFF2-40B4-BE49-F238E27FC236}">
                  <a16:creationId xmlns:a16="http://schemas.microsoft.com/office/drawing/2014/main" id="{1F11FC4F-6A02-7548-9743-477B0DF250A2}"/>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F18DBC7A-C7DF-874B-9684-8752006D784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D063957D-E1B8-EA45-8C1A-03DCCBFA2C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D198D5CB-A682-C14E-A71B-3946F11BA2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15803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Topics and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4479235" y="221360"/>
            <a:ext cx="4977745" cy="425950"/>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14" name="Picture Placeholder 2">
            <a:extLst>
              <a:ext uri="{FF2B5EF4-FFF2-40B4-BE49-F238E27FC236}">
                <a16:creationId xmlns:a16="http://schemas.microsoft.com/office/drawing/2014/main" id="{2B2EA2CF-6147-AB4A-9107-66F7705388CB}"/>
              </a:ext>
            </a:extLst>
          </p:cNvPr>
          <p:cNvSpPr>
            <a:spLocks noGrp="1"/>
          </p:cNvSpPr>
          <p:nvPr>
            <p:ph type="pic" sz="quarter" idx="19"/>
          </p:nvPr>
        </p:nvSpPr>
        <p:spPr>
          <a:xfrm>
            <a:off x="463827" y="0"/>
            <a:ext cx="3803373" cy="6858000"/>
          </a:xfrm>
          <a:prstGeom prst="rect">
            <a:avLst/>
          </a:prstGeom>
          <a:solidFill>
            <a:srgbClr val="F3F3F5"/>
          </a:solidFill>
        </p:spPr>
        <p:txBody>
          <a:bodyPr>
            <a:normAutofit/>
          </a:bodyPr>
          <a:lstStyle>
            <a:lvl1pPr marL="0" indent="0">
              <a:buNone/>
              <a:defRPr sz="1400">
                <a:solidFill>
                  <a:schemeClr val="tx1">
                    <a:lumMod val="65000"/>
                    <a:lumOff val="35000"/>
                  </a:schemeClr>
                </a:solidFill>
              </a:defRPr>
            </a:lvl1pPr>
          </a:lstStyle>
          <a:p>
            <a:r>
              <a:rPr lang="en-US"/>
              <a:t>Click icon to add picture</a:t>
            </a:r>
          </a:p>
        </p:txBody>
      </p:sp>
      <p:sp>
        <p:nvSpPr>
          <p:cNvPr id="39" name="Text Placeholder 14">
            <a:extLst>
              <a:ext uri="{FF2B5EF4-FFF2-40B4-BE49-F238E27FC236}">
                <a16:creationId xmlns:a16="http://schemas.microsoft.com/office/drawing/2014/main" id="{9911BE2E-844B-C94D-BC56-77EAAFC8C083}"/>
              </a:ext>
            </a:extLst>
          </p:cNvPr>
          <p:cNvSpPr>
            <a:spLocks noGrp="1"/>
          </p:cNvSpPr>
          <p:nvPr>
            <p:ph type="body" sz="quarter" idx="26" hasCustomPrompt="1"/>
          </p:nvPr>
        </p:nvSpPr>
        <p:spPr>
          <a:xfrm>
            <a:off x="8242852"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4Click to edit title</a:t>
            </a:r>
          </a:p>
        </p:txBody>
      </p:sp>
      <p:sp>
        <p:nvSpPr>
          <p:cNvPr id="40" name="Content Placeholder 2">
            <a:extLst>
              <a:ext uri="{FF2B5EF4-FFF2-40B4-BE49-F238E27FC236}">
                <a16:creationId xmlns:a16="http://schemas.microsoft.com/office/drawing/2014/main" id="{9FEB8F53-7C4F-A14E-999E-564F0A2079F3}"/>
              </a:ext>
            </a:extLst>
          </p:cNvPr>
          <p:cNvSpPr>
            <a:spLocks noGrp="1"/>
          </p:cNvSpPr>
          <p:nvPr>
            <p:ph idx="27" hasCustomPrompt="1"/>
          </p:nvPr>
        </p:nvSpPr>
        <p:spPr>
          <a:xfrm>
            <a:off x="8242853"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4Click to edit Master text styles</a:t>
            </a:r>
          </a:p>
        </p:txBody>
      </p:sp>
      <p:sp>
        <p:nvSpPr>
          <p:cNvPr id="38" name="Content Placeholder 2">
            <a:extLst>
              <a:ext uri="{FF2B5EF4-FFF2-40B4-BE49-F238E27FC236}">
                <a16:creationId xmlns:a16="http://schemas.microsoft.com/office/drawing/2014/main" id="{28DFB890-EA31-754C-9C85-4EA0F35EB074}"/>
              </a:ext>
            </a:extLst>
          </p:cNvPr>
          <p:cNvSpPr>
            <a:spLocks noGrp="1"/>
          </p:cNvSpPr>
          <p:nvPr>
            <p:ph idx="25" hasCustomPrompt="1"/>
          </p:nvPr>
        </p:nvSpPr>
        <p:spPr>
          <a:xfrm>
            <a:off x="4903309"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3Click to edit Master text styles</a:t>
            </a:r>
          </a:p>
        </p:txBody>
      </p:sp>
      <p:sp>
        <p:nvSpPr>
          <p:cNvPr id="37" name="Text Placeholder 14">
            <a:extLst>
              <a:ext uri="{FF2B5EF4-FFF2-40B4-BE49-F238E27FC236}">
                <a16:creationId xmlns:a16="http://schemas.microsoft.com/office/drawing/2014/main" id="{B345D1CA-41B4-C341-B62C-1D220DF4F31E}"/>
              </a:ext>
            </a:extLst>
          </p:cNvPr>
          <p:cNvSpPr>
            <a:spLocks noGrp="1"/>
          </p:cNvSpPr>
          <p:nvPr>
            <p:ph type="body" sz="quarter" idx="24" hasCustomPrompt="1"/>
          </p:nvPr>
        </p:nvSpPr>
        <p:spPr>
          <a:xfrm>
            <a:off x="4903308"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3Click to edit title</a:t>
            </a:r>
          </a:p>
        </p:txBody>
      </p:sp>
      <p:sp>
        <p:nvSpPr>
          <p:cNvPr id="36" name="Content Placeholder 2">
            <a:extLst>
              <a:ext uri="{FF2B5EF4-FFF2-40B4-BE49-F238E27FC236}">
                <a16:creationId xmlns:a16="http://schemas.microsoft.com/office/drawing/2014/main" id="{38E1809B-86AB-514E-9087-851F76A2C091}"/>
              </a:ext>
            </a:extLst>
          </p:cNvPr>
          <p:cNvSpPr>
            <a:spLocks noGrp="1"/>
          </p:cNvSpPr>
          <p:nvPr>
            <p:ph idx="23" hasCustomPrompt="1"/>
          </p:nvPr>
        </p:nvSpPr>
        <p:spPr>
          <a:xfrm>
            <a:off x="8242853"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2Click to edit Master text styles</a:t>
            </a:r>
          </a:p>
        </p:txBody>
      </p:sp>
      <p:sp>
        <p:nvSpPr>
          <p:cNvPr id="35" name="Text Placeholder 14">
            <a:extLst>
              <a:ext uri="{FF2B5EF4-FFF2-40B4-BE49-F238E27FC236}">
                <a16:creationId xmlns:a16="http://schemas.microsoft.com/office/drawing/2014/main" id="{98DE66BF-E609-2047-9DAE-B5AAE021582F}"/>
              </a:ext>
            </a:extLst>
          </p:cNvPr>
          <p:cNvSpPr>
            <a:spLocks noGrp="1"/>
          </p:cNvSpPr>
          <p:nvPr>
            <p:ph type="body" sz="quarter" idx="22" hasCustomPrompt="1"/>
          </p:nvPr>
        </p:nvSpPr>
        <p:spPr>
          <a:xfrm>
            <a:off x="8242852"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2Click to edit title</a:t>
            </a:r>
          </a:p>
        </p:txBody>
      </p:sp>
      <p:sp>
        <p:nvSpPr>
          <p:cNvPr id="34" name="Content Placeholder 2">
            <a:extLst>
              <a:ext uri="{FF2B5EF4-FFF2-40B4-BE49-F238E27FC236}">
                <a16:creationId xmlns:a16="http://schemas.microsoft.com/office/drawing/2014/main" id="{E06B9C76-413A-A24A-97BA-F1F8704845AE}"/>
              </a:ext>
            </a:extLst>
          </p:cNvPr>
          <p:cNvSpPr>
            <a:spLocks noGrp="1"/>
          </p:cNvSpPr>
          <p:nvPr>
            <p:ph idx="1" hasCustomPrompt="1"/>
          </p:nvPr>
        </p:nvSpPr>
        <p:spPr>
          <a:xfrm>
            <a:off x="4903309"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1Click to edit Master text styles</a:t>
            </a:r>
          </a:p>
        </p:txBody>
      </p:sp>
      <p:sp>
        <p:nvSpPr>
          <p:cNvPr id="23" name="Text Placeholder 14">
            <a:extLst>
              <a:ext uri="{FF2B5EF4-FFF2-40B4-BE49-F238E27FC236}">
                <a16:creationId xmlns:a16="http://schemas.microsoft.com/office/drawing/2014/main" id="{3350E8A1-C700-5C42-BA87-AA046D22C9A6}"/>
              </a:ext>
            </a:extLst>
          </p:cNvPr>
          <p:cNvSpPr>
            <a:spLocks noGrp="1"/>
          </p:cNvSpPr>
          <p:nvPr>
            <p:ph type="body" sz="quarter" idx="20" hasCustomPrompt="1"/>
          </p:nvPr>
        </p:nvSpPr>
        <p:spPr>
          <a:xfrm>
            <a:off x="4903308"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a:t>1Click to edit title</a:t>
            </a:r>
          </a:p>
        </p:txBody>
      </p:sp>
      <p:sp>
        <p:nvSpPr>
          <p:cNvPr id="24" name="Text Placeholder 14">
            <a:extLst>
              <a:ext uri="{FF2B5EF4-FFF2-40B4-BE49-F238E27FC236}">
                <a16:creationId xmlns:a16="http://schemas.microsoft.com/office/drawing/2014/main" id="{324E6867-F179-D246-BB50-DCF91A8FC24B}"/>
              </a:ext>
            </a:extLst>
          </p:cNvPr>
          <p:cNvSpPr>
            <a:spLocks noGrp="1"/>
          </p:cNvSpPr>
          <p:nvPr>
            <p:ph type="body" sz="quarter" idx="21" hasCustomPrompt="1"/>
          </p:nvPr>
        </p:nvSpPr>
        <p:spPr>
          <a:xfrm>
            <a:off x="4479235" y="2169319"/>
            <a:ext cx="6673617" cy="433951"/>
          </a:xfrm>
          <a:prstGeom prst="rect">
            <a:avLst/>
          </a:prstGeom>
        </p:spPr>
        <p:txBody>
          <a:bodyPr anchor="b">
            <a:normAutofit/>
          </a:bodyPr>
          <a:lstStyle>
            <a:lvl1pPr marL="0" indent="0" algn="l">
              <a:lnSpc>
                <a:spcPct val="100000"/>
              </a:lnSpc>
              <a:buNone/>
              <a:defRPr sz="1800" b="1" spc="0">
                <a:solidFill>
                  <a:schemeClr val="accent5"/>
                </a:solidFill>
                <a:latin typeface="Arial" panose="020B0604020202020204" pitchFamily="34" charset="0"/>
                <a:cs typeface="Arial" panose="020B0604020202020204" pitchFamily="34" charset="0"/>
              </a:defRPr>
            </a:lvl1pPr>
          </a:lstStyle>
          <a:p>
            <a:pPr lvl="0"/>
            <a:r>
              <a:rPr lang="en-US"/>
              <a:t>Click to Edit Second Title</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4479235" y="1210088"/>
            <a:ext cx="667361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2-3 lines </a:t>
            </a:r>
          </a:p>
        </p:txBody>
      </p:sp>
      <p:sp>
        <p:nvSpPr>
          <p:cNvPr id="20" name="Date Placeholder 3">
            <a:extLst>
              <a:ext uri="{FF2B5EF4-FFF2-40B4-BE49-F238E27FC236}">
                <a16:creationId xmlns:a16="http://schemas.microsoft.com/office/drawing/2014/main" id="{69F12B3B-81FE-8D41-89C2-2D3D31B7DC4D}"/>
              </a:ext>
            </a:extLst>
          </p:cNvPr>
          <p:cNvSpPr>
            <a:spLocks noGrp="1"/>
          </p:cNvSpPr>
          <p:nvPr>
            <p:ph type="dt" sz="half" idx="10"/>
          </p:nvPr>
        </p:nvSpPr>
        <p:spPr>
          <a:xfrm>
            <a:off x="4479235"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160F773-910D-A04C-A2F5-57D9636F2B68}" type="datetime1">
              <a:rPr lang="en-US" smtClean="0"/>
              <a:t>1/26/2023</a:t>
            </a:fld>
            <a:endParaRPr lang="en-US"/>
          </a:p>
        </p:txBody>
      </p:sp>
      <p:sp>
        <p:nvSpPr>
          <p:cNvPr id="22" name="Rectangle 21">
            <a:extLst>
              <a:ext uri="{FF2B5EF4-FFF2-40B4-BE49-F238E27FC236}">
                <a16:creationId xmlns:a16="http://schemas.microsoft.com/office/drawing/2014/main" id="{5451E46B-410D-0646-A0AC-E8CD1F7EC6C6}"/>
              </a:ext>
              <a:ext uri="{C183D7F6-B498-43B3-948B-1728B52AA6E4}">
                <adec:decorative xmlns:adec="http://schemas.microsoft.com/office/drawing/2017/decorative" val="1"/>
              </a:ext>
            </a:extLst>
          </p:cNvPr>
          <p:cNvSpPr/>
          <p:nvPr userDrawn="1"/>
        </p:nvSpPr>
        <p:spPr>
          <a:xfrm>
            <a:off x="463827" y="6277500"/>
            <a:ext cx="3803373" cy="588788"/>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21" name="Group 20">
            <a:extLst>
              <a:ext uri="{FF2B5EF4-FFF2-40B4-BE49-F238E27FC236}">
                <a16:creationId xmlns:a16="http://schemas.microsoft.com/office/drawing/2014/main" id="{562703DE-AFC3-3C4B-8B04-871498B97854}"/>
              </a:ext>
            </a:extLst>
          </p:cNvPr>
          <p:cNvGrpSpPr/>
          <p:nvPr userDrawn="1"/>
        </p:nvGrpSpPr>
        <p:grpSpPr>
          <a:xfrm>
            <a:off x="9620161" y="96218"/>
            <a:ext cx="2571839" cy="613973"/>
            <a:chOff x="9620161" y="96218"/>
            <a:chExt cx="2571839" cy="613973"/>
          </a:xfrm>
        </p:grpSpPr>
        <p:grpSp>
          <p:nvGrpSpPr>
            <p:cNvPr id="29" name="Group 28">
              <a:extLst>
                <a:ext uri="{FF2B5EF4-FFF2-40B4-BE49-F238E27FC236}">
                  <a16:creationId xmlns:a16="http://schemas.microsoft.com/office/drawing/2014/main" id="{556BA1F7-B199-844B-931D-C21CDFB9C0B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31" name="Straight Arrow Connector 30">
                <a:extLst>
                  <a:ext uri="{FF2B5EF4-FFF2-40B4-BE49-F238E27FC236}">
                    <a16:creationId xmlns:a16="http://schemas.microsoft.com/office/drawing/2014/main" id="{A165A451-1141-164C-B17D-3827308BCEF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32" name="Graphic 31" descr="U.S. Department of Health and Human Services">
                <a:extLst>
                  <a:ext uri="{FF2B5EF4-FFF2-40B4-BE49-F238E27FC236}">
                    <a16:creationId xmlns:a16="http://schemas.microsoft.com/office/drawing/2014/main" id="{B802537F-43AA-3949-B26C-85D66CFFF3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30" name="Graphic 29">
              <a:extLst>
                <a:ext uri="{FF2B5EF4-FFF2-40B4-BE49-F238E27FC236}">
                  <a16:creationId xmlns:a16="http://schemas.microsoft.com/office/drawing/2014/main" id="{4D9CE177-0228-D046-A744-26DF442907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04540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 Column Title, Text and Imag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245A002-9EC8-CF44-A3C0-977A0814572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7694346" y="3831571"/>
            <a:ext cx="4505500" cy="2924748"/>
          </a:xfrm>
          <a:prstGeom prst="rect">
            <a:avLst/>
          </a:prstGeom>
        </p:spPr>
      </p:pic>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096001" y="914403"/>
            <a:ext cx="5077348" cy="4605864"/>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9316"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Content Placeholder 2">
            <a:extLst>
              <a:ext uri="{FF2B5EF4-FFF2-40B4-BE49-F238E27FC236}">
                <a16:creationId xmlns:a16="http://schemas.microsoft.com/office/drawing/2014/main" id="{C9B86ECF-04BD-A641-80D9-0558BBF3DEAD}"/>
              </a:ext>
            </a:extLst>
          </p:cNvPr>
          <p:cNvSpPr>
            <a:spLocks noGrp="1"/>
          </p:cNvSpPr>
          <p:nvPr>
            <p:ph idx="12" hasCustomPrompt="1"/>
          </p:nvPr>
        </p:nvSpPr>
        <p:spPr>
          <a:xfrm>
            <a:off x="739316"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Optional Heading/ Secondary Messaging</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3532"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to 3 lines</a:t>
            </a:r>
          </a:p>
        </p:txBody>
      </p:sp>
      <p:sp>
        <p:nvSpPr>
          <p:cNvPr id="24" name="Date Placeholder 3">
            <a:extLst>
              <a:ext uri="{FF2B5EF4-FFF2-40B4-BE49-F238E27FC236}">
                <a16:creationId xmlns:a16="http://schemas.microsoft.com/office/drawing/2014/main" id="{1F65AF79-AB3D-1941-AC7D-107E7D3A2C7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6AA8C55-AAB8-354B-A08B-CB7F377D4A26}" type="datetime1">
              <a:rPr lang="en-US" smtClean="0"/>
              <a:t>1/26/2023</a:t>
            </a:fld>
            <a:endParaRPr lang="en-US"/>
          </a:p>
        </p:txBody>
      </p:sp>
      <p:sp>
        <p:nvSpPr>
          <p:cNvPr id="27" name="Rectangle 26">
            <a:extLst>
              <a:ext uri="{FF2B5EF4-FFF2-40B4-BE49-F238E27FC236}">
                <a16:creationId xmlns:a16="http://schemas.microsoft.com/office/drawing/2014/main" id="{FF46E701-2EF9-B243-A537-EB932E681D04}"/>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17" name="Group 16">
            <a:extLst>
              <a:ext uri="{FF2B5EF4-FFF2-40B4-BE49-F238E27FC236}">
                <a16:creationId xmlns:a16="http://schemas.microsoft.com/office/drawing/2014/main" id="{66631778-C8D4-C44B-904D-E682ABD5C6C2}"/>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A8460E20-78F4-FD41-AFA4-210AB401257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B7B0A9BF-E0CC-B14C-9DE7-04F5A2B3AC7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7983A600-D775-694B-9B9C-DEA7271577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0EE27235-22CC-154E-AC45-F70162735BD6}"/>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1072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Content, Large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345706" y="914402"/>
            <a:ext cx="5949077" cy="5565911"/>
          </a:xfrm>
          <a:prstGeom prst="rect">
            <a:avLst/>
          </a:prstGeom>
          <a:solidFill>
            <a:schemeClr val="bg1">
              <a:lumMod val="95000"/>
            </a:schemeClr>
          </a:solidFill>
        </p:spPr>
        <p:txBody>
          <a:bodyPr>
            <a:norm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2">
            <a:extLst>
              <a:ext uri="{FF2B5EF4-FFF2-40B4-BE49-F238E27FC236}">
                <a16:creationId xmlns:a16="http://schemas.microsoft.com/office/drawing/2014/main" id="{86BB7845-307A-B345-BE97-8B60C8ADEBA9}"/>
              </a:ext>
            </a:extLst>
          </p:cNvPr>
          <p:cNvSpPr>
            <a:spLocks noGrp="1"/>
          </p:cNvSpPr>
          <p:nvPr>
            <p:ph idx="1"/>
          </p:nvPr>
        </p:nvSpPr>
        <p:spPr>
          <a:xfrm>
            <a:off x="6543768"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448E24BA-0290-6643-8FFB-4CC3CE80A846}"/>
              </a:ext>
            </a:extLst>
          </p:cNvPr>
          <p:cNvSpPr>
            <a:spLocks noGrp="1"/>
          </p:cNvSpPr>
          <p:nvPr>
            <p:ph idx="12" hasCustomPrompt="1"/>
          </p:nvPr>
        </p:nvSpPr>
        <p:spPr>
          <a:xfrm>
            <a:off x="6543768"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Optional Heading/ Secondary Messaging</a:t>
            </a:r>
          </a:p>
        </p:txBody>
      </p:sp>
      <p:sp>
        <p:nvSpPr>
          <p:cNvPr id="13" name="Title 1">
            <a:extLst>
              <a:ext uri="{FF2B5EF4-FFF2-40B4-BE49-F238E27FC236}">
                <a16:creationId xmlns:a16="http://schemas.microsoft.com/office/drawing/2014/main" id="{4F5184DB-ED5F-CC47-8BE9-6ACCFACB1718}"/>
              </a:ext>
            </a:extLst>
          </p:cNvPr>
          <p:cNvSpPr>
            <a:spLocks noGrp="1"/>
          </p:cNvSpPr>
          <p:nvPr>
            <p:ph type="title" hasCustomPrompt="1"/>
          </p:nvPr>
        </p:nvSpPr>
        <p:spPr>
          <a:xfrm>
            <a:off x="6547984"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to 2 to 3 lines </a:t>
            </a:r>
          </a:p>
        </p:txBody>
      </p:sp>
      <p:sp>
        <p:nvSpPr>
          <p:cNvPr id="26" name="Date Placeholder 3">
            <a:extLst>
              <a:ext uri="{FF2B5EF4-FFF2-40B4-BE49-F238E27FC236}">
                <a16:creationId xmlns:a16="http://schemas.microsoft.com/office/drawing/2014/main" id="{5AFE2662-632F-324F-AF7A-CD235ED1FC7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2C55CB8C-5848-834F-B213-A7942E689D10}" type="datetime1">
              <a:rPr lang="en-US" smtClean="0"/>
              <a:t>1/26/2023</a:t>
            </a:fld>
            <a:endParaRPr lang="en-US"/>
          </a:p>
        </p:txBody>
      </p:sp>
      <p:sp>
        <p:nvSpPr>
          <p:cNvPr id="28" name="Rectangle 27">
            <a:extLst>
              <a:ext uri="{FF2B5EF4-FFF2-40B4-BE49-F238E27FC236}">
                <a16:creationId xmlns:a16="http://schemas.microsoft.com/office/drawing/2014/main" id="{4A0BAEB8-7031-6C4B-97BC-9C5F2478A510}"/>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14" name="Group 13">
            <a:extLst>
              <a:ext uri="{FF2B5EF4-FFF2-40B4-BE49-F238E27FC236}">
                <a16:creationId xmlns:a16="http://schemas.microsoft.com/office/drawing/2014/main" id="{BFE182D5-1390-8D4F-8238-17F063E3B403}"/>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058FAA67-8E9C-7C40-BC02-87114D301FE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85A977AC-6BB7-E543-8910-993B77534D9A}"/>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29A2BE01-E103-9B47-9575-9EFD6A0341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E63FC762-E297-D64F-8F91-C183AA73050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19120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White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7" y="1749287"/>
            <a:ext cx="10593832"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7078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DB287A9-DDB3-B341-B12D-03D4CAB1F840}" type="datetime1">
              <a:rPr lang="en-US" smtClean="0"/>
              <a:t>1/26/2023</a:t>
            </a:fld>
            <a:endParaRPr lang="en-US"/>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87977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CBA5FC07-2A41-E847-9D4B-D1D7D1E09335}" type="datetime1">
              <a:rPr lang="en-US" smtClean="0"/>
              <a:t>1/26/2023</a:t>
            </a:fld>
            <a:endParaRPr lang="en-US"/>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37062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eature Dark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32" name="Content Placeholder 3">
            <a:extLst>
              <a:ext uri="{FF2B5EF4-FFF2-40B4-BE49-F238E27FC236}">
                <a16:creationId xmlns:a16="http://schemas.microsoft.com/office/drawing/2014/main" id="{E720C23D-7E1D-E343-902B-0B1BC5F024CE}"/>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solidFill>
                  <a:schemeClr val="bg1"/>
                </a:solidFill>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a:t>Insert 1-2 sentence description.</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solidFill>
                  <a:schemeClr val="bg1"/>
                </a:solidFill>
                <a:latin typeface="Arial" panose="020B0604020202020204" pitchFamily="34" charset="0"/>
                <a:cs typeface="Arial" panose="020B0604020202020204" pitchFamily="34" charset="0"/>
              </a:defRPr>
            </a:lvl1pPr>
          </a:lstStyle>
          <a:p>
            <a:pPr lvl="0"/>
            <a:r>
              <a:rPr lang="en-US"/>
              <a:t>Secondary Messaging</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bg1"/>
                </a:solidFill>
                <a:latin typeface="Arial" panose="020B0604020202020204" pitchFamily="34" charset="0"/>
                <a:cs typeface="Arial" panose="020B0604020202020204" pitchFamily="34" charset="0"/>
              </a:defRPr>
            </a:lvl1pPr>
          </a:lstStyle>
          <a:p>
            <a:pPr lvl="0"/>
            <a:r>
              <a:rPr lang="en-US"/>
              <a:t>CLICK TO EDIT MASTER TITLE STYLE </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3"/>
                </a:solidFill>
                <a:latin typeface="Arial" panose="020B0604020202020204" pitchFamily="34" charset="0"/>
                <a:cs typeface="Arial" panose="020B0604020202020204" pitchFamily="34" charset="0"/>
              </a:defRPr>
            </a:lvl1pPr>
          </a:lstStyle>
          <a:p>
            <a:r>
              <a:rPr lang="en-US"/>
              <a:t>CLICK TO EDIT MASTER TITLE STYLE</a:t>
            </a:r>
          </a:p>
        </p:txBody>
      </p:sp>
      <p:sp>
        <p:nvSpPr>
          <p:cNvPr id="28" name="Date Placeholder 3">
            <a:extLst>
              <a:ext uri="{FF2B5EF4-FFF2-40B4-BE49-F238E27FC236}">
                <a16:creationId xmlns:a16="http://schemas.microsoft.com/office/drawing/2014/main" id="{B7BB372A-BAB0-C743-A7A1-07581D5C90C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8A74CEE-D0BA-1D44-90DD-E0AE0A8C0427}" type="datetime1">
              <a:rPr lang="en-US" smtClean="0"/>
              <a:t>1/26/2023</a:t>
            </a:fld>
            <a:endParaRPr lang="en-US"/>
          </a:p>
        </p:txBody>
      </p:sp>
      <p:grpSp>
        <p:nvGrpSpPr>
          <p:cNvPr id="23" name="Group 22">
            <a:extLst>
              <a:ext uri="{FF2B5EF4-FFF2-40B4-BE49-F238E27FC236}">
                <a16:creationId xmlns:a16="http://schemas.microsoft.com/office/drawing/2014/main" id="{F63CBE14-DD57-154B-949E-0555656C50BE}"/>
              </a:ext>
            </a:extLst>
          </p:cNvPr>
          <p:cNvGrpSpPr/>
          <p:nvPr userDrawn="1"/>
        </p:nvGrpSpPr>
        <p:grpSpPr>
          <a:xfrm>
            <a:off x="9620161" y="96218"/>
            <a:ext cx="2571839" cy="613973"/>
            <a:chOff x="9620161" y="96218"/>
            <a:chExt cx="2571839" cy="613973"/>
          </a:xfrm>
        </p:grpSpPr>
        <p:grpSp>
          <p:nvGrpSpPr>
            <p:cNvPr id="24" name="Group 23">
              <a:extLst>
                <a:ext uri="{FF2B5EF4-FFF2-40B4-BE49-F238E27FC236}">
                  <a16:creationId xmlns:a16="http://schemas.microsoft.com/office/drawing/2014/main" id="{2025A588-28A7-3749-AC06-8B6463BF16B0}"/>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DD16DBF4-1FEA-7F4C-8D82-3D9D6B710D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E9674E48-6F1E-D141-9F95-01423440F6B0}"/>
                  </a:ext>
                </a:extLst>
              </p:cNvPr>
              <p:cNvPicPr>
                <a:picLocks noChangeAspect="1"/>
              </p:cNvPicPr>
              <p:nvPr userDrawn="1"/>
            </p:nvPicPr>
            <p:blipFill>
              <a:blip r:embed="rId2">
                <a:lum bright="100000" contrast="-70000"/>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40F56F3D-38BD-0B42-9FE6-7DAE3B5869D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695793" y="128020"/>
              <a:ext cx="1596131" cy="423216"/>
            </a:xfrm>
            <a:prstGeom prst="rect">
              <a:avLst/>
            </a:prstGeom>
          </p:spPr>
        </p:pic>
      </p:grpSp>
    </p:spTree>
    <p:extLst>
      <p:ext uri="{BB962C8B-B14F-4D97-AF65-F5344CB8AC3E}">
        <p14:creationId xmlns:p14="http://schemas.microsoft.com/office/powerpoint/2010/main" val="171895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eature Light Backgroun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4BA286-50AF-0048-A3FB-B2FE65D9AB43}"/>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F0878B3-5E8B-964B-BA6A-E5643393FB05}" type="datetime1">
              <a:rPr lang="en-US" smtClean="0"/>
              <a:t>1/26/2023</a:t>
            </a:fld>
            <a:endParaRPr lang="en-US"/>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7" name="Content Placeholder 3">
            <a:extLst>
              <a:ext uri="{FF2B5EF4-FFF2-40B4-BE49-F238E27FC236}">
                <a16:creationId xmlns:a16="http://schemas.microsoft.com/office/drawing/2014/main" id="{101EFB2C-7586-D946-8D49-7B65D6641E94}"/>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a:t>Insert 1-2 sentence description.</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tx2"/>
                </a:solidFill>
                <a:latin typeface="Arial" panose="020B0604020202020204" pitchFamily="34" charset="0"/>
                <a:cs typeface="Arial" panose="020B0604020202020204" pitchFamily="34" charset="0"/>
              </a:defRPr>
            </a:lvl1pPr>
          </a:lstStyle>
          <a:p>
            <a:pPr lvl="0"/>
            <a:r>
              <a:rPr lang="en-US"/>
              <a:t>CLICK TO EDIT MASTER TITLE STYLE </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latin typeface="Arial" panose="020B0604020202020204" pitchFamily="34" charset="0"/>
                <a:cs typeface="Arial" panose="020B0604020202020204" pitchFamily="34" charset="0"/>
              </a:defRPr>
            </a:lvl1pPr>
          </a:lstStyle>
          <a:p>
            <a:pPr lvl="0"/>
            <a:r>
              <a:rPr lang="en-US"/>
              <a:t>Secondary Messaging</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grpSp>
        <p:nvGrpSpPr>
          <p:cNvPr id="16" name="Group 15">
            <a:extLst>
              <a:ext uri="{FF2B5EF4-FFF2-40B4-BE49-F238E27FC236}">
                <a16:creationId xmlns:a16="http://schemas.microsoft.com/office/drawing/2014/main" id="{4DA76B79-FC33-AA4D-9FE2-569F8B719615}"/>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03B57502-0F03-E742-B942-1C18BA3DC76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E4958E81-431A-774A-8400-35FA9C19B5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05A2B04C-EE1C-A846-9E6C-018362DB5C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DA8956-7650-DC4F-9B88-B3639117FC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7753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lumn Content and Image">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274E584A-04E6-AA4D-86F8-F89B01CCF784}" type="datetime1">
              <a:rPr lang="en-US" smtClean="0"/>
              <a:t>1/26/2023</a:t>
            </a:fld>
            <a:endParaRPr lang="en-US" dirty="0"/>
          </a:p>
        </p:txBody>
      </p:sp>
      <p:grpSp>
        <p:nvGrpSpPr>
          <p:cNvPr id="12" name="Group 11">
            <a:extLst>
              <a:ext uri="{FF2B5EF4-FFF2-40B4-BE49-F238E27FC236}">
                <a16:creationId xmlns:a16="http://schemas.microsoft.com/office/drawing/2014/main" id="{B3993EC7-85C1-0144-8F75-A33B1181B309}"/>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6596AFF5-EEE2-024A-A6A8-3C6DE210375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C344340B-B400-D447-B9A7-D9AD077A0998}"/>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32965D91-206E-8E49-A79B-FC6657DF7A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8DA418F9-6D93-974E-AA0B-597E9FB651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01947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21st Century Cures Act: Interoperability, Information Blocking, and the ONC Health IT Certification Program Final Rule | Information Blocking</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E47A5C86-60E9-5140-A9B1-51801977418C}" type="datetime1">
              <a:rPr lang="en-US" smtClean="0"/>
              <a:t>1/26/2023</a:t>
            </a:fld>
            <a:endParaRPr lang="en-US"/>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00571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p:nvPr userDrawn="1"/>
        </p:nvCxnSpPr>
        <p:spPr>
          <a:xfrm>
            <a:off x="5561068" y="5764695"/>
            <a:ext cx="6206862"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5" name="Picture 54" descr="HealthIT.gov">
            <a:extLst>
              <a:ext uri="{FF2B5EF4-FFF2-40B4-BE49-F238E27FC236}">
                <a16:creationId xmlns:a16="http://schemas.microsoft.com/office/drawing/2014/main" id="{8F469401-90DB-C944-9205-3008DDB131F0}"/>
              </a:ext>
            </a:extLst>
          </p:cNvPr>
          <p:cNvPicPr>
            <a:picLocks noChangeAspect="1"/>
          </p:cNvPicPr>
          <p:nvPr userDrawn="1"/>
        </p:nvPicPr>
        <p:blipFill>
          <a:blip r:embed="rId2"/>
          <a:stretch>
            <a:fillRect/>
          </a:stretch>
        </p:blipFill>
        <p:spPr>
          <a:xfrm>
            <a:off x="5561068" y="5928684"/>
            <a:ext cx="1875936" cy="646331"/>
          </a:xfrm>
          <a:prstGeom prst="rect">
            <a:avLst/>
          </a:prstGeom>
        </p:spPr>
      </p:pic>
      <p:sp>
        <p:nvSpPr>
          <p:cNvPr id="28" name="Rectangle 27">
            <a:extLst>
              <a:ext uri="{FF2B5EF4-FFF2-40B4-BE49-F238E27FC236}">
                <a16:creationId xmlns:a16="http://schemas.microsoft.com/office/drawing/2014/main" id="{A1B26B7B-364E-7544-88B9-343EC3ED4405}"/>
              </a:ext>
            </a:extLst>
          </p:cNvPr>
          <p:cNvSpPr/>
          <p:nvPr userDrawn="1"/>
        </p:nvSpPr>
        <p:spPr>
          <a:xfrm>
            <a:off x="7641555" y="5935406"/>
            <a:ext cx="4704112" cy="646331"/>
          </a:xfrm>
          <a:prstGeom prst="rect">
            <a:avLst/>
          </a:prstGeom>
        </p:spPr>
        <p:txBody>
          <a:bodyPr wrap="square">
            <a:spAutoFit/>
          </a:bodyPr>
          <a:lstStyle/>
          <a:p>
            <a:r>
              <a:rPr lang="en-US" b="1">
                <a:solidFill>
                  <a:schemeClr val="accent1"/>
                </a:solidFill>
                <a:latin typeface="Arial" panose="020B0604020202020204" pitchFamily="34" charset="0"/>
                <a:cs typeface="Arial" panose="020B0604020202020204" pitchFamily="34" charset="0"/>
              </a:rPr>
              <a:t>Subscribe to our weekly eblast at </a:t>
            </a:r>
            <a:r>
              <a:rPr lang="en-US" b="1" u="none">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healthit.gov</a:t>
            </a:r>
            <a:r>
              <a:rPr lang="en-US" b="1" u="none">
                <a:solidFill>
                  <a:schemeClr val="accent1"/>
                </a:solidFill>
                <a:latin typeface="Arial" panose="020B0604020202020204" pitchFamily="34" charset="0"/>
                <a:cs typeface="Arial" panose="020B0604020202020204" pitchFamily="34" charset="0"/>
              </a:rPr>
              <a:t> </a:t>
            </a:r>
            <a:r>
              <a:rPr lang="en-US" b="1">
                <a:solidFill>
                  <a:schemeClr val="accent1"/>
                </a:solidFill>
                <a:latin typeface="Arial" panose="020B0604020202020204" pitchFamily="34" charset="0"/>
                <a:cs typeface="Arial" panose="020B0604020202020204" pitchFamily="34" charset="0"/>
              </a:rPr>
              <a:t>for the latest updates!</a:t>
            </a:r>
            <a:endParaRPr lang="en-US">
              <a:solidFill>
                <a:schemeClr val="accent1"/>
              </a:solidFill>
              <a:latin typeface="Arial" panose="020B0604020202020204" pitchFamily="34" charset="0"/>
              <a:cs typeface="Arial" panose="020B0604020202020204" pitchFamily="34" charset="0"/>
            </a:endParaRP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713210"/>
            <a:ext cx="5176679" cy="721133"/>
          </a:xfrm>
          <a:prstGeom prst="rect">
            <a:avLst/>
          </a:prstGeom>
        </p:spPr>
        <p:txBody>
          <a:bodyPr anchor="ctr" anchorCtr="0">
            <a:normAutofit/>
          </a:bodyPr>
          <a:lstStyle>
            <a:lvl1pPr marL="0" indent="0" algn="l">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a:t>Click to add secondary title, date, or location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609602" y="2568561"/>
            <a:ext cx="5176678" cy="1119818"/>
          </a:xfrm>
          <a:prstGeom prst="rect">
            <a:avLst/>
          </a:prstGeom>
        </p:spPr>
        <p:txBody>
          <a:bodyPr anchor="ctr"/>
          <a:lstStyle>
            <a:lvl1pPr algn="l">
              <a:lnSpc>
                <a:spcPct val="80000"/>
              </a:lnSpc>
              <a:defRPr>
                <a:solidFill>
                  <a:schemeClr val="accent1"/>
                </a:solidFill>
              </a:defRPr>
            </a:lvl1pPr>
          </a:lstStyle>
          <a:p>
            <a:r>
              <a:rPr lang="en-US"/>
              <a:t>Contact ONC</a:t>
            </a:r>
          </a:p>
        </p:txBody>
      </p:sp>
      <p:pic>
        <p:nvPicPr>
          <p:cNvPr id="18" name="Graphic 17">
            <a:extLst>
              <a:ext uri="{FF2B5EF4-FFF2-40B4-BE49-F238E27FC236}">
                <a16:creationId xmlns:a16="http://schemas.microsoft.com/office/drawing/2014/main" id="{738B1AF8-8346-C641-8A76-D2401D27F8B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50721" y="3748390"/>
            <a:ext cx="254210" cy="254210"/>
          </a:xfrm>
          <a:prstGeom prst="rect">
            <a:avLst/>
          </a:prstGeom>
        </p:spPr>
      </p:pic>
      <p:pic>
        <p:nvPicPr>
          <p:cNvPr id="20" name="Graphic 19" descr="Chat">
            <a:extLst>
              <a:ext uri="{FF2B5EF4-FFF2-40B4-BE49-F238E27FC236}">
                <a16:creationId xmlns:a16="http://schemas.microsoft.com/office/drawing/2014/main" id="{8796326E-2CA0-C940-8829-81D7EAEDC4E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6056" y="2765766"/>
            <a:ext cx="354823" cy="354823"/>
          </a:xfrm>
          <a:prstGeom prst="rect">
            <a:avLst/>
          </a:prstGeom>
        </p:spPr>
      </p:pic>
      <p:pic>
        <p:nvPicPr>
          <p:cNvPr id="21" name="Graphic 20" descr="Receiver">
            <a:extLst>
              <a:ext uri="{FF2B5EF4-FFF2-40B4-BE49-F238E27FC236}">
                <a16:creationId xmlns:a16="http://schemas.microsoft.com/office/drawing/2014/main" id="{F859C6F6-5A7C-9843-960A-79AEB23B80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610040" y="2311161"/>
            <a:ext cx="278578" cy="278578"/>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FFE48EDB-F655-6B43-B6EC-2966669867CD}"/>
              </a:ext>
            </a:extLst>
          </p:cNvPr>
          <p:cNvPicPr>
            <a:picLocks noChangeAspect="1"/>
          </p:cNvPicPr>
          <p:nvPr userDrawn="1"/>
        </p:nvPicPr>
        <p:blipFill>
          <a:blip r:embed="rId10"/>
          <a:stretch>
            <a:fillRect/>
          </a:stretch>
        </p:blipFill>
        <p:spPr>
          <a:xfrm>
            <a:off x="6866133" y="3888047"/>
            <a:ext cx="561339" cy="561339"/>
          </a:xfrm>
          <a:prstGeom prst="rect">
            <a:avLst/>
          </a:prstGeom>
        </p:spPr>
      </p:pic>
      <p:pic>
        <p:nvPicPr>
          <p:cNvPr id="24" name="Graphic 23">
            <a:extLst>
              <a:ext uri="{FF2B5EF4-FFF2-40B4-BE49-F238E27FC236}">
                <a16:creationId xmlns:a16="http://schemas.microsoft.com/office/drawing/2014/main" id="{C3E0B4D9-EC54-6C4D-940D-6D15FE6E6CD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6657379" y="4244607"/>
            <a:ext cx="228600" cy="228600"/>
          </a:xfrm>
          <a:prstGeom prst="rect">
            <a:avLst/>
          </a:prstGeom>
        </p:spPr>
      </p:pic>
      <p:sp>
        <p:nvSpPr>
          <p:cNvPr id="25" name="TextBox 24">
            <a:extLst>
              <a:ext uri="{FF2B5EF4-FFF2-40B4-BE49-F238E27FC236}">
                <a16:creationId xmlns:a16="http://schemas.microsoft.com/office/drawing/2014/main" id="{C602F7F5-13A7-3543-B25D-68B9629C66D7}"/>
              </a:ext>
            </a:extLst>
          </p:cNvPr>
          <p:cNvSpPr txBox="1"/>
          <p:nvPr userDrawn="1"/>
        </p:nvSpPr>
        <p:spPr>
          <a:xfrm>
            <a:off x="6610040" y="2279595"/>
            <a:ext cx="4969565" cy="2508379"/>
          </a:xfrm>
          <a:prstGeom prst="rect">
            <a:avLst/>
          </a:prstGeom>
          <a:noFill/>
        </p:spPr>
        <p:txBody>
          <a:bodyPr wrap="square" rtlCol="0">
            <a:spAutoFit/>
          </a:bodyPr>
          <a:lstStyle/>
          <a:p>
            <a:pPr lvl="1">
              <a:lnSpc>
                <a:spcPct val="100000"/>
              </a:lnSpc>
              <a:spcBef>
                <a:spcPts val="0"/>
              </a:spcBef>
              <a:spcAft>
                <a:spcPts val="1800"/>
              </a:spcAft>
            </a:pPr>
            <a:endParaRPr lang="en-US" sz="1600" b="1">
              <a:solidFill>
                <a:schemeClr val="tx2"/>
              </a:solidFill>
            </a:endParaRPr>
          </a:p>
          <a:p>
            <a:pPr lvl="1">
              <a:lnSpc>
                <a:spcPct val="100000"/>
              </a:lnSpc>
              <a:spcBef>
                <a:spcPts val="0"/>
              </a:spcBef>
              <a:spcAft>
                <a:spcPts val="1800"/>
              </a:spcAft>
            </a:pPr>
            <a:r>
              <a:rPr lang="en-US" sz="1600" b="1">
                <a:solidFill>
                  <a:schemeClr val="tx2"/>
                </a:solidFill>
              </a:rPr>
              <a:t>Health IT Feedback Form: </a:t>
            </a:r>
            <a:r>
              <a:rPr lang="en-US" sz="1600" u="none">
                <a:solidFill>
                  <a:schemeClr val="tx2"/>
                </a:solidFill>
                <a:hlinkClick r:id="rId13">
                  <a:extLst>
                    <a:ext uri="{A12FA001-AC4F-418D-AE19-62706E023703}">
                      <ahyp:hlinkClr xmlns:ahyp="http://schemas.microsoft.com/office/drawing/2018/hyperlinkcolor" val="tx"/>
                    </a:ext>
                  </a:extLst>
                </a:hlinkClick>
              </a:rPr>
              <a:t>https://www.healthit.gov/form/</a:t>
            </a:r>
            <a:br>
              <a:rPr lang="en-US" sz="1600" u="none">
                <a:solidFill>
                  <a:schemeClr val="tx2"/>
                </a:solidFill>
                <a:hlinkClick r:id="rId13">
                  <a:extLst>
                    <a:ext uri="{A12FA001-AC4F-418D-AE19-62706E023703}">
                      <ahyp:hlinkClr xmlns:ahyp="http://schemas.microsoft.com/office/drawing/2018/hyperlinkcolor" val="tx"/>
                    </a:ext>
                  </a:extLst>
                </a:hlinkClick>
              </a:rPr>
            </a:br>
            <a:r>
              <a:rPr lang="en-US" sz="1600" u="none">
                <a:solidFill>
                  <a:schemeClr val="tx2"/>
                </a:solidFill>
                <a:hlinkClick r:id="rId13">
                  <a:extLst>
                    <a:ext uri="{A12FA001-AC4F-418D-AE19-62706E023703}">
                      <ahyp:hlinkClr xmlns:ahyp="http://schemas.microsoft.com/office/drawing/2018/hyperlinkcolor" val="tx"/>
                    </a:ext>
                  </a:extLst>
                </a:hlinkClick>
              </a:rPr>
              <a:t>healthit-feedback-form</a:t>
            </a:r>
            <a:endParaRPr lang="en-US" sz="1600" u="none">
              <a:solidFill>
                <a:schemeClr val="tx2"/>
              </a:solidFill>
            </a:endParaRPr>
          </a:p>
          <a:p>
            <a:pPr lvl="1">
              <a:lnSpc>
                <a:spcPct val="100000"/>
              </a:lnSpc>
              <a:spcBef>
                <a:spcPts val="0"/>
              </a:spcBef>
              <a:spcAft>
                <a:spcPts val="1800"/>
              </a:spcAft>
            </a:pPr>
            <a:r>
              <a:rPr lang="en-US" sz="1600" b="1">
                <a:solidFill>
                  <a:schemeClr val="tx2"/>
                </a:solidFill>
              </a:rPr>
              <a:t>Twitter: </a:t>
            </a:r>
            <a:r>
              <a:rPr lang="en-US" sz="1600">
                <a:solidFill>
                  <a:schemeClr val="tx2"/>
                </a:solidFill>
              </a:rPr>
              <a:t>@</a:t>
            </a:r>
            <a:r>
              <a:rPr lang="en-US" sz="1600" err="1">
                <a:solidFill>
                  <a:schemeClr val="tx2"/>
                </a:solidFill>
              </a:rPr>
              <a:t>onc_healthIT</a:t>
            </a:r>
            <a:endParaRPr lang="en-US" sz="1600">
              <a:solidFill>
                <a:schemeClr val="tx2"/>
              </a:solidFill>
            </a:endParaRPr>
          </a:p>
          <a:p>
            <a:pPr lvl="1">
              <a:lnSpc>
                <a:spcPct val="100000"/>
              </a:lnSpc>
              <a:spcBef>
                <a:spcPts val="0"/>
              </a:spcBef>
              <a:spcAft>
                <a:spcPts val="1800"/>
              </a:spcAft>
            </a:pPr>
            <a:r>
              <a:rPr lang="en-US" sz="1600" b="1">
                <a:solidFill>
                  <a:schemeClr val="tx2"/>
                </a:solidFill>
              </a:rPr>
              <a:t>LinkedIn: </a:t>
            </a:r>
            <a:r>
              <a:rPr lang="en-US" sz="1600">
                <a:solidFill>
                  <a:schemeClr val="tx2"/>
                </a:solidFill>
              </a:rPr>
              <a:t>Search “Office of the National Coordinator for Health Information Technology”</a:t>
            </a:r>
          </a:p>
        </p:txBody>
      </p: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1239501" y="191468"/>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16">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609601" y="1141810"/>
            <a:ext cx="4087304" cy="1077059"/>
          </a:xfrm>
          <a:prstGeom prst="rect">
            <a:avLst/>
          </a:prstGeom>
        </p:spPr>
      </p:pic>
      <p:sp>
        <p:nvSpPr>
          <p:cNvPr id="2" name="Rectangle 1">
            <a:extLst>
              <a:ext uri="{FF2B5EF4-FFF2-40B4-BE49-F238E27FC236}">
                <a16:creationId xmlns:a16="http://schemas.microsoft.com/office/drawing/2014/main" id="{5E561B3F-9847-4D24-9E5D-2DF4DC1900DD}"/>
              </a:ext>
            </a:extLst>
          </p:cNvPr>
          <p:cNvSpPr/>
          <p:nvPr userDrawn="1"/>
        </p:nvSpPr>
        <p:spPr>
          <a:xfrm>
            <a:off x="6362700" y="2114550"/>
            <a:ext cx="790575" cy="561334"/>
          </a:xfrm>
          <a:prstGeom prst="rect">
            <a:avLst/>
          </a:prstGeom>
          <a:solidFill>
            <a:schemeClr val="bg1"/>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50000"/>
                  <a:lumOff val="50000"/>
                </a:schemeClr>
              </a:solidFill>
            </a:endParaRPr>
          </a:p>
        </p:txBody>
      </p:sp>
    </p:spTree>
    <p:extLst>
      <p:ext uri="{BB962C8B-B14F-4D97-AF65-F5344CB8AC3E}">
        <p14:creationId xmlns:p14="http://schemas.microsoft.com/office/powerpoint/2010/main" val="10002330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DD0622E0-E211-654A-B901-C1FFE4794D3E}" type="datetime1">
              <a:rPr lang="en-US" smtClean="0"/>
              <a:t>1/26/2023</a:t>
            </a:fld>
            <a:endParaRPr lang="en-US"/>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buClr>
                <a:schemeClr val="accent1"/>
              </a:buClr>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21st Century Cures Act: Interoperability, Information Blocking, and the ONC Health IT Certification Program Final Rule | Information Blocking</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5989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22419F-5286-AF42-9891-0337C17C9848}"/>
              </a:ext>
              <a:ext uri="{C183D7F6-B498-43B3-948B-1728B52AA6E4}">
                <adec:decorative xmlns:adec="http://schemas.microsoft.com/office/drawing/2017/decorative" val="1"/>
              </a:ext>
            </a:extLst>
          </p:cNvPr>
          <p:cNvSpPr/>
          <p:nvPr userDrawn="1"/>
        </p:nvSpPr>
        <p:spPr>
          <a:xfrm>
            <a:off x="8638852" y="5203057"/>
            <a:ext cx="3090672" cy="36576"/>
          </a:xfrm>
          <a:prstGeom prst="rect">
            <a:avLst/>
          </a:prstGeom>
          <a:solidFill>
            <a:srgbClr val="FFC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14">
            <a:extLst>
              <a:ext uri="{FF2B5EF4-FFF2-40B4-BE49-F238E27FC236}">
                <a16:creationId xmlns:a16="http://schemas.microsoft.com/office/drawing/2014/main" id="{DA2A3755-985E-A945-B10A-918D11062234}"/>
              </a:ext>
            </a:extLst>
          </p:cNvPr>
          <p:cNvSpPr>
            <a:spLocks noGrp="1"/>
          </p:cNvSpPr>
          <p:nvPr>
            <p:ph type="body" sz="quarter" idx="12" hasCustomPrompt="1"/>
          </p:nvPr>
        </p:nvSpPr>
        <p:spPr>
          <a:xfrm>
            <a:off x="2843182" y="4086501"/>
            <a:ext cx="5711687" cy="820354"/>
          </a:xfrm>
          <a:prstGeom prst="rect">
            <a:avLst/>
          </a:prstGeom>
        </p:spPr>
        <p:txBody>
          <a:bodyPr anchor="ctr" anchorCtr="0">
            <a:normAutofit/>
          </a:bodyPr>
          <a:lstStyle>
            <a:lvl1pPr marL="0" indent="0" algn="l">
              <a:lnSpc>
                <a:spcPts val="1800"/>
              </a:lnSpc>
              <a:spcBef>
                <a:spcPts val="1600"/>
              </a:spcBef>
              <a:spcAft>
                <a:spcPts val="0"/>
              </a:spcAft>
              <a:buNone/>
              <a:defRPr sz="1400" spc="0">
                <a:solidFill>
                  <a:schemeClr val="tx2"/>
                </a:solidFill>
                <a:latin typeface="Arial" panose="020B0604020202020204" pitchFamily="34" charset="0"/>
                <a:cs typeface="Arial" panose="020B0604020202020204" pitchFamily="34" charset="0"/>
              </a:defRPr>
            </a:lvl1pPr>
          </a:lstStyle>
          <a:p>
            <a:pPr lvl="0"/>
            <a:r>
              <a:rPr lang="en-US" dirty="0"/>
              <a:t>Click to Add Optional Presenter Information</a:t>
            </a:r>
            <a:br>
              <a:rPr lang="en-US" dirty="0"/>
            </a:br>
            <a:r>
              <a:rPr lang="en-US" dirty="0"/>
              <a:t>Name, Title, Organization</a:t>
            </a: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2822728" y="3201558"/>
            <a:ext cx="8313359" cy="833667"/>
          </a:xfrm>
          <a:prstGeom prst="rect">
            <a:avLst/>
          </a:prstGeom>
        </p:spPr>
        <p:txBody>
          <a:bodyPr anchor="ctr" anchorCtr="0">
            <a:normAutofit/>
          </a:bodyPr>
          <a:lstStyle>
            <a:lvl1pPr marL="0" indent="0" algn="l">
              <a:lnSpc>
                <a:spcPts val="2100"/>
              </a:lnSpc>
              <a:buNone/>
              <a:defRPr sz="1800" b="0" spc="0">
                <a:solidFill>
                  <a:schemeClr val="tx2"/>
                </a:solidFill>
                <a:latin typeface="Arial" panose="020B0604020202020204" pitchFamily="34" charset="0"/>
                <a:cs typeface="Arial" panose="020B0604020202020204" pitchFamily="34" charset="0"/>
              </a:defRPr>
            </a:lvl1pPr>
          </a:lstStyle>
          <a:p>
            <a:r>
              <a:rPr lang="en-US" dirty="0"/>
              <a:t>Click to add secondary title, date, or location information. If none use this space for speaker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2815736" y="1071186"/>
            <a:ext cx="8832925" cy="2079096"/>
          </a:xfrm>
          <a:prstGeom prst="rect">
            <a:avLst/>
          </a:prstGeom>
        </p:spPr>
        <p:txBody>
          <a:bodyPr anchor="b"/>
          <a:lstStyle>
            <a:lvl1pPr algn="l">
              <a:lnSpc>
                <a:spcPct val="80000"/>
              </a:lnSpc>
              <a:defRPr sz="4000">
                <a:solidFill>
                  <a:schemeClr val="accent1"/>
                </a:solidFill>
              </a:defRPr>
            </a:lvl1pPr>
          </a:lstStyle>
          <a:p>
            <a:r>
              <a:rPr lang="en-US" dirty="0"/>
              <a:t>Click to add title. Limit to title length to 2-3 lines.</a:t>
            </a:r>
          </a:p>
        </p:txBody>
      </p:sp>
      <p:sp>
        <p:nvSpPr>
          <p:cNvPr id="7" name="Rectangle 6">
            <a:extLst>
              <a:ext uri="{FF2B5EF4-FFF2-40B4-BE49-F238E27FC236}">
                <a16:creationId xmlns:a16="http://schemas.microsoft.com/office/drawing/2014/main" id="{E0726961-8415-CE46-81E9-09009FEA11FE}"/>
              </a:ext>
              <a:ext uri="{C183D7F6-B498-43B3-948B-1728B52AA6E4}">
                <adec:decorative xmlns:adec="http://schemas.microsoft.com/office/drawing/2017/decorative" val="1"/>
              </a:ext>
            </a:extLst>
          </p:cNvPr>
          <p:cNvSpPr/>
          <p:nvPr userDrawn="1"/>
        </p:nvSpPr>
        <p:spPr>
          <a:xfrm>
            <a:off x="0" y="6419525"/>
            <a:ext cx="12192000" cy="452543"/>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pic>
        <p:nvPicPr>
          <p:cNvPr id="12" name="Picture 11">
            <a:extLst>
              <a:ext uri="{FF2B5EF4-FFF2-40B4-BE49-F238E27FC236}">
                <a16:creationId xmlns:a16="http://schemas.microsoft.com/office/drawing/2014/main" id="{66E529E1-520F-9149-8A4B-8F7EAF37AD4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a:stretch/>
        </p:blipFill>
        <p:spPr>
          <a:xfrm>
            <a:off x="0" y="1660919"/>
            <a:ext cx="2404379" cy="3312641"/>
          </a:xfrm>
          <a:prstGeom prst="rect">
            <a:avLst/>
          </a:prstGeom>
        </p:spPr>
      </p:pic>
      <p:grpSp>
        <p:nvGrpSpPr>
          <p:cNvPr id="21" name="Group 20" descr="ONC and HHS">
            <a:extLst>
              <a:ext uri="{FF2B5EF4-FFF2-40B4-BE49-F238E27FC236}">
                <a16:creationId xmlns:a16="http://schemas.microsoft.com/office/drawing/2014/main" id="{C1B550C0-1AEE-9D47-8145-190C2DE4C8DF}"/>
              </a:ext>
            </a:extLst>
          </p:cNvPr>
          <p:cNvGrpSpPr/>
          <p:nvPr userDrawn="1"/>
        </p:nvGrpSpPr>
        <p:grpSpPr>
          <a:xfrm>
            <a:off x="8665408" y="5509795"/>
            <a:ext cx="3079626" cy="675834"/>
            <a:chOff x="9702892" y="96218"/>
            <a:chExt cx="2304868" cy="505811"/>
          </a:xfrm>
        </p:grpSpPr>
        <p:pic>
          <p:nvPicPr>
            <p:cNvPr id="22" name="Graphic 21" descr="U.S. Department of Health and Human Services">
              <a:extLst>
                <a:ext uri="{FF2B5EF4-FFF2-40B4-BE49-F238E27FC236}">
                  <a16:creationId xmlns:a16="http://schemas.microsoft.com/office/drawing/2014/main" id="{42ED958E-9FA6-BA41-8A2F-C3369723966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pic>
          <p:nvPicPr>
            <p:cNvPr id="23" name="Graphic 22">
              <a:extLst>
                <a:ext uri="{FF2B5EF4-FFF2-40B4-BE49-F238E27FC236}">
                  <a16:creationId xmlns:a16="http://schemas.microsoft.com/office/drawing/2014/main" id="{6CDBE738-426D-9642-91CC-3D98E5DCF282}"/>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81620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BFF328E6-E46B-6E40-8B27-5B2DDCCC311D}" type="datetime1">
              <a:rPr lang="en-US" smtClean="0"/>
              <a:t>1/26/2023</a:t>
            </a:fld>
            <a:endParaRPr lang="en-US" dirty="0"/>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31653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with Gray Angles">
    <p:spTree>
      <p:nvGrpSpPr>
        <p:cNvPr id="1" name=""/>
        <p:cNvGrpSpPr/>
        <p:nvPr/>
      </p:nvGrpSpPr>
      <p:grpSpPr>
        <a:xfrm>
          <a:off x="0" y="0"/>
          <a:ext cx="0" cy="0"/>
          <a:chOff x="0" y="0"/>
          <a:chExt cx="0" cy="0"/>
        </a:xfrm>
      </p:grpSpPr>
      <p:sp>
        <p:nvSpPr>
          <p:cNvPr id="16" name="Right Triangle 15">
            <a:extLst>
              <a:ext uri="{FF2B5EF4-FFF2-40B4-BE49-F238E27FC236}">
                <a16:creationId xmlns:a16="http://schemas.microsoft.com/office/drawing/2014/main" id="{6F541C7A-B66F-4043-99C4-B3DE6F35079E}"/>
              </a:ext>
              <a:ext uri="{C183D7F6-B498-43B3-948B-1728B52AA6E4}">
                <adec:decorative xmlns:adec="http://schemas.microsoft.com/office/drawing/2017/decorative" val="1"/>
              </a:ext>
            </a:extLst>
          </p:cNvPr>
          <p:cNvSpPr/>
          <p:nvPr userDrawn="1"/>
        </p:nvSpPr>
        <p:spPr>
          <a:xfrm flipH="1">
            <a:off x="7120889" y="1355656"/>
            <a:ext cx="5078957" cy="549905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6">
            <a:extLst>
              <a:ext uri="{FF2B5EF4-FFF2-40B4-BE49-F238E27FC236}">
                <a16:creationId xmlns:a16="http://schemas.microsoft.com/office/drawing/2014/main" id="{6A6FA3BA-5E0E-3C4E-8287-A2DD93695604}"/>
              </a:ext>
              <a:ext uri="{C183D7F6-B498-43B3-948B-1728B52AA6E4}">
                <adec:decorative xmlns:adec="http://schemas.microsoft.com/office/drawing/2017/decorative" val="1"/>
              </a:ext>
            </a:extLst>
          </p:cNvPr>
          <p:cNvSpPr/>
          <p:nvPr userDrawn="1"/>
        </p:nvSpPr>
        <p:spPr>
          <a:xfrm flipH="1">
            <a:off x="8904749" y="3301285"/>
            <a:ext cx="3292654" cy="356500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 (preferred max of bullet sublevels)</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dirty="0"/>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4C7333F-E385-3A41-BF6F-B18DBE3D7C49}" type="datetime1">
              <a:rPr lang="en-US" smtClean="0"/>
              <a:t>1/26/2023</a:t>
            </a:fld>
            <a:endParaRPr lang="en-US" dirty="0"/>
          </a:p>
        </p:txBody>
      </p:sp>
      <p:grpSp>
        <p:nvGrpSpPr>
          <p:cNvPr id="13" name="Group 12">
            <a:extLst>
              <a:ext uri="{FF2B5EF4-FFF2-40B4-BE49-F238E27FC236}">
                <a16:creationId xmlns:a16="http://schemas.microsoft.com/office/drawing/2014/main" id="{E965EFBE-E6AF-484D-ADB2-5CBC625E77FE}"/>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C87239F8-8E2B-4E4A-A4D8-F789E6B3B5A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6D824DD1-7A2B-B643-89C9-52FC993956B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2" name="Graphic 21" descr="U.S. Department of Health and Human Services">
                <a:extLst>
                  <a:ext uri="{FF2B5EF4-FFF2-40B4-BE49-F238E27FC236}">
                    <a16:creationId xmlns:a16="http://schemas.microsoft.com/office/drawing/2014/main" id="{85BCBDF2-1255-314D-94B7-AD47E3D7BA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943DDAEE-67D2-5D42-B133-DAA062C1709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88849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 (preferred max of bullet sublevels)</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dirty="0"/>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F2E4091-6932-2545-90FE-28807F723A81}" type="datetime1">
              <a:rPr lang="en-US" smtClean="0"/>
              <a:t>1/26/2023</a:t>
            </a:fld>
            <a:endParaRPr lang="en-US" dirty="0"/>
          </a:p>
        </p:txBody>
      </p:sp>
      <p:grpSp>
        <p:nvGrpSpPr>
          <p:cNvPr id="12" name="Group 11">
            <a:extLst>
              <a:ext uri="{FF2B5EF4-FFF2-40B4-BE49-F238E27FC236}">
                <a16:creationId xmlns:a16="http://schemas.microsoft.com/office/drawing/2014/main" id="{26CD4356-D067-6541-8F13-DF49FEF186EF}"/>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F0FE7E3-EBEB-D240-A026-FC5670A8EC5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780AC49D-364E-B147-87C9-DCFB5C245C35}"/>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B93978F1-4173-8B43-A918-F932ED7B3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01E53505-1F5B-8541-82EF-97CF0828C9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4816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Accent Bar and Imag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F01133-9AC1-084A-84BA-93821D4A1332}"/>
              </a:ext>
              <a:ext uri="{C183D7F6-B498-43B3-948B-1728B52AA6E4}">
                <adec:decorative xmlns:adec="http://schemas.microsoft.com/office/drawing/2017/decorative" val="1"/>
              </a:ext>
            </a:extLst>
          </p:cNvPr>
          <p:cNvGrpSpPr/>
          <p:nvPr userDrawn="1"/>
        </p:nvGrpSpPr>
        <p:grpSpPr>
          <a:xfrm>
            <a:off x="15090" y="-1619"/>
            <a:ext cx="10813329" cy="6876837"/>
            <a:chOff x="15090" y="-1619"/>
            <a:chExt cx="10813329" cy="6876837"/>
          </a:xfrm>
        </p:grpSpPr>
        <p:sp>
          <p:nvSpPr>
            <p:cNvPr id="4" name="Rectangle 3">
              <a:extLst>
                <a:ext uri="{FF2B5EF4-FFF2-40B4-BE49-F238E27FC236}">
                  <a16:creationId xmlns:a16="http://schemas.microsoft.com/office/drawing/2014/main" id="{EF28BE8D-1584-0845-B995-131866E8DE88}"/>
                </a:ext>
                <a:ext uri="{C183D7F6-B498-43B3-948B-1728B52AA6E4}">
                  <adec:decorative xmlns:adec="http://schemas.microsoft.com/office/drawing/2017/decorative" val="1"/>
                </a:ext>
              </a:extLst>
            </p:cNvPr>
            <p:cNvSpPr/>
            <p:nvPr userDrawn="1"/>
          </p:nvSpPr>
          <p:spPr>
            <a:xfrm>
              <a:off x="15090" y="-1619"/>
              <a:ext cx="2533800" cy="6876825"/>
            </a:xfrm>
            <a:prstGeom prst="rect">
              <a:avLst/>
            </a:prstGeom>
            <a:solidFill>
              <a:schemeClr val="bg1">
                <a:lumMod val="95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
          <p:nvSpPr>
            <p:cNvPr id="18" name="Right Triangle 17">
              <a:extLst>
                <a:ext uri="{FF2B5EF4-FFF2-40B4-BE49-F238E27FC236}">
                  <a16:creationId xmlns:a16="http://schemas.microsoft.com/office/drawing/2014/main" id="{B8F1AE80-2263-584D-B5BE-93FCCBE4796D}"/>
                </a:ext>
                <a:ext uri="{C183D7F6-B498-43B3-948B-1728B52AA6E4}">
                  <adec:decorative xmlns:adec="http://schemas.microsoft.com/office/drawing/2017/decorative" val="1"/>
                </a:ext>
              </a:extLst>
            </p:cNvPr>
            <p:cNvSpPr/>
            <p:nvPr userDrawn="1"/>
          </p:nvSpPr>
          <p:spPr>
            <a:xfrm>
              <a:off x="2548890" y="-1618"/>
              <a:ext cx="8279529" cy="687683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620000" y="808936"/>
            <a:ext cx="4571999" cy="5042967"/>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6" y="3043196"/>
            <a:ext cx="6238259" cy="3245843"/>
          </a:xfrm>
          <a:prstGeom prst="rect">
            <a:avLst/>
          </a:prstGeom>
        </p:spPr>
        <p:txBody>
          <a:bodyPr anchor="t">
            <a:normAutofit/>
          </a:bodyPr>
          <a:lstStyle>
            <a:lvl1pPr marL="342900" indent="-342900">
              <a:lnSpc>
                <a:spcPct val="110000"/>
              </a:lnSpc>
              <a:spcBef>
                <a:spcPts val="2200"/>
              </a:spcBef>
              <a:spcAft>
                <a:spcPts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a:lnSpc>
                <a:spcPct val="11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1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729767"/>
            <a:ext cx="6238259" cy="1313429"/>
          </a:xfrm>
          <a:prstGeom prst="rect">
            <a:avLst/>
          </a:prstGeom>
        </p:spPr>
        <p:txBody>
          <a:bodyPr anchor="t">
            <a:noAutofit/>
          </a:bodyPr>
          <a:lstStyle>
            <a:lvl1pPr>
              <a:defRPr sz="26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6C8A248-9B0F-4E4E-9339-55301DF3845A}" type="datetime1">
              <a:rPr lang="en-US" smtClean="0"/>
              <a:t>1/26/2023</a:t>
            </a:fld>
            <a:endParaRPr lang="en-US" dirty="0"/>
          </a:p>
        </p:txBody>
      </p:sp>
      <p:pic>
        <p:nvPicPr>
          <p:cNvPr id="23" name="Picture 22">
            <a:extLst>
              <a:ext uri="{FF2B5EF4-FFF2-40B4-BE49-F238E27FC236}">
                <a16:creationId xmlns:a16="http://schemas.microsoft.com/office/drawing/2014/main" id="{1B84A836-F585-454C-B9A9-661098BD16A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808937"/>
            <a:ext cx="7413674" cy="450690"/>
          </a:xfrm>
          <a:prstGeom prst="rect">
            <a:avLst/>
          </a:prstGeom>
        </p:spPr>
      </p:pic>
      <p:sp>
        <p:nvSpPr>
          <p:cNvPr id="25" name="Footer Placeholder 4">
            <a:extLst>
              <a:ext uri="{FF2B5EF4-FFF2-40B4-BE49-F238E27FC236}">
                <a16:creationId xmlns:a16="http://schemas.microsoft.com/office/drawing/2014/main" id="{696B1F6E-F31F-E24A-9067-926B95390146}"/>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pic>
        <p:nvPicPr>
          <p:cNvPr id="7" name="Picture 6" descr="A picture containing card&#10;&#10;Description automatically generated">
            <a:extLst>
              <a:ext uri="{FF2B5EF4-FFF2-40B4-BE49-F238E27FC236}">
                <a16:creationId xmlns:a16="http://schemas.microsoft.com/office/drawing/2014/main" id="{9D02289B-3D7F-8B44-BEB1-23D26F54F48F}"/>
              </a:ext>
            </a:extLst>
          </p:cNvPr>
          <p:cNvPicPr>
            <a:picLocks noChangeAspect="1"/>
          </p:cNvPicPr>
          <p:nvPr userDrawn="1"/>
        </p:nvPicPr>
        <p:blipFill>
          <a:blip r:embed="rId3"/>
          <a:stretch>
            <a:fillRect/>
          </a:stretch>
        </p:blipFill>
        <p:spPr>
          <a:xfrm>
            <a:off x="0" y="437809"/>
            <a:ext cx="1115745" cy="1138059"/>
          </a:xfrm>
          <a:prstGeom prst="rect">
            <a:avLst/>
          </a:prstGeom>
        </p:spPr>
      </p:pic>
      <p:grpSp>
        <p:nvGrpSpPr>
          <p:cNvPr id="17" name="Group 16">
            <a:extLst>
              <a:ext uri="{FF2B5EF4-FFF2-40B4-BE49-F238E27FC236}">
                <a16:creationId xmlns:a16="http://schemas.microsoft.com/office/drawing/2014/main" id="{DAD007A8-9C60-354B-B446-08C8C1554180}"/>
              </a:ext>
            </a:extLst>
          </p:cNvPr>
          <p:cNvGrpSpPr/>
          <p:nvPr userDrawn="1"/>
        </p:nvGrpSpPr>
        <p:grpSpPr>
          <a:xfrm>
            <a:off x="9620161" y="96218"/>
            <a:ext cx="2571839" cy="613973"/>
            <a:chOff x="9620161" y="96218"/>
            <a:chExt cx="2571839" cy="613973"/>
          </a:xfrm>
        </p:grpSpPr>
        <p:grpSp>
          <p:nvGrpSpPr>
            <p:cNvPr id="19" name="Group 18">
              <a:extLst>
                <a:ext uri="{FF2B5EF4-FFF2-40B4-BE49-F238E27FC236}">
                  <a16:creationId xmlns:a16="http://schemas.microsoft.com/office/drawing/2014/main" id="{B87F2CC5-D309-B649-B2C1-5AE00A65ACF8}"/>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4" name="Straight Arrow Connector 23">
                <a:extLst>
                  <a:ext uri="{FF2B5EF4-FFF2-40B4-BE49-F238E27FC236}">
                    <a16:creationId xmlns:a16="http://schemas.microsoft.com/office/drawing/2014/main" id="{3F815044-B404-0444-BFA6-743EEBC4078F}"/>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6" name="Graphic 25" descr="U.S. Department of Health and Human Services">
                <a:extLst>
                  <a:ext uri="{FF2B5EF4-FFF2-40B4-BE49-F238E27FC236}">
                    <a16:creationId xmlns:a16="http://schemas.microsoft.com/office/drawing/2014/main" id="{8774A62A-2160-9249-A9DA-B1CEBAB6B1C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501949" y="96218"/>
                <a:ext cx="505811" cy="505811"/>
              </a:xfrm>
              <a:prstGeom prst="rect">
                <a:avLst/>
              </a:prstGeom>
            </p:spPr>
          </p:pic>
        </p:grpSp>
        <p:pic>
          <p:nvPicPr>
            <p:cNvPr id="20" name="Graphic 19">
              <a:extLst>
                <a:ext uri="{FF2B5EF4-FFF2-40B4-BE49-F238E27FC236}">
                  <a16:creationId xmlns:a16="http://schemas.microsoft.com/office/drawing/2014/main" id="{C2F97EA5-00B0-284A-A50D-BAE58A1952F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66610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2 Column Content and Image">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dirty="0"/>
          </a:p>
        </p:txBody>
      </p:sp>
      <p:grpSp>
        <p:nvGrpSpPr>
          <p:cNvPr id="12" name="Group 11">
            <a:extLst>
              <a:ext uri="{FF2B5EF4-FFF2-40B4-BE49-F238E27FC236}">
                <a16:creationId xmlns:a16="http://schemas.microsoft.com/office/drawing/2014/main" id="{B3993EC7-85C1-0144-8F75-A33B1181B309}"/>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6596AFF5-EEE2-024A-A6A8-3C6DE210375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C344340B-B400-D447-B9A7-D9AD077A0998}"/>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32965D91-206E-8E49-A79B-FC6657DF7A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8DA418F9-6D93-974E-AA0B-597E9FB651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5738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2 Column with Graphic 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E0788D-6F86-DE49-B365-4D063648C01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b="35104"/>
          <a:stretch/>
        </p:blipFill>
        <p:spPr>
          <a:xfrm flipH="1">
            <a:off x="7694346" y="2837890"/>
            <a:ext cx="4505500" cy="4028398"/>
          </a:xfrm>
          <a:prstGeom prst="rect">
            <a:avLst/>
          </a:prstGeom>
        </p:spPr>
      </p:pic>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dirty="0"/>
          </a:p>
        </p:txBody>
      </p:sp>
      <p:grpSp>
        <p:nvGrpSpPr>
          <p:cNvPr id="14" name="Group 13">
            <a:extLst>
              <a:ext uri="{FF2B5EF4-FFF2-40B4-BE49-F238E27FC236}">
                <a16:creationId xmlns:a16="http://schemas.microsoft.com/office/drawing/2014/main" id="{0DB1B906-77CC-8C46-B4BE-EEA18D4F4041}"/>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2F0D1EE9-368D-584C-9E09-556CD8605E9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B6B32225-5ECB-354F-950E-94681EA0AABB}"/>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721D9D82-E238-6848-84C2-EB7472C09E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A8F0C2-0400-E74D-B266-16D275155D6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71613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Column with Graphic 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E0788D-6F86-DE49-B365-4D063648C01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b="35104"/>
          <a:stretch/>
        </p:blipFill>
        <p:spPr>
          <a:xfrm flipH="1">
            <a:off x="7694346" y="2837890"/>
            <a:ext cx="4505500" cy="4028398"/>
          </a:xfrm>
          <a:prstGeom prst="rect">
            <a:avLst/>
          </a:prstGeom>
        </p:spPr>
      </p:pic>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D0624C4-AD4F-094A-BEE4-BE0DBEF46C90}" type="datetime1">
              <a:rPr lang="en-US" smtClean="0"/>
              <a:t>1/26/2023</a:t>
            </a:fld>
            <a:endParaRPr lang="en-US" dirty="0"/>
          </a:p>
        </p:txBody>
      </p:sp>
      <p:grpSp>
        <p:nvGrpSpPr>
          <p:cNvPr id="14" name="Group 13">
            <a:extLst>
              <a:ext uri="{FF2B5EF4-FFF2-40B4-BE49-F238E27FC236}">
                <a16:creationId xmlns:a16="http://schemas.microsoft.com/office/drawing/2014/main" id="{0DB1B906-77CC-8C46-B4BE-EEA18D4F4041}"/>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2F0D1EE9-368D-584C-9E09-556CD8605E9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B6B32225-5ECB-354F-950E-94681EA0AABB}"/>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721D9D82-E238-6848-84C2-EB7472C09E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A8F0C2-0400-E74D-B266-16D275155D6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90248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8145592"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4474740"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781879"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24" name="Date Placeholder 3">
            <a:extLst>
              <a:ext uri="{FF2B5EF4-FFF2-40B4-BE49-F238E27FC236}">
                <a16:creationId xmlns:a16="http://schemas.microsoft.com/office/drawing/2014/main" id="{1B002628-564A-B14E-A7B9-7D9B76C4E37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8DFC373-2031-B94B-A0B5-977FD1207AC2}" type="datetime1">
              <a:rPr lang="en-US" smtClean="0"/>
              <a:t>1/26/2023</a:t>
            </a:fld>
            <a:endParaRPr lang="en-US" dirty="0"/>
          </a:p>
        </p:txBody>
      </p:sp>
      <p:grpSp>
        <p:nvGrpSpPr>
          <p:cNvPr id="14" name="Group 13">
            <a:extLst>
              <a:ext uri="{FF2B5EF4-FFF2-40B4-BE49-F238E27FC236}">
                <a16:creationId xmlns:a16="http://schemas.microsoft.com/office/drawing/2014/main" id="{C2B4C69A-7885-BD4C-A004-79A95AA9056A}"/>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05072C6D-0E35-0D44-B237-11B0F9C8AFA3}"/>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8" name="Straight Arrow Connector 17">
                <a:extLst>
                  <a:ext uri="{FF2B5EF4-FFF2-40B4-BE49-F238E27FC236}">
                    <a16:creationId xmlns:a16="http://schemas.microsoft.com/office/drawing/2014/main" id="{EA004DD6-EF24-F246-9FF1-E2C1291F2EC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9" name="Graphic 18" descr="U.S. Department of Health and Human Services">
                <a:extLst>
                  <a:ext uri="{FF2B5EF4-FFF2-40B4-BE49-F238E27FC236}">
                    <a16:creationId xmlns:a16="http://schemas.microsoft.com/office/drawing/2014/main" id="{710FD69E-0EDD-EB43-BB6A-FEEF77409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7" name="Graphic 16">
              <a:extLst>
                <a:ext uri="{FF2B5EF4-FFF2-40B4-BE49-F238E27FC236}">
                  <a16:creationId xmlns:a16="http://schemas.microsoft.com/office/drawing/2014/main" id="{34693EB1-6BC5-2147-A414-FA16230CF3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76229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Icon Boxes">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6A76091-6016-B547-AFCF-6DF65686AC1C}"/>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B107DEA2-831A-7744-BEE8-6FFABBCD9F01}"/>
              </a:ext>
            </a:extLst>
          </p:cNvPr>
          <p:cNvSpPr>
            <a:spLocks noGrp="1"/>
          </p:cNvSpPr>
          <p:nvPr>
            <p:ph idx="17" hasCustomPrompt="1"/>
          </p:nvPr>
        </p:nvSpPr>
        <p:spPr>
          <a:xfrm>
            <a:off x="8563553"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4" name="Content Placeholder 3">
            <a:extLst>
              <a:ext uri="{FF2B5EF4-FFF2-40B4-BE49-F238E27FC236}">
                <a16:creationId xmlns:a16="http://schemas.microsoft.com/office/drawing/2014/main" id="{1E1A4606-C6D4-174F-B8FB-8408F9E065F9}"/>
              </a:ext>
            </a:extLst>
          </p:cNvPr>
          <p:cNvSpPr>
            <a:spLocks noGrp="1"/>
          </p:cNvSpPr>
          <p:nvPr>
            <p:ph sz="half" idx="14"/>
          </p:nvPr>
        </p:nvSpPr>
        <p:spPr>
          <a:xfrm>
            <a:off x="8574040" y="2537634"/>
            <a:ext cx="1774262" cy="1543877"/>
          </a:xfrm>
          <a:prstGeom prst="rect">
            <a:avLst/>
          </a:prstGeom>
          <a:noFill/>
          <a:ln w="25400">
            <a:solidFill>
              <a:schemeClr val="accent6"/>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3" name="Content Placeholder 2">
            <a:extLst>
              <a:ext uri="{FF2B5EF4-FFF2-40B4-BE49-F238E27FC236}">
                <a16:creationId xmlns:a16="http://schemas.microsoft.com/office/drawing/2014/main" id="{F7013E82-17F1-1341-B426-48E2CE227BF9}"/>
              </a:ext>
            </a:extLst>
          </p:cNvPr>
          <p:cNvSpPr>
            <a:spLocks noGrp="1"/>
          </p:cNvSpPr>
          <p:nvPr>
            <p:ph idx="16" hasCustomPrompt="1"/>
          </p:nvPr>
        </p:nvSpPr>
        <p:spPr>
          <a:xfrm>
            <a:off x="6234168"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251574" y="2537634"/>
            <a:ext cx="1774262" cy="1543877"/>
          </a:xfrm>
          <a:prstGeom prst="rect">
            <a:avLst/>
          </a:prstGeom>
          <a:noFill/>
          <a:ln w="25400">
            <a:solidFill>
              <a:schemeClr val="accent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2">
            <a:extLst>
              <a:ext uri="{FF2B5EF4-FFF2-40B4-BE49-F238E27FC236}">
                <a16:creationId xmlns:a16="http://schemas.microsoft.com/office/drawing/2014/main" id="{DC357743-35E9-2F49-8C40-185D71B10AFA}"/>
              </a:ext>
            </a:extLst>
          </p:cNvPr>
          <p:cNvSpPr>
            <a:spLocks noGrp="1"/>
          </p:cNvSpPr>
          <p:nvPr>
            <p:ph idx="15" hasCustomPrompt="1"/>
          </p:nvPr>
        </p:nvSpPr>
        <p:spPr>
          <a:xfrm>
            <a:off x="3843795"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3868121" y="2537634"/>
            <a:ext cx="1774262" cy="1543877"/>
          </a:xfrm>
          <a:prstGeom prst="rect">
            <a:avLst/>
          </a:prstGeom>
          <a:noFill/>
          <a:ln w="25400">
            <a:solidFill>
              <a:schemeClr val="accent3"/>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Content Placeholder 2">
            <a:extLst>
              <a:ext uri="{FF2B5EF4-FFF2-40B4-BE49-F238E27FC236}">
                <a16:creationId xmlns:a16="http://schemas.microsoft.com/office/drawing/2014/main" id="{4B86B236-BB4D-2343-84B1-5894BA7C1DA3}"/>
              </a:ext>
            </a:extLst>
          </p:cNvPr>
          <p:cNvSpPr>
            <a:spLocks noGrp="1"/>
          </p:cNvSpPr>
          <p:nvPr>
            <p:ph idx="1" hasCustomPrompt="1"/>
          </p:nvPr>
        </p:nvSpPr>
        <p:spPr>
          <a:xfrm>
            <a:off x="1419249"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1464350" y="2537634"/>
            <a:ext cx="1774262" cy="1543877"/>
          </a:xfrm>
          <a:prstGeom prst="rect">
            <a:avLst/>
          </a:prstGeom>
          <a:noFill/>
          <a:ln w="25400">
            <a:solidFill>
              <a:schemeClr val="tx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30" name="Date Placeholder 3">
            <a:extLst>
              <a:ext uri="{FF2B5EF4-FFF2-40B4-BE49-F238E27FC236}">
                <a16:creationId xmlns:a16="http://schemas.microsoft.com/office/drawing/2014/main" id="{D6D93BA8-9EC6-BD41-B6D5-FDB991C7EB50}"/>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ABD150E-67E1-9D40-B6BC-AEDCF239F79C}" type="datetime1">
              <a:rPr lang="en-US" smtClean="0"/>
              <a:t>1/26/2023</a:t>
            </a:fld>
            <a:endParaRPr lang="en-US" dirty="0"/>
          </a:p>
        </p:txBody>
      </p:sp>
      <p:grpSp>
        <p:nvGrpSpPr>
          <p:cNvPr id="19" name="Group 18">
            <a:extLst>
              <a:ext uri="{FF2B5EF4-FFF2-40B4-BE49-F238E27FC236}">
                <a16:creationId xmlns:a16="http://schemas.microsoft.com/office/drawing/2014/main" id="{A51CEC7E-BC44-8F4B-A42D-ADC326177E02}"/>
              </a:ext>
            </a:extLst>
          </p:cNvPr>
          <p:cNvGrpSpPr/>
          <p:nvPr userDrawn="1"/>
        </p:nvGrpSpPr>
        <p:grpSpPr>
          <a:xfrm>
            <a:off x="9620161" y="96218"/>
            <a:ext cx="2571839" cy="613973"/>
            <a:chOff x="9620161" y="96218"/>
            <a:chExt cx="2571839" cy="613973"/>
          </a:xfrm>
        </p:grpSpPr>
        <p:grpSp>
          <p:nvGrpSpPr>
            <p:cNvPr id="20" name="Group 19">
              <a:extLst>
                <a:ext uri="{FF2B5EF4-FFF2-40B4-BE49-F238E27FC236}">
                  <a16:creationId xmlns:a16="http://schemas.microsoft.com/office/drawing/2014/main" id="{1F11FC4F-6A02-7548-9743-477B0DF250A2}"/>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F18DBC7A-C7DF-874B-9684-8752006D784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D063957D-E1B8-EA45-8C1A-03DCCBFA2C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D198D5CB-A682-C14E-A71B-3946F11BA2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19348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opics and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4479235" y="221360"/>
            <a:ext cx="4977745" cy="425950"/>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4" name="Picture Placeholder 2">
            <a:extLst>
              <a:ext uri="{FF2B5EF4-FFF2-40B4-BE49-F238E27FC236}">
                <a16:creationId xmlns:a16="http://schemas.microsoft.com/office/drawing/2014/main" id="{2B2EA2CF-6147-AB4A-9107-66F7705388CB}"/>
              </a:ext>
            </a:extLst>
          </p:cNvPr>
          <p:cNvSpPr>
            <a:spLocks noGrp="1"/>
          </p:cNvSpPr>
          <p:nvPr>
            <p:ph type="pic" sz="quarter" idx="19"/>
          </p:nvPr>
        </p:nvSpPr>
        <p:spPr>
          <a:xfrm>
            <a:off x="463827" y="0"/>
            <a:ext cx="3803373" cy="6858000"/>
          </a:xfrm>
          <a:prstGeom prst="rect">
            <a:avLst/>
          </a:prstGeom>
          <a:solidFill>
            <a:srgbClr val="F3F3F5"/>
          </a:solidFill>
        </p:spPr>
        <p:txBody>
          <a:bodyPr>
            <a:normAutofit/>
          </a:bodyPr>
          <a:lstStyle>
            <a:lvl1pPr marL="0" indent="0">
              <a:buNone/>
              <a:defRPr sz="1400">
                <a:solidFill>
                  <a:schemeClr val="tx1">
                    <a:lumMod val="65000"/>
                    <a:lumOff val="35000"/>
                  </a:schemeClr>
                </a:solidFill>
              </a:defRPr>
            </a:lvl1pPr>
          </a:lstStyle>
          <a:p>
            <a:r>
              <a:rPr lang="en-US" dirty="0"/>
              <a:t>Click icon to add picture</a:t>
            </a:r>
          </a:p>
        </p:txBody>
      </p:sp>
      <p:sp>
        <p:nvSpPr>
          <p:cNvPr id="39" name="Text Placeholder 14">
            <a:extLst>
              <a:ext uri="{FF2B5EF4-FFF2-40B4-BE49-F238E27FC236}">
                <a16:creationId xmlns:a16="http://schemas.microsoft.com/office/drawing/2014/main" id="{9911BE2E-844B-C94D-BC56-77EAAFC8C083}"/>
              </a:ext>
            </a:extLst>
          </p:cNvPr>
          <p:cNvSpPr>
            <a:spLocks noGrp="1"/>
          </p:cNvSpPr>
          <p:nvPr>
            <p:ph type="body" sz="quarter" idx="26" hasCustomPrompt="1"/>
          </p:nvPr>
        </p:nvSpPr>
        <p:spPr>
          <a:xfrm>
            <a:off x="8242852"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4Click to edit title</a:t>
            </a:r>
          </a:p>
        </p:txBody>
      </p:sp>
      <p:sp>
        <p:nvSpPr>
          <p:cNvPr id="40" name="Content Placeholder 2">
            <a:extLst>
              <a:ext uri="{FF2B5EF4-FFF2-40B4-BE49-F238E27FC236}">
                <a16:creationId xmlns:a16="http://schemas.microsoft.com/office/drawing/2014/main" id="{9FEB8F53-7C4F-A14E-999E-564F0A2079F3}"/>
              </a:ext>
            </a:extLst>
          </p:cNvPr>
          <p:cNvSpPr>
            <a:spLocks noGrp="1"/>
          </p:cNvSpPr>
          <p:nvPr>
            <p:ph idx="27" hasCustomPrompt="1"/>
          </p:nvPr>
        </p:nvSpPr>
        <p:spPr>
          <a:xfrm>
            <a:off x="8242853"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4Click to edit Master text styles</a:t>
            </a:r>
          </a:p>
        </p:txBody>
      </p:sp>
      <p:sp>
        <p:nvSpPr>
          <p:cNvPr id="38" name="Content Placeholder 2">
            <a:extLst>
              <a:ext uri="{FF2B5EF4-FFF2-40B4-BE49-F238E27FC236}">
                <a16:creationId xmlns:a16="http://schemas.microsoft.com/office/drawing/2014/main" id="{28DFB890-EA31-754C-9C85-4EA0F35EB074}"/>
              </a:ext>
            </a:extLst>
          </p:cNvPr>
          <p:cNvSpPr>
            <a:spLocks noGrp="1"/>
          </p:cNvSpPr>
          <p:nvPr>
            <p:ph idx="25" hasCustomPrompt="1"/>
          </p:nvPr>
        </p:nvSpPr>
        <p:spPr>
          <a:xfrm>
            <a:off x="4903309"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3Click to edit Master text styles</a:t>
            </a:r>
          </a:p>
        </p:txBody>
      </p:sp>
      <p:sp>
        <p:nvSpPr>
          <p:cNvPr id="37" name="Text Placeholder 14">
            <a:extLst>
              <a:ext uri="{FF2B5EF4-FFF2-40B4-BE49-F238E27FC236}">
                <a16:creationId xmlns:a16="http://schemas.microsoft.com/office/drawing/2014/main" id="{B345D1CA-41B4-C341-B62C-1D220DF4F31E}"/>
              </a:ext>
            </a:extLst>
          </p:cNvPr>
          <p:cNvSpPr>
            <a:spLocks noGrp="1"/>
          </p:cNvSpPr>
          <p:nvPr>
            <p:ph type="body" sz="quarter" idx="24" hasCustomPrompt="1"/>
          </p:nvPr>
        </p:nvSpPr>
        <p:spPr>
          <a:xfrm>
            <a:off x="4903308"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3Click to edit title</a:t>
            </a:r>
          </a:p>
        </p:txBody>
      </p:sp>
      <p:sp>
        <p:nvSpPr>
          <p:cNvPr id="36" name="Content Placeholder 2">
            <a:extLst>
              <a:ext uri="{FF2B5EF4-FFF2-40B4-BE49-F238E27FC236}">
                <a16:creationId xmlns:a16="http://schemas.microsoft.com/office/drawing/2014/main" id="{38E1809B-86AB-514E-9087-851F76A2C091}"/>
              </a:ext>
            </a:extLst>
          </p:cNvPr>
          <p:cNvSpPr>
            <a:spLocks noGrp="1"/>
          </p:cNvSpPr>
          <p:nvPr>
            <p:ph idx="23" hasCustomPrompt="1"/>
          </p:nvPr>
        </p:nvSpPr>
        <p:spPr>
          <a:xfrm>
            <a:off x="8242853"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2Click to edit Master text styles</a:t>
            </a:r>
          </a:p>
        </p:txBody>
      </p:sp>
      <p:sp>
        <p:nvSpPr>
          <p:cNvPr id="35" name="Text Placeholder 14">
            <a:extLst>
              <a:ext uri="{FF2B5EF4-FFF2-40B4-BE49-F238E27FC236}">
                <a16:creationId xmlns:a16="http://schemas.microsoft.com/office/drawing/2014/main" id="{98DE66BF-E609-2047-9DAE-B5AAE021582F}"/>
              </a:ext>
            </a:extLst>
          </p:cNvPr>
          <p:cNvSpPr>
            <a:spLocks noGrp="1"/>
          </p:cNvSpPr>
          <p:nvPr>
            <p:ph type="body" sz="quarter" idx="22" hasCustomPrompt="1"/>
          </p:nvPr>
        </p:nvSpPr>
        <p:spPr>
          <a:xfrm>
            <a:off x="8242852"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2Click to edit title</a:t>
            </a:r>
          </a:p>
        </p:txBody>
      </p:sp>
      <p:sp>
        <p:nvSpPr>
          <p:cNvPr id="34" name="Content Placeholder 2">
            <a:extLst>
              <a:ext uri="{FF2B5EF4-FFF2-40B4-BE49-F238E27FC236}">
                <a16:creationId xmlns:a16="http://schemas.microsoft.com/office/drawing/2014/main" id="{E06B9C76-413A-A24A-97BA-F1F8704845AE}"/>
              </a:ext>
            </a:extLst>
          </p:cNvPr>
          <p:cNvSpPr>
            <a:spLocks noGrp="1"/>
          </p:cNvSpPr>
          <p:nvPr>
            <p:ph idx="1" hasCustomPrompt="1"/>
          </p:nvPr>
        </p:nvSpPr>
        <p:spPr>
          <a:xfrm>
            <a:off x="4903309"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1Click to edit Master text styles</a:t>
            </a:r>
          </a:p>
        </p:txBody>
      </p:sp>
      <p:sp>
        <p:nvSpPr>
          <p:cNvPr id="23" name="Text Placeholder 14">
            <a:extLst>
              <a:ext uri="{FF2B5EF4-FFF2-40B4-BE49-F238E27FC236}">
                <a16:creationId xmlns:a16="http://schemas.microsoft.com/office/drawing/2014/main" id="{3350E8A1-C700-5C42-BA87-AA046D22C9A6}"/>
              </a:ext>
            </a:extLst>
          </p:cNvPr>
          <p:cNvSpPr>
            <a:spLocks noGrp="1"/>
          </p:cNvSpPr>
          <p:nvPr>
            <p:ph type="body" sz="quarter" idx="20" hasCustomPrompt="1"/>
          </p:nvPr>
        </p:nvSpPr>
        <p:spPr>
          <a:xfrm>
            <a:off x="4903308"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1Click to edit title</a:t>
            </a:r>
          </a:p>
        </p:txBody>
      </p:sp>
      <p:sp>
        <p:nvSpPr>
          <p:cNvPr id="24" name="Text Placeholder 14">
            <a:extLst>
              <a:ext uri="{FF2B5EF4-FFF2-40B4-BE49-F238E27FC236}">
                <a16:creationId xmlns:a16="http://schemas.microsoft.com/office/drawing/2014/main" id="{324E6867-F179-D246-BB50-DCF91A8FC24B}"/>
              </a:ext>
            </a:extLst>
          </p:cNvPr>
          <p:cNvSpPr>
            <a:spLocks noGrp="1"/>
          </p:cNvSpPr>
          <p:nvPr>
            <p:ph type="body" sz="quarter" idx="21" hasCustomPrompt="1"/>
          </p:nvPr>
        </p:nvSpPr>
        <p:spPr>
          <a:xfrm>
            <a:off x="4479235" y="2169319"/>
            <a:ext cx="6673617" cy="433951"/>
          </a:xfrm>
          <a:prstGeom prst="rect">
            <a:avLst/>
          </a:prstGeom>
        </p:spPr>
        <p:txBody>
          <a:bodyPr anchor="b">
            <a:normAutofit/>
          </a:bodyPr>
          <a:lstStyle>
            <a:lvl1pPr marL="0" indent="0" algn="l">
              <a:lnSpc>
                <a:spcPct val="100000"/>
              </a:lnSpc>
              <a:buNone/>
              <a:defRPr sz="1800" b="1" spc="0">
                <a:solidFill>
                  <a:schemeClr val="accent5"/>
                </a:solidFill>
                <a:latin typeface="Arial" panose="020B0604020202020204" pitchFamily="34" charset="0"/>
                <a:cs typeface="Arial" panose="020B0604020202020204" pitchFamily="34" charset="0"/>
              </a:defRPr>
            </a:lvl1pPr>
          </a:lstStyle>
          <a:p>
            <a:pPr lvl="0"/>
            <a:r>
              <a:rPr lang="en-US" dirty="0"/>
              <a:t>Click to Edit Second Title</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4479235" y="1210088"/>
            <a:ext cx="667361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2-3 lines </a:t>
            </a:r>
          </a:p>
        </p:txBody>
      </p:sp>
      <p:sp>
        <p:nvSpPr>
          <p:cNvPr id="20" name="Date Placeholder 3">
            <a:extLst>
              <a:ext uri="{FF2B5EF4-FFF2-40B4-BE49-F238E27FC236}">
                <a16:creationId xmlns:a16="http://schemas.microsoft.com/office/drawing/2014/main" id="{69F12B3B-81FE-8D41-89C2-2D3D31B7DC4D}"/>
              </a:ext>
            </a:extLst>
          </p:cNvPr>
          <p:cNvSpPr>
            <a:spLocks noGrp="1"/>
          </p:cNvSpPr>
          <p:nvPr>
            <p:ph type="dt" sz="half" idx="10"/>
          </p:nvPr>
        </p:nvSpPr>
        <p:spPr>
          <a:xfrm>
            <a:off x="4479235"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160F773-910D-A04C-A2F5-57D9636F2B68}" type="datetime1">
              <a:rPr lang="en-US" smtClean="0"/>
              <a:t>1/26/2023</a:t>
            </a:fld>
            <a:endParaRPr lang="en-US" dirty="0"/>
          </a:p>
        </p:txBody>
      </p:sp>
      <p:sp>
        <p:nvSpPr>
          <p:cNvPr id="22" name="Rectangle 21">
            <a:extLst>
              <a:ext uri="{FF2B5EF4-FFF2-40B4-BE49-F238E27FC236}">
                <a16:creationId xmlns:a16="http://schemas.microsoft.com/office/drawing/2014/main" id="{5451E46B-410D-0646-A0AC-E8CD1F7EC6C6}"/>
              </a:ext>
              <a:ext uri="{C183D7F6-B498-43B3-948B-1728B52AA6E4}">
                <adec:decorative xmlns:adec="http://schemas.microsoft.com/office/drawing/2017/decorative" val="1"/>
              </a:ext>
            </a:extLst>
          </p:cNvPr>
          <p:cNvSpPr/>
          <p:nvPr userDrawn="1"/>
        </p:nvSpPr>
        <p:spPr>
          <a:xfrm>
            <a:off x="463827" y="6277500"/>
            <a:ext cx="3803373" cy="588788"/>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21" name="Group 20">
            <a:extLst>
              <a:ext uri="{FF2B5EF4-FFF2-40B4-BE49-F238E27FC236}">
                <a16:creationId xmlns:a16="http://schemas.microsoft.com/office/drawing/2014/main" id="{562703DE-AFC3-3C4B-8B04-871498B97854}"/>
              </a:ext>
            </a:extLst>
          </p:cNvPr>
          <p:cNvGrpSpPr/>
          <p:nvPr userDrawn="1"/>
        </p:nvGrpSpPr>
        <p:grpSpPr>
          <a:xfrm>
            <a:off x="9620161" y="96218"/>
            <a:ext cx="2571839" cy="613973"/>
            <a:chOff x="9620161" y="96218"/>
            <a:chExt cx="2571839" cy="613973"/>
          </a:xfrm>
        </p:grpSpPr>
        <p:grpSp>
          <p:nvGrpSpPr>
            <p:cNvPr id="29" name="Group 28">
              <a:extLst>
                <a:ext uri="{FF2B5EF4-FFF2-40B4-BE49-F238E27FC236}">
                  <a16:creationId xmlns:a16="http://schemas.microsoft.com/office/drawing/2014/main" id="{556BA1F7-B199-844B-931D-C21CDFB9C0B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31" name="Straight Arrow Connector 30">
                <a:extLst>
                  <a:ext uri="{FF2B5EF4-FFF2-40B4-BE49-F238E27FC236}">
                    <a16:creationId xmlns:a16="http://schemas.microsoft.com/office/drawing/2014/main" id="{A165A451-1141-164C-B17D-3827308BCEF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32" name="Graphic 31" descr="U.S. Department of Health and Human Services">
                <a:extLst>
                  <a:ext uri="{FF2B5EF4-FFF2-40B4-BE49-F238E27FC236}">
                    <a16:creationId xmlns:a16="http://schemas.microsoft.com/office/drawing/2014/main" id="{B802537F-43AA-3949-B26C-85D66CFFF3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30" name="Graphic 29">
              <a:extLst>
                <a:ext uri="{FF2B5EF4-FFF2-40B4-BE49-F238E27FC236}">
                  <a16:creationId xmlns:a16="http://schemas.microsoft.com/office/drawing/2014/main" id="{4D9CE177-0228-D046-A744-26DF442907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96748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 Column Title, Text and Imag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245A002-9EC8-CF44-A3C0-977A0814572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7694346" y="3831571"/>
            <a:ext cx="4505500" cy="2924748"/>
          </a:xfrm>
          <a:prstGeom prst="rect">
            <a:avLst/>
          </a:prstGeom>
        </p:spPr>
      </p:pic>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096001" y="914403"/>
            <a:ext cx="5077348" cy="4605864"/>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9316"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Content Placeholder 2">
            <a:extLst>
              <a:ext uri="{FF2B5EF4-FFF2-40B4-BE49-F238E27FC236}">
                <a16:creationId xmlns:a16="http://schemas.microsoft.com/office/drawing/2014/main" id="{C9B86ECF-04BD-A641-80D9-0558BBF3DEAD}"/>
              </a:ext>
            </a:extLst>
          </p:cNvPr>
          <p:cNvSpPr>
            <a:spLocks noGrp="1"/>
          </p:cNvSpPr>
          <p:nvPr>
            <p:ph idx="12" hasCustomPrompt="1"/>
          </p:nvPr>
        </p:nvSpPr>
        <p:spPr>
          <a:xfrm>
            <a:off x="739316"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Optional Heading/ Secondary Messaging</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3532"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to 3 lines</a:t>
            </a:r>
          </a:p>
        </p:txBody>
      </p:sp>
      <p:sp>
        <p:nvSpPr>
          <p:cNvPr id="24" name="Date Placeholder 3">
            <a:extLst>
              <a:ext uri="{FF2B5EF4-FFF2-40B4-BE49-F238E27FC236}">
                <a16:creationId xmlns:a16="http://schemas.microsoft.com/office/drawing/2014/main" id="{1F65AF79-AB3D-1941-AC7D-107E7D3A2C7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6AA8C55-AAB8-354B-A08B-CB7F377D4A26}" type="datetime1">
              <a:rPr lang="en-US" smtClean="0"/>
              <a:t>1/26/2023</a:t>
            </a:fld>
            <a:endParaRPr lang="en-US" dirty="0"/>
          </a:p>
        </p:txBody>
      </p:sp>
      <p:sp>
        <p:nvSpPr>
          <p:cNvPr id="27" name="Rectangle 26">
            <a:extLst>
              <a:ext uri="{FF2B5EF4-FFF2-40B4-BE49-F238E27FC236}">
                <a16:creationId xmlns:a16="http://schemas.microsoft.com/office/drawing/2014/main" id="{FF46E701-2EF9-B243-A537-EB932E681D04}"/>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7" name="Group 16">
            <a:extLst>
              <a:ext uri="{FF2B5EF4-FFF2-40B4-BE49-F238E27FC236}">
                <a16:creationId xmlns:a16="http://schemas.microsoft.com/office/drawing/2014/main" id="{66631778-C8D4-C44B-904D-E682ABD5C6C2}"/>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A8460E20-78F4-FD41-AFA4-210AB401257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B7B0A9BF-E0CC-B14C-9DE7-04F5A2B3AC7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7983A600-D775-694B-9B9C-DEA7271577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0EE27235-22CC-154E-AC45-F70162735BD6}"/>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51424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Content, Large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345706" y="914402"/>
            <a:ext cx="5949077" cy="5565911"/>
          </a:xfrm>
          <a:prstGeom prst="rect">
            <a:avLst/>
          </a:prstGeom>
          <a:solidFill>
            <a:schemeClr val="bg1">
              <a:lumMod val="95000"/>
            </a:schemeClr>
          </a:solidFill>
        </p:spPr>
        <p:txBody>
          <a:bodyPr>
            <a:norm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2">
            <a:extLst>
              <a:ext uri="{FF2B5EF4-FFF2-40B4-BE49-F238E27FC236}">
                <a16:creationId xmlns:a16="http://schemas.microsoft.com/office/drawing/2014/main" id="{86BB7845-307A-B345-BE97-8B60C8ADEBA9}"/>
              </a:ext>
            </a:extLst>
          </p:cNvPr>
          <p:cNvSpPr>
            <a:spLocks noGrp="1"/>
          </p:cNvSpPr>
          <p:nvPr>
            <p:ph idx="1"/>
          </p:nvPr>
        </p:nvSpPr>
        <p:spPr>
          <a:xfrm>
            <a:off x="6543768"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448E24BA-0290-6643-8FFB-4CC3CE80A846}"/>
              </a:ext>
            </a:extLst>
          </p:cNvPr>
          <p:cNvSpPr>
            <a:spLocks noGrp="1"/>
          </p:cNvSpPr>
          <p:nvPr>
            <p:ph idx="12" hasCustomPrompt="1"/>
          </p:nvPr>
        </p:nvSpPr>
        <p:spPr>
          <a:xfrm>
            <a:off x="6543768"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Optional Heading/ Secondary Messaging</a:t>
            </a:r>
          </a:p>
        </p:txBody>
      </p:sp>
      <p:sp>
        <p:nvSpPr>
          <p:cNvPr id="13" name="Title 1">
            <a:extLst>
              <a:ext uri="{FF2B5EF4-FFF2-40B4-BE49-F238E27FC236}">
                <a16:creationId xmlns:a16="http://schemas.microsoft.com/office/drawing/2014/main" id="{4F5184DB-ED5F-CC47-8BE9-6ACCFACB1718}"/>
              </a:ext>
            </a:extLst>
          </p:cNvPr>
          <p:cNvSpPr>
            <a:spLocks noGrp="1"/>
          </p:cNvSpPr>
          <p:nvPr>
            <p:ph type="title" hasCustomPrompt="1"/>
          </p:nvPr>
        </p:nvSpPr>
        <p:spPr>
          <a:xfrm>
            <a:off x="6547984"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to 2 to 3 lines </a:t>
            </a:r>
          </a:p>
        </p:txBody>
      </p:sp>
      <p:sp>
        <p:nvSpPr>
          <p:cNvPr id="26" name="Date Placeholder 3">
            <a:extLst>
              <a:ext uri="{FF2B5EF4-FFF2-40B4-BE49-F238E27FC236}">
                <a16:creationId xmlns:a16="http://schemas.microsoft.com/office/drawing/2014/main" id="{5AFE2662-632F-324F-AF7A-CD235ED1FC7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2C55CB8C-5848-834F-B213-A7942E689D10}" type="datetime1">
              <a:rPr lang="en-US" smtClean="0"/>
              <a:t>1/26/2023</a:t>
            </a:fld>
            <a:endParaRPr lang="en-US" dirty="0"/>
          </a:p>
        </p:txBody>
      </p:sp>
      <p:sp>
        <p:nvSpPr>
          <p:cNvPr id="28" name="Rectangle 27">
            <a:extLst>
              <a:ext uri="{FF2B5EF4-FFF2-40B4-BE49-F238E27FC236}">
                <a16:creationId xmlns:a16="http://schemas.microsoft.com/office/drawing/2014/main" id="{4A0BAEB8-7031-6C4B-97BC-9C5F2478A510}"/>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4" name="Group 13">
            <a:extLst>
              <a:ext uri="{FF2B5EF4-FFF2-40B4-BE49-F238E27FC236}">
                <a16:creationId xmlns:a16="http://schemas.microsoft.com/office/drawing/2014/main" id="{BFE182D5-1390-8D4F-8238-17F063E3B403}"/>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058FAA67-8E9C-7C40-BC02-87114D301FE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85A977AC-6BB7-E543-8910-993B77534D9A}"/>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29A2BE01-E103-9B47-9575-9EFD6A0341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E63FC762-E297-D64F-8F91-C183AA73050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25529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White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7" y="1749287"/>
            <a:ext cx="10593832"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7078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DB287A9-DDB3-B341-B12D-03D4CAB1F840}" type="datetime1">
              <a:rPr lang="en-US" smtClean="0"/>
              <a:t>1/26/2023</a:t>
            </a:fld>
            <a:endParaRPr lang="en-US" dirty="0"/>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2184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CBA5FC07-2A41-E847-9D4B-D1D7D1E09335}" type="datetime1">
              <a:rPr lang="en-US" smtClean="0"/>
              <a:t>1/26/2023</a:t>
            </a:fld>
            <a:endParaRPr lang="en-US" dirty="0"/>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65448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eature Dark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2" name="Content Placeholder 3">
            <a:extLst>
              <a:ext uri="{FF2B5EF4-FFF2-40B4-BE49-F238E27FC236}">
                <a16:creationId xmlns:a16="http://schemas.microsoft.com/office/drawing/2014/main" id="{E720C23D-7E1D-E343-902B-0B1BC5F024CE}"/>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solidFill>
                  <a:schemeClr val="bg1"/>
                </a:solidFill>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dirty="0"/>
              <a:t>Insert 1-2 sentence description.</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solidFill>
                  <a:schemeClr val="bg1"/>
                </a:solidFill>
                <a:latin typeface="Arial" panose="020B0604020202020204" pitchFamily="34" charset="0"/>
                <a:cs typeface="Arial" panose="020B0604020202020204" pitchFamily="34" charset="0"/>
              </a:defRPr>
            </a:lvl1pPr>
          </a:lstStyle>
          <a:p>
            <a:pPr lvl="0"/>
            <a:r>
              <a:rPr lang="en-US" dirty="0"/>
              <a:t>Secondary Messaging</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bg1"/>
                </a:solidFill>
                <a:latin typeface="Arial" panose="020B0604020202020204" pitchFamily="34" charset="0"/>
                <a:cs typeface="Arial" panose="020B0604020202020204" pitchFamily="34" charset="0"/>
              </a:defRPr>
            </a:lvl1pPr>
          </a:lstStyle>
          <a:p>
            <a:pPr lvl="0"/>
            <a:r>
              <a:rPr lang="en-US" dirty="0"/>
              <a:t>CLICK TO EDIT MASTER TITLE STYLE </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8" name="Date Placeholder 3">
            <a:extLst>
              <a:ext uri="{FF2B5EF4-FFF2-40B4-BE49-F238E27FC236}">
                <a16:creationId xmlns:a16="http://schemas.microsoft.com/office/drawing/2014/main" id="{B7BB372A-BAB0-C743-A7A1-07581D5C90C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8A74CEE-D0BA-1D44-90DD-E0AE0A8C0427}" type="datetime1">
              <a:rPr lang="en-US" smtClean="0"/>
              <a:t>1/26/2023</a:t>
            </a:fld>
            <a:endParaRPr lang="en-US" dirty="0"/>
          </a:p>
        </p:txBody>
      </p:sp>
      <p:grpSp>
        <p:nvGrpSpPr>
          <p:cNvPr id="23" name="Group 22">
            <a:extLst>
              <a:ext uri="{FF2B5EF4-FFF2-40B4-BE49-F238E27FC236}">
                <a16:creationId xmlns:a16="http://schemas.microsoft.com/office/drawing/2014/main" id="{F63CBE14-DD57-154B-949E-0555656C50BE}"/>
              </a:ext>
            </a:extLst>
          </p:cNvPr>
          <p:cNvGrpSpPr/>
          <p:nvPr userDrawn="1"/>
        </p:nvGrpSpPr>
        <p:grpSpPr>
          <a:xfrm>
            <a:off x="9620161" y="96218"/>
            <a:ext cx="2571839" cy="613973"/>
            <a:chOff x="9620161" y="96218"/>
            <a:chExt cx="2571839" cy="613973"/>
          </a:xfrm>
        </p:grpSpPr>
        <p:grpSp>
          <p:nvGrpSpPr>
            <p:cNvPr id="24" name="Group 23">
              <a:extLst>
                <a:ext uri="{FF2B5EF4-FFF2-40B4-BE49-F238E27FC236}">
                  <a16:creationId xmlns:a16="http://schemas.microsoft.com/office/drawing/2014/main" id="{2025A588-28A7-3749-AC06-8B6463BF16B0}"/>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DD16DBF4-1FEA-7F4C-8D82-3D9D6B710D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E9674E48-6F1E-D141-9F95-01423440F6B0}"/>
                  </a:ext>
                </a:extLst>
              </p:cNvPr>
              <p:cNvPicPr>
                <a:picLocks noChangeAspect="1"/>
              </p:cNvPicPr>
              <p:nvPr userDrawn="1"/>
            </p:nvPicPr>
            <p:blipFill>
              <a:blip r:embed="rId2">
                <a:lum bright="100000" contrast="-70000"/>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40F56F3D-38BD-0B42-9FE6-7DAE3B5869D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695793" y="128020"/>
              <a:ext cx="1596131" cy="423216"/>
            </a:xfrm>
            <a:prstGeom prst="rect">
              <a:avLst/>
            </a:prstGeom>
          </p:spPr>
        </p:pic>
      </p:grpSp>
    </p:spTree>
    <p:extLst>
      <p:ext uri="{BB962C8B-B14F-4D97-AF65-F5344CB8AC3E}">
        <p14:creationId xmlns:p14="http://schemas.microsoft.com/office/powerpoint/2010/main" val="349185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eature Light Backgroun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4BA286-50AF-0048-A3FB-B2FE65D9AB43}"/>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F0878B3-5E8B-964B-BA6A-E5643393FB05}" type="datetime1">
              <a:rPr lang="en-US" smtClean="0"/>
              <a:t>1/26/2023</a:t>
            </a:fld>
            <a:endParaRPr lang="en-US" dirty="0"/>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7" name="Content Placeholder 3">
            <a:extLst>
              <a:ext uri="{FF2B5EF4-FFF2-40B4-BE49-F238E27FC236}">
                <a16:creationId xmlns:a16="http://schemas.microsoft.com/office/drawing/2014/main" id="{101EFB2C-7586-D946-8D49-7B65D6641E94}"/>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dirty="0"/>
              <a:t>Insert 1-2 sentence description.</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tx2"/>
                </a:solidFill>
                <a:latin typeface="Arial" panose="020B0604020202020204" pitchFamily="34" charset="0"/>
                <a:cs typeface="Arial" panose="020B0604020202020204" pitchFamily="34" charset="0"/>
              </a:defRPr>
            </a:lvl1pPr>
          </a:lstStyle>
          <a:p>
            <a:pPr lvl="0"/>
            <a:r>
              <a:rPr lang="en-US" dirty="0"/>
              <a:t>CLICK TO EDIT MASTER TITLE STYLE </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latin typeface="Arial" panose="020B0604020202020204" pitchFamily="34" charset="0"/>
                <a:cs typeface="Arial" panose="020B0604020202020204" pitchFamily="34" charset="0"/>
              </a:defRPr>
            </a:lvl1pPr>
          </a:lstStyle>
          <a:p>
            <a:pPr lvl="0"/>
            <a:r>
              <a:rPr lang="en-US" dirty="0"/>
              <a:t>Secondary Messaging</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4DA76B79-FC33-AA4D-9FE2-569F8B719615}"/>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03B57502-0F03-E742-B942-1C18BA3DC76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E4958E81-431A-774A-8400-35FA9C19B5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05A2B04C-EE1C-A846-9E6C-018362DB5C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DA8956-7650-DC4F-9B88-B3639117FC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96552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21st Century Cures Act: Interoperability, Information Blocking, and the ONC Health IT Certification Program Final Rule | Information Blocking</a:t>
            </a:r>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E47A5C86-60E9-5140-A9B1-51801977418C}" type="datetime1">
              <a:rPr lang="en-US" smtClean="0"/>
              <a:t>1/26/2023</a:t>
            </a:fld>
            <a:endParaRPr lang="en-US" dirty="0"/>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73136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8145592" y="1875979"/>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4474740" y="1875979"/>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781879" y="1875979"/>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24" name="Date Placeholder 3">
            <a:extLst>
              <a:ext uri="{FF2B5EF4-FFF2-40B4-BE49-F238E27FC236}">
                <a16:creationId xmlns:a16="http://schemas.microsoft.com/office/drawing/2014/main" id="{1B002628-564A-B14E-A7B9-7D9B76C4E37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1AA4B33-3DA3-E341-8219-B860E51D9FA4}" type="datetime1">
              <a:rPr lang="en-US" smtClean="0"/>
              <a:t>1/26/2023</a:t>
            </a:fld>
            <a:endParaRPr lang="en-US" dirty="0"/>
          </a:p>
        </p:txBody>
      </p:sp>
      <p:grpSp>
        <p:nvGrpSpPr>
          <p:cNvPr id="14" name="Group 13">
            <a:extLst>
              <a:ext uri="{FF2B5EF4-FFF2-40B4-BE49-F238E27FC236}">
                <a16:creationId xmlns:a16="http://schemas.microsoft.com/office/drawing/2014/main" id="{C2B4C69A-7885-BD4C-A004-79A95AA9056A}"/>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05072C6D-0E35-0D44-B237-11B0F9C8AFA3}"/>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8" name="Straight Arrow Connector 17">
                <a:extLst>
                  <a:ext uri="{FF2B5EF4-FFF2-40B4-BE49-F238E27FC236}">
                    <a16:creationId xmlns:a16="http://schemas.microsoft.com/office/drawing/2014/main" id="{EA004DD6-EF24-F246-9FF1-E2C1291F2EC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9" name="Graphic 18" descr="U.S. Department of Health and Human Services">
                <a:extLst>
                  <a:ext uri="{FF2B5EF4-FFF2-40B4-BE49-F238E27FC236}">
                    <a16:creationId xmlns:a16="http://schemas.microsoft.com/office/drawing/2014/main" id="{710FD69E-0EDD-EB43-BB6A-FEEF77409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7" name="Graphic 16">
              <a:extLst>
                <a:ext uri="{FF2B5EF4-FFF2-40B4-BE49-F238E27FC236}">
                  <a16:creationId xmlns:a16="http://schemas.microsoft.com/office/drawing/2014/main" id="{34693EB1-6BC5-2147-A414-FA16230CF3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
        <p:nvSpPr>
          <p:cNvPr id="20" name="Rectangle 19">
            <a:extLst>
              <a:ext uri="{FF2B5EF4-FFF2-40B4-BE49-F238E27FC236}">
                <a16:creationId xmlns:a16="http://schemas.microsoft.com/office/drawing/2014/main" id="{E696C5C9-A790-3D4F-9511-CA4BABCF398A}"/>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Tree>
    <p:extLst>
      <p:ext uri="{BB962C8B-B14F-4D97-AF65-F5344CB8AC3E}">
        <p14:creationId xmlns:p14="http://schemas.microsoft.com/office/powerpoint/2010/main" val="71803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2D103D7B-A837-5541-92F4-1860B46F4185}"/>
              </a:ext>
              <a:ext uri="{C183D7F6-B498-43B3-948B-1728B52AA6E4}">
                <adec:decorative xmlns:adec="http://schemas.microsoft.com/office/drawing/2017/decorative" val="1"/>
              </a:ext>
            </a:extLst>
          </p:cNvPr>
          <p:cNvCxnSpPr/>
          <p:nvPr userDrawn="1"/>
        </p:nvCxnSpPr>
        <p:spPr>
          <a:xfrm>
            <a:off x="5561068" y="5764695"/>
            <a:ext cx="6206862" cy="0"/>
          </a:xfrm>
          <a:prstGeom prst="line">
            <a:avLst/>
          </a:prstGeom>
          <a:ln w="4445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5" name="Picture 54" descr="HealthIT.gov">
            <a:extLst>
              <a:ext uri="{FF2B5EF4-FFF2-40B4-BE49-F238E27FC236}">
                <a16:creationId xmlns:a16="http://schemas.microsoft.com/office/drawing/2014/main" id="{8F469401-90DB-C944-9205-3008DDB131F0}"/>
              </a:ext>
            </a:extLst>
          </p:cNvPr>
          <p:cNvPicPr>
            <a:picLocks noChangeAspect="1"/>
          </p:cNvPicPr>
          <p:nvPr userDrawn="1"/>
        </p:nvPicPr>
        <p:blipFill>
          <a:blip r:embed="rId2"/>
          <a:stretch>
            <a:fillRect/>
          </a:stretch>
        </p:blipFill>
        <p:spPr>
          <a:xfrm>
            <a:off x="5561068" y="5928684"/>
            <a:ext cx="1875936" cy="646331"/>
          </a:xfrm>
          <a:prstGeom prst="rect">
            <a:avLst/>
          </a:prstGeom>
        </p:spPr>
      </p:pic>
      <p:sp>
        <p:nvSpPr>
          <p:cNvPr id="28" name="Rectangle 27">
            <a:extLst>
              <a:ext uri="{FF2B5EF4-FFF2-40B4-BE49-F238E27FC236}">
                <a16:creationId xmlns:a16="http://schemas.microsoft.com/office/drawing/2014/main" id="{A1B26B7B-364E-7544-88B9-343EC3ED4405}"/>
              </a:ext>
            </a:extLst>
          </p:cNvPr>
          <p:cNvSpPr/>
          <p:nvPr userDrawn="1"/>
        </p:nvSpPr>
        <p:spPr>
          <a:xfrm>
            <a:off x="7641555" y="5935406"/>
            <a:ext cx="4704112" cy="646331"/>
          </a:xfrm>
          <a:prstGeom prst="rect">
            <a:avLst/>
          </a:prstGeom>
        </p:spPr>
        <p:txBody>
          <a:bodyPr wrap="square">
            <a:spAutoFit/>
          </a:bodyPr>
          <a:lstStyle/>
          <a:p>
            <a:r>
              <a:rPr lang="en-US" b="1" dirty="0">
                <a:solidFill>
                  <a:schemeClr val="accent1"/>
                </a:solidFill>
                <a:latin typeface="Arial" panose="020B0604020202020204" pitchFamily="34" charset="0"/>
                <a:cs typeface="Arial" panose="020B0604020202020204" pitchFamily="34" charset="0"/>
              </a:rPr>
              <a:t>Subscribe to our weekly eblast at </a:t>
            </a:r>
            <a:r>
              <a:rPr lang="en-US" b="1" u="none" dirty="0">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healthit.gov</a:t>
            </a:r>
            <a:r>
              <a:rPr lang="en-US" b="1" u="none" dirty="0">
                <a:solidFill>
                  <a:schemeClr val="accent1"/>
                </a:solidFill>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for the latest updates!</a:t>
            </a:r>
            <a:endParaRPr lang="en-US" dirty="0">
              <a:solidFill>
                <a:schemeClr val="accent1"/>
              </a:solidFill>
              <a:latin typeface="Arial" panose="020B0604020202020204" pitchFamily="34" charset="0"/>
              <a:cs typeface="Arial" panose="020B0604020202020204" pitchFamily="34" charset="0"/>
            </a:endParaRP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609601" y="3713210"/>
            <a:ext cx="5176679" cy="721133"/>
          </a:xfrm>
          <a:prstGeom prst="rect">
            <a:avLst/>
          </a:prstGeom>
        </p:spPr>
        <p:txBody>
          <a:bodyPr anchor="ctr" anchorCtr="0">
            <a:normAutofit/>
          </a:bodyPr>
          <a:lstStyle>
            <a:lvl1pPr marL="0" indent="0" algn="l">
              <a:lnSpc>
                <a:spcPts val="1700"/>
              </a:lnSpc>
              <a:buNone/>
              <a:defRPr sz="1600" b="1" spc="0">
                <a:solidFill>
                  <a:schemeClr val="accent1"/>
                </a:solidFill>
                <a:latin typeface="Arial" panose="020B0604020202020204" pitchFamily="34" charset="0"/>
                <a:cs typeface="Arial" panose="020B0604020202020204" pitchFamily="34" charset="0"/>
              </a:defRPr>
            </a:lvl1pPr>
          </a:lstStyle>
          <a:p>
            <a:r>
              <a:rPr lang="en-US" dirty="0"/>
              <a:t>Click to add secondary title, date, or location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609602" y="2568561"/>
            <a:ext cx="5176678" cy="1119818"/>
          </a:xfrm>
          <a:prstGeom prst="rect">
            <a:avLst/>
          </a:prstGeom>
        </p:spPr>
        <p:txBody>
          <a:bodyPr anchor="ctr"/>
          <a:lstStyle>
            <a:lvl1pPr algn="l">
              <a:lnSpc>
                <a:spcPct val="80000"/>
              </a:lnSpc>
              <a:defRPr>
                <a:solidFill>
                  <a:schemeClr val="accent1"/>
                </a:solidFill>
              </a:defRPr>
            </a:lvl1pPr>
          </a:lstStyle>
          <a:p>
            <a:r>
              <a:rPr lang="en-US" dirty="0"/>
              <a:t>Contact ONC</a:t>
            </a:r>
          </a:p>
        </p:txBody>
      </p:sp>
      <p:pic>
        <p:nvPicPr>
          <p:cNvPr id="18" name="Graphic 17">
            <a:extLst>
              <a:ext uri="{FF2B5EF4-FFF2-40B4-BE49-F238E27FC236}">
                <a16:creationId xmlns:a16="http://schemas.microsoft.com/office/drawing/2014/main" id="{738B1AF8-8346-C641-8A76-D2401D27F8B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50721" y="3748390"/>
            <a:ext cx="254210" cy="254210"/>
          </a:xfrm>
          <a:prstGeom prst="rect">
            <a:avLst/>
          </a:prstGeom>
        </p:spPr>
      </p:pic>
      <p:pic>
        <p:nvPicPr>
          <p:cNvPr id="20" name="Graphic 19" descr="Chat">
            <a:extLst>
              <a:ext uri="{FF2B5EF4-FFF2-40B4-BE49-F238E27FC236}">
                <a16:creationId xmlns:a16="http://schemas.microsoft.com/office/drawing/2014/main" id="{8796326E-2CA0-C940-8829-81D7EAEDC4E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6056" y="2765766"/>
            <a:ext cx="354823" cy="354823"/>
          </a:xfrm>
          <a:prstGeom prst="rect">
            <a:avLst/>
          </a:prstGeom>
        </p:spPr>
      </p:pic>
      <p:pic>
        <p:nvPicPr>
          <p:cNvPr id="21" name="Graphic 20" descr="Receiver">
            <a:extLst>
              <a:ext uri="{FF2B5EF4-FFF2-40B4-BE49-F238E27FC236}">
                <a16:creationId xmlns:a16="http://schemas.microsoft.com/office/drawing/2014/main" id="{F859C6F6-5A7C-9843-960A-79AEB23B80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610040" y="2311161"/>
            <a:ext cx="278578" cy="278578"/>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FFE48EDB-F655-6B43-B6EC-2966669867CD}"/>
              </a:ext>
            </a:extLst>
          </p:cNvPr>
          <p:cNvPicPr>
            <a:picLocks noChangeAspect="1"/>
          </p:cNvPicPr>
          <p:nvPr userDrawn="1"/>
        </p:nvPicPr>
        <p:blipFill>
          <a:blip r:embed="rId10"/>
          <a:stretch>
            <a:fillRect/>
          </a:stretch>
        </p:blipFill>
        <p:spPr>
          <a:xfrm>
            <a:off x="6866133" y="3888047"/>
            <a:ext cx="561339" cy="561339"/>
          </a:xfrm>
          <a:prstGeom prst="rect">
            <a:avLst/>
          </a:prstGeom>
        </p:spPr>
      </p:pic>
      <p:pic>
        <p:nvPicPr>
          <p:cNvPr id="24" name="Graphic 23">
            <a:extLst>
              <a:ext uri="{FF2B5EF4-FFF2-40B4-BE49-F238E27FC236}">
                <a16:creationId xmlns:a16="http://schemas.microsoft.com/office/drawing/2014/main" id="{C3E0B4D9-EC54-6C4D-940D-6D15FE6E6CD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6657379" y="4244607"/>
            <a:ext cx="228600" cy="228600"/>
          </a:xfrm>
          <a:prstGeom prst="rect">
            <a:avLst/>
          </a:prstGeom>
        </p:spPr>
      </p:pic>
      <p:sp>
        <p:nvSpPr>
          <p:cNvPr id="25" name="TextBox 24">
            <a:extLst>
              <a:ext uri="{FF2B5EF4-FFF2-40B4-BE49-F238E27FC236}">
                <a16:creationId xmlns:a16="http://schemas.microsoft.com/office/drawing/2014/main" id="{C602F7F5-13A7-3543-B25D-68B9629C66D7}"/>
              </a:ext>
            </a:extLst>
          </p:cNvPr>
          <p:cNvSpPr txBox="1"/>
          <p:nvPr userDrawn="1"/>
        </p:nvSpPr>
        <p:spPr>
          <a:xfrm>
            <a:off x="6610040" y="2279595"/>
            <a:ext cx="4969565" cy="2508379"/>
          </a:xfrm>
          <a:prstGeom prst="rect">
            <a:avLst/>
          </a:prstGeom>
          <a:noFill/>
        </p:spPr>
        <p:txBody>
          <a:bodyPr wrap="square" rtlCol="0">
            <a:spAutoFit/>
          </a:bodyPr>
          <a:lstStyle/>
          <a:p>
            <a:pPr lvl="1">
              <a:lnSpc>
                <a:spcPct val="100000"/>
              </a:lnSpc>
              <a:spcBef>
                <a:spcPts val="0"/>
              </a:spcBef>
              <a:spcAft>
                <a:spcPts val="1800"/>
              </a:spcAft>
            </a:pPr>
            <a:endParaRPr lang="en-US" sz="1600" b="1" dirty="0">
              <a:solidFill>
                <a:schemeClr val="tx2"/>
              </a:solidFill>
            </a:endParaRPr>
          </a:p>
          <a:p>
            <a:pPr lvl="1">
              <a:lnSpc>
                <a:spcPct val="100000"/>
              </a:lnSpc>
              <a:spcBef>
                <a:spcPts val="0"/>
              </a:spcBef>
              <a:spcAft>
                <a:spcPts val="1800"/>
              </a:spcAft>
            </a:pPr>
            <a:r>
              <a:rPr lang="en-US" sz="1600" b="1" dirty="0">
                <a:solidFill>
                  <a:schemeClr val="tx2"/>
                </a:solidFill>
              </a:rPr>
              <a:t>Health IT Feedback Form: </a:t>
            </a:r>
            <a:r>
              <a:rPr lang="en-US" sz="1600" u="none" dirty="0">
                <a:solidFill>
                  <a:schemeClr val="tx2"/>
                </a:solidFill>
                <a:hlinkClick r:id="rId13">
                  <a:extLst>
                    <a:ext uri="{A12FA001-AC4F-418D-AE19-62706E023703}">
                      <ahyp:hlinkClr xmlns:ahyp="http://schemas.microsoft.com/office/drawing/2018/hyperlinkcolor" val="tx"/>
                    </a:ext>
                  </a:extLst>
                </a:hlinkClick>
              </a:rPr>
              <a:t>https://www.healthit.gov/form/</a:t>
            </a:r>
            <a:br>
              <a:rPr lang="en-US" sz="1600" u="none" dirty="0">
                <a:solidFill>
                  <a:schemeClr val="tx2"/>
                </a:solidFill>
                <a:hlinkClick r:id="rId13">
                  <a:extLst>
                    <a:ext uri="{A12FA001-AC4F-418D-AE19-62706E023703}">
                      <ahyp:hlinkClr xmlns:ahyp="http://schemas.microsoft.com/office/drawing/2018/hyperlinkcolor" val="tx"/>
                    </a:ext>
                  </a:extLst>
                </a:hlinkClick>
              </a:rPr>
            </a:br>
            <a:r>
              <a:rPr lang="en-US" sz="1600" u="none" dirty="0">
                <a:solidFill>
                  <a:schemeClr val="tx2"/>
                </a:solidFill>
                <a:hlinkClick r:id="rId13">
                  <a:extLst>
                    <a:ext uri="{A12FA001-AC4F-418D-AE19-62706E023703}">
                      <ahyp:hlinkClr xmlns:ahyp="http://schemas.microsoft.com/office/drawing/2018/hyperlinkcolor" val="tx"/>
                    </a:ext>
                  </a:extLst>
                </a:hlinkClick>
              </a:rPr>
              <a:t>healthit-feedback-form</a:t>
            </a:r>
            <a:endParaRPr lang="en-US" sz="1600" u="none" dirty="0">
              <a:solidFill>
                <a:schemeClr val="tx2"/>
              </a:solidFill>
            </a:endParaRPr>
          </a:p>
          <a:p>
            <a:pPr lvl="1">
              <a:lnSpc>
                <a:spcPct val="100000"/>
              </a:lnSpc>
              <a:spcBef>
                <a:spcPts val="0"/>
              </a:spcBef>
              <a:spcAft>
                <a:spcPts val="1800"/>
              </a:spcAft>
            </a:pPr>
            <a:r>
              <a:rPr lang="en-US" sz="1600" b="1" dirty="0">
                <a:solidFill>
                  <a:schemeClr val="tx2"/>
                </a:solidFill>
              </a:rPr>
              <a:t>Twitter: </a:t>
            </a:r>
            <a:r>
              <a:rPr lang="en-US" sz="1600" dirty="0">
                <a:solidFill>
                  <a:schemeClr val="tx2"/>
                </a:solidFill>
              </a:rPr>
              <a:t>@</a:t>
            </a:r>
            <a:r>
              <a:rPr lang="en-US" sz="1600" dirty="0" err="1">
                <a:solidFill>
                  <a:schemeClr val="tx2"/>
                </a:solidFill>
              </a:rPr>
              <a:t>onc_healthIT</a:t>
            </a:r>
            <a:endParaRPr lang="en-US" sz="1600" dirty="0">
              <a:solidFill>
                <a:schemeClr val="tx2"/>
              </a:solidFill>
            </a:endParaRPr>
          </a:p>
          <a:p>
            <a:pPr lvl="1">
              <a:lnSpc>
                <a:spcPct val="100000"/>
              </a:lnSpc>
              <a:spcBef>
                <a:spcPts val="0"/>
              </a:spcBef>
              <a:spcAft>
                <a:spcPts val="1800"/>
              </a:spcAft>
            </a:pPr>
            <a:r>
              <a:rPr lang="en-US" sz="1600" b="1" dirty="0">
                <a:solidFill>
                  <a:schemeClr val="tx2"/>
                </a:solidFill>
              </a:rPr>
              <a:t>LinkedIn: </a:t>
            </a:r>
            <a:r>
              <a:rPr lang="en-US" sz="1600" dirty="0">
                <a:solidFill>
                  <a:schemeClr val="tx2"/>
                </a:solidFill>
              </a:rPr>
              <a:t>Search “Office of the National Coordinator for Health Information Technology”</a:t>
            </a:r>
          </a:p>
        </p:txBody>
      </p:sp>
      <p:pic>
        <p:nvPicPr>
          <p:cNvPr id="39" name="Graphic 38">
            <a:extLst>
              <a:ext uri="{FF2B5EF4-FFF2-40B4-BE49-F238E27FC236}">
                <a16:creationId xmlns:a16="http://schemas.microsoft.com/office/drawing/2014/main" id="{07E00FE7-6FAD-CF48-87D1-520BD35FFA85}"/>
              </a:ext>
              <a:ext uri="{C183D7F6-B498-43B3-948B-1728B52AA6E4}">
                <adec:decorative xmlns:adec="http://schemas.microsoft.com/office/drawing/2017/decorative" val="1"/>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1239501" y="191468"/>
            <a:ext cx="768260" cy="768260"/>
          </a:xfrm>
          <a:prstGeom prst="rect">
            <a:avLst/>
          </a:prstGeom>
        </p:spPr>
      </p:pic>
      <p:pic>
        <p:nvPicPr>
          <p:cNvPr id="19" name="Picture 18">
            <a:extLst>
              <a:ext uri="{FF2B5EF4-FFF2-40B4-BE49-F238E27FC236}">
                <a16:creationId xmlns:a16="http://schemas.microsoft.com/office/drawing/2014/main" id="{F95C029C-BE02-1F42-9E27-B470F8A0A57E}"/>
              </a:ext>
              <a:ext uri="{C183D7F6-B498-43B3-948B-1728B52AA6E4}">
                <adec:decorative xmlns:adec="http://schemas.microsoft.com/office/drawing/2017/decorative" val="1"/>
              </a:ext>
            </a:extLst>
          </p:cNvPr>
          <p:cNvPicPr>
            <a:picLocks noChangeAspect="1"/>
          </p:cNvPicPr>
          <p:nvPr userDrawn="1"/>
        </p:nvPicPr>
        <p:blipFill rotWithShape="1">
          <a:blip r:embed="rId16">
            <a:extLst>
              <a:ext uri="{28A0092B-C50C-407E-A947-70E740481C1C}">
                <a14:useLocalDpi xmlns:a14="http://schemas.microsoft.com/office/drawing/2010/main"/>
              </a:ext>
            </a:extLst>
          </a:blip>
          <a:srcRect/>
          <a:stretch/>
        </p:blipFill>
        <p:spPr>
          <a:xfrm>
            <a:off x="0" y="4598275"/>
            <a:ext cx="4480448" cy="2259725"/>
          </a:xfrm>
          <a:prstGeom prst="rect">
            <a:avLst/>
          </a:prstGeom>
        </p:spPr>
      </p:pic>
      <p:pic>
        <p:nvPicPr>
          <p:cNvPr id="16" name="Graphic 15">
            <a:extLst>
              <a:ext uri="{FF2B5EF4-FFF2-40B4-BE49-F238E27FC236}">
                <a16:creationId xmlns:a16="http://schemas.microsoft.com/office/drawing/2014/main" id="{FBF34B8A-DBA6-6540-A24D-6D23E60E0ACC}"/>
              </a:ext>
              <a:ext uri="{C183D7F6-B498-43B3-948B-1728B52AA6E4}">
                <adec:decorative xmlns:adec="http://schemas.microsoft.com/office/drawing/2017/decorative" val="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609601" y="1141810"/>
            <a:ext cx="4087304" cy="1077059"/>
          </a:xfrm>
          <a:prstGeom prst="rect">
            <a:avLst/>
          </a:prstGeom>
        </p:spPr>
      </p:pic>
      <p:sp>
        <p:nvSpPr>
          <p:cNvPr id="2" name="Rectangle 1">
            <a:extLst>
              <a:ext uri="{FF2B5EF4-FFF2-40B4-BE49-F238E27FC236}">
                <a16:creationId xmlns:a16="http://schemas.microsoft.com/office/drawing/2014/main" id="{5E561B3F-9847-4D24-9E5D-2DF4DC1900DD}"/>
              </a:ext>
            </a:extLst>
          </p:cNvPr>
          <p:cNvSpPr/>
          <p:nvPr userDrawn="1"/>
        </p:nvSpPr>
        <p:spPr>
          <a:xfrm>
            <a:off x="6362700" y="2114550"/>
            <a:ext cx="790575" cy="561334"/>
          </a:xfrm>
          <a:prstGeom prst="rect">
            <a:avLst/>
          </a:prstGeom>
          <a:solidFill>
            <a:schemeClr val="bg1"/>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Tree>
    <p:extLst>
      <p:ext uri="{BB962C8B-B14F-4D97-AF65-F5344CB8AC3E}">
        <p14:creationId xmlns:p14="http://schemas.microsoft.com/office/powerpoint/2010/main" val="18055896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DD0622E0-E211-654A-B901-C1FFE4794D3E}" type="datetime1">
              <a:rPr lang="en-US" smtClean="0"/>
              <a:t>1/26/2023</a:t>
            </a:fld>
            <a:endParaRPr lang="en-US" dirty="0"/>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buClr>
                <a:schemeClr val="accent1"/>
              </a:buClr>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21st Century Cures Act: Interoperability, Information Blocking, and the ONC Health IT Certification Program Final Rule | Information Blocking</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08254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22419F-5286-AF42-9891-0337C17C9848}"/>
              </a:ext>
              <a:ext uri="{C183D7F6-B498-43B3-948B-1728B52AA6E4}">
                <adec:decorative xmlns:adec="http://schemas.microsoft.com/office/drawing/2017/decorative" val="1"/>
              </a:ext>
            </a:extLst>
          </p:cNvPr>
          <p:cNvSpPr/>
          <p:nvPr userDrawn="1"/>
        </p:nvSpPr>
        <p:spPr>
          <a:xfrm>
            <a:off x="8638852" y="5203057"/>
            <a:ext cx="3090672" cy="36576"/>
          </a:xfrm>
          <a:prstGeom prst="rect">
            <a:avLst/>
          </a:prstGeom>
          <a:solidFill>
            <a:srgbClr val="FFC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14">
            <a:extLst>
              <a:ext uri="{FF2B5EF4-FFF2-40B4-BE49-F238E27FC236}">
                <a16:creationId xmlns:a16="http://schemas.microsoft.com/office/drawing/2014/main" id="{DA2A3755-985E-A945-B10A-918D11062234}"/>
              </a:ext>
            </a:extLst>
          </p:cNvPr>
          <p:cNvSpPr>
            <a:spLocks noGrp="1"/>
          </p:cNvSpPr>
          <p:nvPr>
            <p:ph type="body" sz="quarter" idx="12" hasCustomPrompt="1"/>
          </p:nvPr>
        </p:nvSpPr>
        <p:spPr>
          <a:xfrm>
            <a:off x="2843182" y="4086501"/>
            <a:ext cx="5711687" cy="820354"/>
          </a:xfrm>
          <a:prstGeom prst="rect">
            <a:avLst/>
          </a:prstGeom>
        </p:spPr>
        <p:txBody>
          <a:bodyPr anchor="ctr" anchorCtr="0">
            <a:normAutofit/>
          </a:bodyPr>
          <a:lstStyle>
            <a:lvl1pPr marL="0" indent="0" algn="l">
              <a:lnSpc>
                <a:spcPts val="1800"/>
              </a:lnSpc>
              <a:spcBef>
                <a:spcPts val="1600"/>
              </a:spcBef>
              <a:spcAft>
                <a:spcPts val="0"/>
              </a:spcAft>
              <a:buNone/>
              <a:defRPr sz="1400" spc="0">
                <a:solidFill>
                  <a:schemeClr val="tx2"/>
                </a:solidFill>
                <a:latin typeface="Arial" panose="020B0604020202020204" pitchFamily="34" charset="0"/>
                <a:cs typeface="Arial" panose="020B0604020202020204" pitchFamily="34" charset="0"/>
              </a:defRPr>
            </a:lvl1pPr>
          </a:lstStyle>
          <a:p>
            <a:pPr lvl="0"/>
            <a:r>
              <a:rPr lang="en-US" dirty="0"/>
              <a:t>Click to Add Optional Presenter Information</a:t>
            </a:r>
            <a:br>
              <a:rPr lang="en-US" dirty="0"/>
            </a:br>
            <a:r>
              <a:rPr lang="en-US" dirty="0"/>
              <a:t>Name, Title, Organization</a:t>
            </a: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2822728" y="3201558"/>
            <a:ext cx="8313359" cy="833667"/>
          </a:xfrm>
          <a:prstGeom prst="rect">
            <a:avLst/>
          </a:prstGeom>
        </p:spPr>
        <p:txBody>
          <a:bodyPr anchor="ctr" anchorCtr="0">
            <a:normAutofit/>
          </a:bodyPr>
          <a:lstStyle>
            <a:lvl1pPr marL="0" indent="0" algn="l">
              <a:lnSpc>
                <a:spcPts val="2100"/>
              </a:lnSpc>
              <a:buNone/>
              <a:defRPr sz="1800" b="0" spc="0">
                <a:solidFill>
                  <a:schemeClr val="tx2"/>
                </a:solidFill>
                <a:latin typeface="Arial" panose="020B0604020202020204" pitchFamily="34" charset="0"/>
                <a:cs typeface="Arial" panose="020B0604020202020204" pitchFamily="34" charset="0"/>
              </a:defRPr>
            </a:lvl1pPr>
          </a:lstStyle>
          <a:p>
            <a:r>
              <a:rPr lang="en-US" dirty="0"/>
              <a:t>Click to add secondary title, date, or location information. If none use this space for speaker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2815736" y="1071186"/>
            <a:ext cx="8832925" cy="2079096"/>
          </a:xfrm>
          <a:prstGeom prst="rect">
            <a:avLst/>
          </a:prstGeom>
        </p:spPr>
        <p:txBody>
          <a:bodyPr anchor="b"/>
          <a:lstStyle>
            <a:lvl1pPr algn="l">
              <a:lnSpc>
                <a:spcPct val="80000"/>
              </a:lnSpc>
              <a:defRPr sz="4000">
                <a:solidFill>
                  <a:schemeClr val="accent1"/>
                </a:solidFill>
              </a:defRPr>
            </a:lvl1pPr>
          </a:lstStyle>
          <a:p>
            <a:r>
              <a:rPr lang="en-US" dirty="0"/>
              <a:t>Click to add title. Limit to title length to 2-3 lines.</a:t>
            </a:r>
          </a:p>
        </p:txBody>
      </p:sp>
      <p:sp>
        <p:nvSpPr>
          <p:cNvPr id="7" name="Rectangle 6">
            <a:extLst>
              <a:ext uri="{FF2B5EF4-FFF2-40B4-BE49-F238E27FC236}">
                <a16:creationId xmlns:a16="http://schemas.microsoft.com/office/drawing/2014/main" id="{E0726961-8415-CE46-81E9-09009FEA11FE}"/>
              </a:ext>
              <a:ext uri="{C183D7F6-B498-43B3-948B-1728B52AA6E4}">
                <adec:decorative xmlns:adec="http://schemas.microsoft.com/office/drawing/2017/decorative" val="1"/>
              </a:ext>
            </a:extLst>
          </p:cNvPr>
          <p:cNvSpPr/>
          <p:nvPr userDrawn="1"/>
        </p:nvSpPr>
        <p:spPr>
          <a:xfrm>
            <a:off x="0" y="6419525"/>
            <a:ext cx="12192000" cy="452543"/>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pic>
        <p:nvPicPr>
          <p:cNvPr id="12" name="Picture 11">
            <a:extLst>
              <a:ext uri="{FF2B5EF4-FFF2-40B4-BE49-F238E27FC236}">
                <a16:creationId xmlns:a16="http://schemas.microsoft.com/office/drawing/2014/main" id="{66E529E1-520F-9149-8A4B-8F7EAF37AD4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a:stretch/>
        </p:blipFill>
        <p:spPr>
          <a:xfrm>
            <a:off x="0" y="1660919"/>
            <a:ext cx="2404379" cy="3312641"/>
          </a:xfrm>
          <a:prstGeom prst="rect">
            <a:avLst/>
          </a:prstGeom>
        </p:spPr>
      </p:pic>
      <p:grpSp>
        <p:nvGrpSpPr>
          <p:cNvPr id="21" name="Group 20" descr="ONC and HHS">
            <a:extLst>
              <a:ext uri="{FF2B5EF4-FFF2-40B4-BE49-F238E27FC236}">
                <a16:creationId xmlns:a16="http://schemas.microsoft.com/office/drawing/2014/main" id="{C1B550C0-1AEE-9D47-8145-190C2DE4C8DF}"/>
              </a:ext>
            </a:extLst>
          </p:cNvPr>
          <p:cNvGrpSpPr/>
          <p:nvPr userDrawn="1"/>
        </p:nvGrpSpPr>
        <p:grpSpPr>
          <a:xfrm>
            <a:off x="8665408" y="5509795"/>
            <a:ext cx="3079626" cy="675834"/>
            <a:chOff x="9702892" y="96218"/>
            <a:chExt cx="2304868" cy="505811"/>
          </a:xfrm>
        </p:grpSpPr>
        <p:pic>
          <p:nvPicPr>
            <p:cNvPr id="22" name="Graphic 21" descr="U.S. Department of Health and Human Services">
              <a:extLst>
                <a:ext uri="{FF2B5EF4-FFF2-40B4-BE49-F238E27FC236}">
                  <a16:creationId xmlns:a16="http://schemas.microsoft.com/office/drawing/2014/main" id="{42ED958E-9FA6-BA41-8A2F-C3369723966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pic>
          <p:nvPicPr>
            <p:cNvPr id="23" name="Graphic 22">
              <a:extLst>
                <a:ext uri="{FF2B5EF4-FFF2-40B4-BE49-F238E27FC236}">
                  <a16:creationId xmlns:a16="http://schemas.microsoft.com/office/drawing/2014/main" id="{6CDBE738-426D-9642-91CC-3D98E5DCF282}"/>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21935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BFF328E6-E46B-6E40-8B27-5B2DDCCC311D}" type="datetime1">
              <a:rPr lang="en-US" smtClean="0"/>
              <a:t>1/26/2023</a:t>
            </a:fld>
            <a:endParaRPr lang="en-US" dirty="0"/>
          </a:p>
        </p:txBody>
      </p:sp>
      <p:sp>
        <p:nvSpPr>
          <p:cNvPr id="18" name="Content Placeholder 2">
            <a:extLst>
              <a:ext uri="{FF2B5EF4-FFF2-40B4-BE49-F238E27FC236}">
                <a16:creationId xmlns:a16="http://schemas.microsoft.com/office/drawing/2014/main" id="{E45B2844-9C59-4F4A-A23F-C56225ED1138}"/>
              </a:ext>
            </a:extLst>
          </p:cNvPr>
          <p:cNvSpPr>
            <a:spLocks noGrp="1"/>
          </p:cNvSpPr>
          <p:nvPr>
            <p:ph idx="1"/>
          </p:nvPr>
        </p:nvSpPr>
        <p:spPr>
          <a:xfrm>
            <a:off x="736778" y="1749287"/>
            <a:ext cx="10601990" cy="4731027"/>
          </a:xfrm>
          <a:prstGeom prst="rect">
            <a:avLst/>
          </a:prstGeom>
        </p:spPr>
        <p:txBody>
          <a:bodyPr>
            <a:normAutofit/>
          </a:bodyPr>
          <a:lstStyle>
            <a:lvl1pPr>
              <a:lnSpc>
                <a:spcPct val="100000"/>
              </a:lnSpc>
              <a:spcBef>
                <a:spcPts val="2200"/>
              </a:spcBef>
              <a:spcAft>
                <a:spcPts val="0"/>
              </a:spcAft>
              <a:defRPr sz="20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C792172F-024B-A640-80DA-4146BE83054E}"/>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20" name="Footer Placeholder 4">
            <a:extLst>
              <a:ext uri="{FF2B5EF4-FFF2-40B4-BE49-F238E27FC236}">
                <a16:creationId xmlns:a16="http://schemas.microsoft.com/office/drawing/2014/main" id="{1B57C602-E421-454F-B361-24B062289829}"/>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1" name="Rectangle 10">
            <a:extLst>
              <a:ext uri="{FF2B5EF4-FFF2-40B4-BE49-F238E27FC236}">
                <a16:creationId xmlns:a16="http://schemas.microsoft.com/office/drawing/2014/main" id="{44575BDC-DCC0-0F4C-B05B-1A0947968926}"/>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8CB202EE-11BA-DB47-BC89-95F17B7C3E02}"/>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76D5605-09A1-B441-85AE-B2A9A648999C}"/>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84CFD749-9A51-B540-8385-13D6D909A0A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F19E28AF-23F3-214C-B2B6-1F3AD588A6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6E62FE9A-FA76-1541-A6DD-26CF30C68A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86580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with Gray Angles">
    <p:spTree>
      <p:nvGrpSpPr>
        <p:cNvPr id="1" name=""/>
        <p:cNvGrpSpPr/>
        <p:nvPr/>
      </p:nvGrpSpPr>
      <p:grpSpPr>
        <a:xfrm>
          <a:off x="0" y="0"/>
          <a:ext cx="0" cy="0"/>
          <a:chOff x="0" y="0"/>
          <a:chExt cx="0" cy="0"/>
        </a:xfrm>
      </p:grpSpPr>
      <p:sp>
        <p:nvSpPr>
          <p:cNvPr id="16" name="Right Triangle 15">
            <a:extLst>
              <a:ext uri="{FF2B5EF4-FFF2-40B4-BE49-F238E27FC236}">
                <a16:creationId xmlns:a16="http://schemas.microsoft.com/office/drawing/2014/main" id="{6F541C7A-B66F-4043-99C4-B3DE6F35079E}"/>
              </a:ext>
              <a:ext uri="{C183D7F6-B498-43B3-948B-1728B52AA6E4}">
                <adec:decorative xmlns:adec="http://schemas.microsoft.com/office/drawing/2017/decorative" val="1"/>
              </a:ext>
            </a:extLst>
          </p:cNvPr>
          <p:cNvSpPr/>
          <p:nvPr userDrawn="1"/>
        </p:nvSpPr>
        <p:spPr>
          <a:xfrm flipH="1">
            <a:off x="7120889" y="1355656"/>
            <a:ext cx="5078957" cy="549905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6">
            <a:extLst>
              <a:ext uri="{FF2B5EF4-FFF2-40B4-BE49-F238E27FC236}">
                <a16:creationId xmlns:a16="http://schemas.microsoft.com/office/drawing/2014/main" id="{6A6FA3BA-5E0E-3C4E-8287-A2DD93695604}"/>
              </a:ext>
              <a:ext uri="{C183D7F6-B498-43B3-948B-1728B52AA6E4}">
                <adec:decorative xmlns:adec="http://schemas.microsoft.com/office/drawing/2017/decorative" val="1"/>
              </a:ext>
            </a:extLst>
          </p:cNvPr>
          <p:cNvSpPr/>
          <p:nvPr userDrawn="1"/>
        </p:nvSpPr>
        <p:spPr>
          <a:xfrm flipH="1">
            <a:off x="8904749" y="3301285"/>
            <a:ext cx="3292654" cy="356500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 (preferred max of bullet sublevels)</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dirty="0"/>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4C7333F-E385-3A41-BF6F-B18DBE3D7C49}" type="datetime1">
              <a:rPr lang="en-US" smtClean="0"/>
              <a:t>1/26/2023</a:t>
            </a:fld>
            <a:endParaRPr lang="en-US" dirty="0"/>
          </a:p>
        </p:txBody>
      </p:sp>
      <p:grpSp>
        <p:nvGrpSpPr>
          <p:cNvPr id="13" name="Group 12">
            <a:extLst>
              <a:ext uri="{FF2B5EF4-FFF2-40B4-BE49-F238E27FC236}">
                <a16:creationId xmlns:a16="http://schemas.microsoft.com/office/drawing/2014/main" id="{E965EFBE-E6AF-484D-ADB2-5CBC625E77FE}"/>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C87239F8-8E2B-4E4A-A4D8-F789E6B3B5A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6D824DD1-7A2B-B643-89C9-52FC993956B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2" name="Graphic 21" descr="U.S. Department of Health and Human Services">
                <a:extLst>
                  <a:ext uri="{FF2B5EF4-FFF2-40B4-BE49-F238E27FC236}">
                    <a16:creationId xmlns:a16="http://schemas.microsoft.com/office/drawing/2014/main" id="{85BCBDF2-1255-314D-94B7-AD47E3D7BA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943DDAEE-67D2-5D42-B133-DAA062C1709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70726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0" name="Slide Number Placeholder 5">
            <a:extLst>
              <a:ext uri="{FF2B5EF4-FFF2-40B4-BE49-F238E27FC236}">
                <a16:creationId xmlns:a16="http://schemas.microsoft.com/office/drawing/2014/main" id="{3F2B417B-3723-9F49-B5EE-F226258E740A}"/>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7" y="3286540"/>
            <a:ext cx="10667491" cy="3193773"/>
          </a:xfrm>
          <a:prstGeom prst="rect">
            <a:avLst/>
          </a:prstGeom>
        </p:spPr>
        <p:txBody>
          <a:bodyPr>
            <a:normAutofit/>
          </a:bodyPr>
          <a:lstStyle>
            <a:lvl1pPr marL="0" indent="0">
              <a:spcBef>
                <a:spcPts val="1200"/>
              </a:spcBef>
              <a:spcAft>
                <a:spcPts val="500"/>
              </a:spcAft>
              <a:buNone/>
              <a:defRPr sz="2000">
                <a:solidFill>
                  <a:schemeClr val="tx1"/>
                </a:solidFill>
                <a:latin typeface="Arial" panose="020B0604020202020204" pitchFamily="34" charset="0"/>
                <a:cs typeface="Arial" panose="020B0604020202020204" pitchFamily="34" charset="0"/>
              </a:defRPr>
            </a:lvl1pPr>
            <a:lvl2pPr>
              <a:spcBef>
                <a:spcPts val="600"/>
              </a:spcBef>
              <a:spcAft>
                <a:spcPts val="600"/>
              </a:spcAft>
              <a:defRPr sz="2000">
                <a:solidFill>
                  <a:schemeClr val="tx1"/>
                </a:solidFill>
                <a:latin typeface="Arial" panose="020B0604020202020204" pitchFamily="34" charset="0"/>
                <a:cs typeface="Arial" panose="020B0604020202020204" pitchFamily="34" charset="0"/>
              </a:defRPr>
            </a:lvl2pPr>
            <a:lvl3pPr>
              <a:spcBef>
                <a:spcPts val="300"/>
              </a:spcBef>
              <a:spcAft>
                <a:spcPts val="600"/>
              </a:spcAft>
              <a:defRPr sz="20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 (preferred max of bullet sublevels)</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4" y="1374865"/>
            <a:ext cx="10665815" cy="1633379"/>
          </a:xfrm>
          <a:prstGeom prst="rect">
            <a:avLst/>
          </a:prstGeom>
        </p:spPr>
        <p:txBody>
          <a:bodyPr anchor="ctr" anchorCtr="0">
            <a:noAutofit/>
          </a:bodyPr>
          <a:lstStyle>
            <a:lvl1pPr>
              <a:defRPr sz="3200">
                <a:solidFill>
                  <a:schemeClr val="tx2"/>
                </a:solidFill>
                <a:latin typeface="Arial" panose="020B0604020202020204" pitchFamily="34" charset="0"/>
                <a:cs typeface="Arial" panose="020B0604020202020204" pitchFamily="34" charset="0"/>
              </a:defRPr>
            </a:lvl1pPr>
          </a:lstStyle>
          <a:p>
            <a:r>
              <a:rPr lang="en-US" dirty="0"/>
              <a:t>Click to edit slide title. Use this slide template for creating simple headlines, descriptive text and little to no imagery.</a:t>
            </a:r>
          </a:p>
        </p:txBody>
      </p:sp>
      <p:sp>
        <p:nvSpPr>
          <p:cNvPr id="15" name="Date Placeholder 3">
            <a:extLst>
              <a:ext uri="{FF2B5EF4-FFF2-40B4-BE49-F238E27FC236}">
                <a16:creationId xmlns:a16="http://schemas.microsoft.com/office/drawing/2014/main" id="{79536CAD-51A7-3944-815E-BA31D3C194E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F2E4091-6932-2545-90FE-28807F723A81}" type="datetime1">
              <a:rPr lang="en-US" smtClean="0"/>
              <a:t>1/26/2023</a:t>
            </a:fld>
            <a:endParaRPr lang="en-US" dirty="0"/>
          </a:p>
        </p:txBody>
      </p:sp>
      <p:grpSp>
        <p:nvGrpSpPr>
          <p:cNvPr id="12" name="Group 11">
            <a:extLst>
              <a:ext uri="{FF2B5EF4-FFF2-40B4-BE49-F238E27FC236}">
                <a16:creationId xmlns:a16="http://schemas.microsoft.com/office/drawing/2014/main" id="{26CD4356-D067-6541-8F13-DF49FEF186EF}"/>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0F0FE7E3-EBEB-D240-A026-FC5670A8EC5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780AC49D-364E-B147-87C9-DCFB5C245C35}"/>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7" name="Graphic 16" descr="U.S. Department of Health and Human Services">
                <a:extLst>
                  <a:ext uri="{FF2B5EF4-FFF2-40B4-BE49-F238E27FC236}">
                    <a16:creationId xmlns:a16="http://schemas.microsoft.com/office/drawing/2014/main" id="{B93978F1-4173-8B43-A918-F932ED7B3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01E53505-1F5B-8541-82EF-97CF0828C9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03813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ith Accent Bar and Imag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F01133-9AC1-084A-84BA-93821D4A1332}"/>
              </a:ext>
              <a:ext uri="{C183D7F6-B498-43B3-948B-1728B52AA6E4}">
                <adec:decorative xmlns:adec="http://schemas.microsoft.com/office/drawing/2017/decorative" val="1"/>
              </a:ext>
            </a:extLst>
          </p:cNvPr>
          <p:cNvGrpSpPr/>
          <p:nvPr userDrawn="1"/>
        </p:nvGrpSpPr>
        <p:grpSpPr>
          <a:xfrm>
            <a:off x="15090" y="-1619"/>
            <a:ext cx="10813329" cy="6876837"/>
            <a:chOff x="15090" y="-1619"/>
            <a:chExt cx="10813329" cy="6876837"/>
          </a:xfrm>
        </p:grpSpPr>
        <p:sp>
          <p:nvSpPr>
            <p:cNvPr id="4" name="Rectangle 3">
              <a:extLst>
                <a:ext uri="{FF2B5EF4-FFF2-40B4-BE49-F238E27FC236}">
                  <a16:creationId xmlns:a16="http://schemas.microsoft.com/office/drawing/2014/main" id="{EF28BE8D-1584-0845-B995-131866E8DE88}"/>
                </a:ext>
                <a:ext uri="{C183D7F6-B498-43B3-948B-1728B52AA6E4}">
                  <adec:decorative xmlns:adec="http://schemas.microsoft.com/office/drawing/2017/decorative" val="1"/>
                </a:ext>
              </a:extLst>
            </p:cNvPr>
            <p:cNvSpPr/>
            <p:nvPr userDrawn="1"/>
          </p:nvSpPr>
          <p:spPr>
            <a:xfrm>
              <a:off x="15090" y="-1619"/>
              <a:ext cx="2533800" cy="6876825"/>
            </a:xfrm>
            <a:prstGeom prst="rect">
              <a:avLst/>
            </a:prstGeom>
            <a:solidFill>
              <a:schemeClr val="bg1">
                <a:lumMod val="95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
          <p:nvSpPr>
            <p:cNvPr id="18" name="Right Triangle 17">
              <a:extLst>
                <a:ext uri="{FF2B5EF4-FFF2-40B4-BE49-F238E27FC236}">
                  <a16:creationId xmlns:a16="http://schemas.microsoft.com/office/drawing/2014/main" id="{B8F1AE80-2263-584D-B5BE-93FCCBE4796D}"/>
                </a:ext>
                <a:ext uri="{C183D7F6-B498-43B3-948B-1728B52AA6E4}">
                  <adec:decorative xmlns:adec="http://schemas.microsoft.com/office/drawing/2017/decorative" val="1"/>
                </a:ext>
              </a:extLst>
            </p:cNvPr>
            <p:cNvSpPr/>
            <p:nvPr userDrawn="1"/>
          </p:nvSpPr>
          <p:spPr>
            <a:xfrm>
              <a:off x="2548890" y="-1618"/>
              <a:ext cx="8279529" cy="687683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620000" y="808936"/>
            <a:ext cx="4571999" cy="5042967"/>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hasCustomPrompt="1"/>
          </p:nvPr>
        </p:nvSpPr>
        <p:spPr>
          <a:xfrm>
            <a:off x="739316" y="3043196"/>
            <a:ext cx="6238259" cy="3245843"/>
          </a:xfrm>
          <a:prstGeom prst="rect">
            <a:avLst/>
          </a:prstGeom>
        </p:spPr>
        <p:txBody>
          <a:bodyPr anchor="t">
            <a:normAutofit/>
          </a:bodyPr>
          <a:lstStyle>
            <a:lvl1pPr marL="342900" indent="-342900">
              <a:lnSpc>
                <a:spcPct val="110000"/>
              </a:lnSpc>
              <a:spcBef>
                <a:spcPts val="2200"/>
              </a:spcBef>
              <a:spcAft>
                <a:spcPts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a:lnSpc>
                <a:spcPct val="11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1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marL="0" indent="0">
              <a:buNone/>
            </a:pPr>
            <a:r>
              <a:rPr lang="en-US" b="1" dirty="0">
                <a:solidFill>
                  <a:schemeClr val="accent2"/>
                </a:solidFill>
              </a:rPr>
              <a:t>Only use level one bullets for lists of two or more items. </a:t>
            </a:r>
            <a:r>
              <a:rPr lang="en-US" dirty="0"/>
              <a:t>A bullet is not necessary for a list of one item. If emphasis is required, use bold and colored text.</a:t>
            </a:r>
          </a:p>
          <a:p>
            <a:r>
              <a:rPr lang="en-US" dirty="0"/>
              <a:t>Level one bullet</a:t>
            </a:r>
          </a:p>
          <a:p>
            <a:pPr lvl="1"/>
            <a:r>
              <a:rPr lang="en-US" dirty="0"/>
              <a:t>Level two bullet</a:t>
            </a:r>
          </a:p>
          <a:p>
            <a:pPr lvl="2"/>
            <a:r>
              <a:rPr lang="en-US" dirty="0"/>
              <a:t>Level three bullet (use level 3 sparingly)</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729767"/>
            <a:ext cx="6238259" cy="1313429"/>
          </a:xfrm>
          <a:prstGeom prst="rect">
            <a:avLst/>
          </a:prstGeom>
        </p:spPr>
        <p:txBody>
          <a:bodyPr anchor="t">
            <a:noAutofit/>
          </a:bodyPr>
          <a:lstStyle>
            <a:lvl1pPr>
              <a:defRPr sz="26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21" name="Date Placeholder 3">
            <a:extLst>
              <a:ext uri="{FF2B5EF4-FFF2-40B4-BE49-F238E27FC236}">
                <a16:creationId xmlns:a16="http://schemas.microsoft.com/office/drawing/2014/main" id="{C93C3FC2-A4B2-9C46-A3E4-9593F8249C27}"/>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56C8A248-9B0F-4E4E-9339-55301DF3845A}" type="datetime1">
              <a:rPr lang="en-US" smtClean="0"/>
              <a:t>1/26/2023</a:t>
            </a:fld>
            <a:endParaRPr lang="en-US" dirty="0"/>
          </a:p>
        </p:txBody>
      </p:sp>
      <p:pic>
        <p:nvPicPr>
          <p:cNvPr id="23" name="Picture 22">
            <a:extLst>
              <a:ext uri="{FF2B5EF4-FFF2-40B4-BE49-F238E27FC236}">
                <a16:creationId xmlns:a16="http://schemas.microsoft.com/office/drawing/2014/main" id="{1B84A836-F585-454C-B9A9-661098BD16A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808937"/>
            <a:ext cx="7413674" cy="450690"/>
          </a:xfrm>
          <a:prstGeom prst="rect">
            <a:avLst/>
          </a:prstGeom>
        </p:spPr>
      </p:pic>
      <p:sp>
        <p:nvSpPr>
          <p:cNvPr id="25" name="Footer Placeholder 4">
            <a:extLst>
              <a:ext uri="{FF2B5EF4-FFF2-40B4-BE49-F238E27FC236}">
                <a16:creationId xmlns:a16="http://schemas.microsoft.com/office/drawing/2014/main" id="{696B1F6E-F31F-E24A-9067-926B95390146}"/>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pic>
        <p:nvPicPr>
          <p:cNvPr id="7" name="Picture 6" descr="A picture containing card&#10;&#10;Description automatically generated">
            <a:extLst>
              <a:ext uri="{FF2B5EF4-FFF2-40B4-BE49-F238E27FC236}">
                <a16:creationId xmlns:a16="http://schemas.microsoft.com/office/drawing/2014/main" id="{9D02289B-3D7F-8B44-BEB1-23D26F54F48F}"/>
              </a:ext>
            </a:extLst>
          </p:cNvPr>
          <p:cNvPicPr>
            <a:picLocks noChangeAspect="1"/>
          </p:cNvPicPr>
          <p:nvPr userDrawn="1"/>
        </p:nvPicPr>
        <p:blipFill>
          <a:blip r:embed="rId3"/>
          <a:stretch>
            <a:fillRect/>
          </a:stretch>
        </p:blipFill>
        <p:spPr>
          <a:xfrm>
            <a:off x="0" y="437809"/>
            <a:ext cx="1115745" cy="1138059"/>
          </a:xfrm>
          <a:prstGeom prst="rect">
            <a:avLst/>
          </a:prstGeom>
        </p:spPr>
      </p:pic>
      <p:grpSp>
        <p:nvGrpSpPr>
          <p:cNvPr id="17" name="Group 16">
            <a:extLst>
              <a:ext uri="{FF2B5EF4-FFF2-40B4-BE49-F238E27FC236}">
                <a16:creationId xmlns:a16="http://schemas.microsoft.com/office/drawing/2014/main" id="{DAD007A8-9C60-354B-B446-08C8C1554180}"/>
              </a:ext>
            </a:extLst>
          </p:cNvPr>
          <p:cNvGrpSpPr/>
          <p:nvPr userDrawn="1"/>
        </p:nvGrpSpPr>
        <p:grpSpPr>
          <a:xfrm>
            <a:off x="9620161" y="96218"/>
            <a:ext cx="2571839" cy="613973"/>
            <a:chOff x="9620161" y="96218"/>
            <a:chExt cx="2571839" cy="613973"/>
          </a:xfrm>
        </p:grpSpPr>
        <p:grpSp>
          <p:nvGrpSpPr>
            <p:cNvPr id="19" name="Group 18">
              <a:extLst>
                <a:ext uri="{FF2B5EF4-FFF2-40B4-BE49-F238E27FC236}">
                  <a16:creationId xmlns:a16="http://schemas.microsoft.com/office/drawing/2014/main" id="{B87F2CC5-D309-B649-B2C1-5AE00A65ACF8}"/>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4" name="Straight Arrow Connector 23">
                <a:extLst>
                  <a:ext uri="{FF2B5EF4-FFF2-40B4-BE49-F238E27FC236}">
                    <a16:creationId xmlns:a16="http://schemas.microsoft.com/office/drawing/2014/main" id="{3F815044-B404-0444-BFA6-743EEBC4078F}"/>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6" name="Graphic 25" descr="U.S. Department of Health and Human Services">
                <a:extLst>
                  <a:ext uri="{FF2B5EF4-FFF2-40B4-BE49-F238E27FC236}">
                    <a16:creationId xmlns:a16="http://schemas.microsoft.com/office/drawing/2014/main" id="{8774A62A-2160-9249-A9DA-B1CEBAB6B1C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501949" y="96218"/>
                <a:ext cx="505811" cy="505811"/>
              </a:xfrm>
              <a:prstGeom prst="rect">
                <a:avLst/>
              </a:prstGeom>
            </p:spPr>
          </p:pic>
        </p:grpSp>
        <p:pic>
          <p:nvPicPr>
            <p:cNvPr id="20" name="Graphic 19">
              <a:extLst>
                <a:ext uri="{FF2B5EF4-FFF2-40B4-BE49-F238E27FC236}">
                  <a16:creationId xmlns:a16="http://schemas.microsoft.com/office/drawing/2014/main" id="{C2F97EA5-00B0-284A-A50D-BAE58A1952F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420511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2 Column Content and Image">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dirty="0"/>
          </a:p>
        </p:txBody>
      </p:sp>
      <p:grpSp>
        <p:nvGrpSpPr>
          <p:cNvPr id="12" name="Group 11">
            <a:extLst>
              <a:ext uri="{FF2B5EF4-FFF2-40B4-BE49-F238E27FC236}">
                <a16:creationId xmlns:a16="http://schemas.microsoft.com/office/drawing/2014/main" id="{B3993EC7-85C1-0144-8F75-A33B1181B309}"/>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6596AFF5-EEE2-024A-A6A8-3C6DE210375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C344340B-B400-D447-B9A7-D9AD077A0998}"/>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32965D91-206E-8E49-A79B-FC6657DF7A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8DA418F9-6D93-974E-AA0B-597E9FB651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12304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2 Column with Graphic 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E0788D-6F86-DE49-B365-4D063648C01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b="35104"/>
          <a:stretch/>
        </p:blipFill>
        <p:spPr>
          <a:xfrm flipH="1">
            <a:off x="7694346" y="2837890"/>
            <a:ext cx="4505500" cy="4028398"/>
          </a:xfrm>
          <a:prstGeom prst="rect">
            <a:avLst/>
          </a:prstGeom>
        </p:spPr>
      </p:pic>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7407965" y="1749288"/>
            <a:ext cx="3998843" cy="4731025"/>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1749287"/>
            <a:ext cx="6392893"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316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below</a:t>
            </a:r>
          </a:p>
        </p:txBody>
      </p:sp>
      <p:sp>
        <p:nvSpPr>
          <p:cNvPr id="17" name="Date Placeholder 3">
            <a:extLst>
              <a:ext uri="{FF2B5EF4-FFF2-40B4-BE49-F238E27FC236}">
                <a16:creationId xmlns:a16="http://schemas.microsoft.com/office/drawing/2014/main" id="{438DD076-3230-E743-B1C5-E5A77C97902B}"/>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446D093C-56FC-7847-A2BA-41399787C423}" type="datetime1">
              <a:rPr lang="en-US" smtClean="0"/>
              <a:t>1/26/2023</a:t>
            </a:fld>
            <a:endParaRPr lang="en-US" dirty="0"/>
          </a:p>
        </p:txBody>
      </p:sp>
      <p:grpSp>
        <p:nvGrpSpPr>
          <p:cNvPr id="14" name="Group 13">
            <a:extLst>
              <a:ext uri="{FF2B5EF4-FFF2-40B4-BE49-F238E27FC236}">
                <a16:creationId xmlns:a16="http://schemas.microsoft.com/office/drawing/2014/main" id="{0DB1B906-77CC-8C46-B4BE-EEA18D4F4041}"/>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2F0D1EE9-368D-584C-9E09-556CD8605E9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B6B32225-5ECB-354F-950E-94681EA0AABB}"/>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721D9D82-E238-6848-84C2-EB7472C09E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A8F0C2-0400-E74D-B266-16D275155D6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7619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8145592"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4474740"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781879" y="2266123"/>
            <a:ext cx="3242520" cy="3644348"/>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24" name="Date Placeholder 3">
            <a:extLst>
              <a:ext uri="{FF2B5EF4-FFF2-40B4-BE49-F238E27FC236}">
                <a16:creationId xmlns:a16="http://schemas.microsoft.com/office/drawing/2014/main" id="{1B002628-564A-B14E-A7B9-7D9B76C4E37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08DFC373-2031-B94B-A0B5-977FD1207AC2}" type="datetime1">
              <a:rPr lang="en-US" smtClean="0"/>
              <a:t>1/26/2023</a:t>
            </a:fld>
            <a:endParaRPr lang="en-US" dirty="0"/>
          </a:p>
        </p:txBody>
      </p:sp>
      <p:grpSp>
        <p:nvGrpSpPr>
          <p:cNvPr id="14" name="Group 13">
            <a:extLst>
              <a:ext uri="{FF2B5EF4-FFF2-40B4-BE49-F238E27FC236}">
                <a16:creationId xmlns:a16="http://schemas.microsoft.com/office/drawing/2014/main" id="{C2B4C69A-7885-BD4C-A004-79A95AA9056A}"/>
              </a:ext>
            </a:extLst>
          </p:cNvPr>
          <p:cNvGrpSpPr/>
          <p:nvPr userDrawn="1"/>
        </p:nvGrpSpPr>
        <p:grpSpPr>
          <a:xfrm>
            <a:off x="9620161" y="96218"/>
            <a:ext cx="2571839" cy="613973"/>
            <a:chOff x="9620161" y="96218"/>
            <a:chExt cx="2571839" cy="613973"/>
          </a:xfrm>
        </p:grpSpPr>
        <p:grpSp>
          <p:nvGrpSpPr>
            <p:cNvPr id="16" name="Group 15">
              <a:extLst>
                <a:ext uri="{FF2B5EF4-FFF2-40B4-BE49-F238E27FC236}">
                  <a16:creationId xmlns:a16="http://schemas.microsoft.com/office/drawing/2014/main" id="{05072C6D-0E35-0D44-B237-11B0F9C8AFA3}"/>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8" name="Straight Arrow Connector 17">
                <a:extLst>
                  <a:ext uri="{FF2B5EF4-FFF2-40B4-BE49-F238E27FC236}">
                    <a16:creationId xmlns:a16="http://schemas.microsoft.com/office/drawing/2014/main" id="{EA004DD6-EF24-F246-9FF1-E2C1291F2EC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9" name="Graphic 18" descr="U.S. Department of Health and Human Services">
                <a:extLst>
                  <a:ext uri="{FF2B5EF4-FFF2-40B4-BE49-F238E27FC236}">
                    <a16:creationId xmlns:a16="http://schemas.microsoft.com/office/drawing/2014/main" id="{710FD69E-0EDD-EB43-BB6A-FEEF77409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7" name="Graphic 16">
              <a:extLst>
                <a:ext uri="{FF2B5EF4-FFF2-40B4-BE49-F238E27FC236}">
                  <a16:creationId xmlns:a16="http://schemas.microsoft.com/office/drawing/2014/main" id="{34693EB1-6BC5-2147-A414-FA16230CF3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00975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con Boxes">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6A76091-6016-B547-AFCF-6DF65686AC1C}"/>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B107DEA2-831A-7744-BEE8-6FFABBCD9F01}"/>
              </a:ext>
            </a:extLst>
          </p:cNvPr>
          <p:cNvSpPr>
            <a:spLocks noGrp="1"/>
          </p:cNvSpPr>
          <p:nvPr>
            <p:ph idx="17" hasCustomPrompt="1"/>
          </p:nvPr>
        </p:nvSpPr>
        <p:spPr>
          <a:xfrm>
            <a:off x="8563553"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4" name="Content Placeholder 3">
            <a:extLst>
              <a:ext uri="{FF2B5EF4-FFF2-40B4-BE49-F238E27FC236}">
                <a16:creationId xmlns:a16="http://schemas.microsoft.com/office/drawing/2014/main" id="{1E1A4606-C6D4-174F-B8FB-8408F9E065F9}"/>
              </a:ext>
            </a:extLst>
          </p:cNvPr>
          <p:cNvSpPr>
            <a:spLocks noGrp="1"/>
          </p:cNvSpPr>
          <p:nvPr>
            <p:ph sz="half" idx="14"/>
          </p:nvPr>
        </p:nvSpPr>
        <p:spPr>
          <a:xfrm>
            <a:off x="8574040" y="2537634"/>
            <a:ext cx="1774262" cy="1543877"/>
          </a:xfrm>
          <a:prstGeom prst="rect">
            <a:avLst/>
          </a:prstGeom>
          <a:noFill/>
          <a:ln w="25400">
            <a:solidFill>
              <a:schemeClr val="accent6"/>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3" name="Content Placeholder 2">
            <a:extLst>
              <a:ext uri="{FF2B5EF4-FFF2-40B4-BE49-F238E27FC236}">
                <a16:creationId xmlns:a16="http://schemas.microsoft.com/office/drawing/2014/main" id="{F7013E82-17F1-1341-B426-48E2CE227BF9}"/>
              </a:ext>
            </a:extLst>
          </p:cNvPr>
          <p:cNvSpPr>
            <a:spLocks noGrp="1"/>
          </p:cNvSpPr>
          <p:nvPr>
            <p:ph idx="16" hasCustomPrompt="1"/>
          </p:nvPr>
        </p:nvSpPr>
        <p:spPr>
          <a:xfrm>
            <a:off x="6234168"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251574" y="2537634"/>
            <a:ext cx="1774262" cy="1543877"/>
          </a:xfrm>
          <a:prstGeom prst="rect">
            <a:avLst/>
          </a:prstGeom>
          <a:noFill/>
          <a:ln w="25400">
            <a:solidFill>
              <a:schemeClr val="accent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2">
            <a:extLst>
              <a:ext uri="{FF2B5EF4-FFF2-40B4-BE49-F238E27FC236}">
                <a16:creationId xmlns:a16="http://schemas.microsoft.com/office/drawing/2014/main" id="{DC357743-35E9-2F49-8C40-185D71B10AFA}"/>
              </a:ext>
            </a:extLst>
          </p:cNvPr>
          <p:cNvSpPr>
            <a:spLocks noGrp="1"/>
          </p:cNvSpPr>
          <p:nvPr>
            <p:ph idx="15" hasCustomPrompt="1"/>
          </p:nvPr>
        </p:nvSpPr>
        <p:spPr>
          <a:xfrm>
            <a:off x="3843795"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3868121" y="2537634"/>
            <a:ext cx="1774262" cy="1543877"/>
          </a:xfrm>
          <a:prstGeom prst="rect">
            <a:avLst/>
          </a:prstGeom>
          <a:noFill/>
          <a:ln w="25400">
            <a:solidFill>
              <a:schemeClr val="accent3"/>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Content Placeholder 2">
            <a:extLst>
              <a:ext uri="{FF2B5EF4-FFF2-40B4-BE49-F238E27FC236}">
                <a16:creationId xmlns:a16="http://schemas.microsoft.com/office/drawing/2014/main" id="{4B86B236-BB4D-2343-84B1-5894BA7C1DA3}"/>
              </a:ext>
            </a:extLst>
          </p:cNvPr>
          <p:cNvSpPr>
            <a:spLocks noGrp="1"/>
          </p:cNvSpPr>
          <p:nvPr>
            <p:ph idx="1" hasCustomPrompt="1"/>
          </p:nvPr>
        </p:nvSpPr>
        <p:spPr>
          <a:xfrm>
            <a:off x="1419249"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1464350" y="2537634"/>
            <a:ext cx="1774262" cy="1543877"/>
          </a:xfrm>
          <a:prstGeom prst="rect">
            <a:avLst/>
          </a:prstGeom>
          <a:noFill/>
          <a:ln w="25400">
            <a:solidFill>
              <a:schemeClr val="tx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30" name="Date Placeholder 3">
            <a:extLst>
              <a:ext uri="{FF2B5EF4-FFF2-40B4-BE49-F238E27FC236}">
                <a16:creationId xmlns:a16="http://schemas.microsoft.com/office/drawing/2014/main" id="{D6D93BA8-9EC6-BD41-B6D5-FDB991C7EB50}"/>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DE2E6972-1914-1542-B514-37E98D5C29CB}" type="datetime1">
              <a:rPr lang="en-US" smtClean="0"/>
              <a:t>1/26/2023</a:t>
            </a:fld>
            <a:endParaRPr lang="en-US" dirty="0"/>
          </a:p>
        </p:txBody>
      </p:sp>
      <p:grpSp>
        <p:nvGrpSpPr>
          <p:cNvPr id="19" name="Group 18">
            <a:extLst>
              <a:ext uri="{FF2B5EF4-FFF2-40B4-BE49-F238E27FC236}">
                <a16:creationId xmlns:a16="http://schemas.microsoft.com/office/drawing/2014/main" id="{A51CEC7E-BC44-8F4B-A42D-ADC326177E02}"/>
              </a:ext>
            </a:extLst>
          </p:cNvPr>
          <p:cNvGrpSpPr/>
          <p:nvPr userDrawn="1"/>
        </p:nvGrpSpPr>
        <p:grpSpPr>
          <a:xfrm>
            <a:off x="9620161" y="96218"/>
            <a:ext cx="2571839" cy="613973"/>
            <a:chOff x="9620161" y="96218"/>
            <a:chExt cx="2571839" cy="613973"/>
          </a:xfrm>
        </p:grpSpPr>
        <p:grpSp>
          <p:nvGrpSpPr>
            <p:cNvPr id="20" name="Group 19">
              <a:extLst>
                <a:ext uri="{FF2B5EF4-FFF2-40B4-BE49-F238E27FC236}">
                  <a16:creationId xmlns:a16="http://schemas.microsoft.com/office/drawing/2014/main" id="{1F11FC4F-6A02-7548-9743-477B0DF250A2}"/>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F18DBC7A-C7DF-874B-9684-8752006D784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D063957D-E1B8-EA45-8C1A-03DCCBFA2C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D198D5CB-A682-C14E-A71B-3946F11BA2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18970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Icon Boxes">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6A76091-6016-B547-AFCF-6DF65686AC1C}"/>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B107DEA2-831A-7744-BEE8-6FFABBCD9F01}"/>
              </a:ext>
            </a:extLst>
          </p:cNvPr>
          <p:cNvSpPr>
            <a:spLocks noGrp="1"/>
          </p:cNvSpPr>
          <p:nvPr>
            <p:ph idx="17" hasCustomPrompt="1"/>
          </p:nvPr>
        </p:nvSpPr>
        <p:spPr>
          <a:xfrm>
            <a:off x="8563553"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4" name="Content Placeholder 3">
            <a:extLst>
              <a:ext uri="{FF2B5EF4-FFF2-40B4-BE49-F238E27FC236}">
                <a16:creationId xmlns:a16="http://schemas.microsoft.com/office/drawing/2014/main" id="{1E1A4606-C6D4-174F-B8FB-8408F9E065F9}"/>
              </a:ext>
            </a:extLst>
          </p:cNvPr>
          <p:cNvSpPr>
            <a:spLocks noGrp="1"/>
          </p:cNvSpPr>
          <p:nvPr>
            <p:ph sz="half" idx="14"/>
          </p:nvPr>
        </p:nvSpPr>
        <p:spPr>
          <a:xfrm>
            <a:off x="8574040" y="2537634"/>
            <a:ext cx="1774262" cy="1543877"/>
          </a:xfrm>
          <a:prstGeom prst="rect">
            <a:avLst/>
          </a:prstGeom>
          <a:noFill/>
          <a:ln w="25400">
            <a:solidFill>
              <a:schemeClr val="accent6"/>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3" name="Content Placeholder 2">
            <a:extLst>
              <a:ext uri="{FF2B5EF4-FFF2-40B4-BE49-F238E27FC236}">
                <a16:creationId xmlns:a16="http://schemas.microsoft.com/office/drawing/2014/main" id="{F7013E82-17F1-1341-B426-48E2CE227BF9}"/>
              </a:ext>
            </a:extLst>
          </p:cNvPr>
          <p:cNvSpPr>
            <a:spLocks noGrp="1"/>
          </p:cNvSpPr>
          <p:nvPr>
            <p:ph idx="16" hasCustomPrompt="1"/>
          </p:nvPr>
        </p:nvSpPr>
        <p:spPr>
          <a:xfrm>
            <a:off x="6234168"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251574" y="2537634"/>
            <a:ext cx="1774262" cy="1543877"/>
          </a:xfrm>
          <a:prstGeom prst="rect">
            <a:avLst/>
          </a:prstGeom>
          <a:noFill/>
          <a:ln w="25400">
            <a:solidFill>
              <a:schemeClr val="accent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2">
            <a:extLst>
              <a:ext uri="{FF2B5EF4-FFF2-40B4-BE49-F238E27FC236}">
                <a16:creationId xmlns:a16="http://schemas.microsoft.com/office/drawing/2014/main" id="{DC357743-35E9-2F49-8C40-185D71B10AFA}"/>
              </a:ext>
            </a:extLst>
          </p:cNvPr>
          <p:cNvSpPr>
            <a:spLocks noGrp="1"/>
          </p:cNvSpPr>
          <p:nvPr>
            <p:ph idx="15" hasCustomPrompt="1"/>
          </p:nvPr>
        </p:nvSpPr>
        <p:spPr>
          <a:xfrm>
            <a:off x="3843795"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2" name="Content Placeholder 3">
            <a:extLst>
              <a:ext uri="{FF2B5EF4-FFF2-40B4-BE49-F238E27FC236}">
                <a16:creationId xmlns:a16="http://schemas.microsoft.com/office/drawing/2014/main" id="{A156512C-9840-8348-AA68-2C2C994FE927}"/>
              </a:ext>
            </a:extLst>
          </p:cNvPr>
          <p:cNvSpPr>
            <a:spLocks noGrp="1"/>
          </p:cNvSpPr>
          <p:nvPr>
            <p:ph sz="half" idx="12"/>
          </p:nvPr>
        </p:nvSpPr>
        <p:spPr>
          <a:xfrm>
            <a:off x="3868121" y="2537634"/>
            <a:ext cx="1774262" cy="1543877"/>
          </a:xfrm>
          <a:prstGeom prst="rect">
            <a:avLst/>
          </a:prstGeom>
          <a:noFill/>
          <a:ln w="25400">
            <a:solidFill>
              <a:schemeClr val="accent3"/>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Content Placeholder 2">
            <a:extLst>
              <a:ext uri="{FF2B5EF4-FFF2-40B4-BE49-F238E27FC236}">
                <a16:creationId xmlns:a16="http://schemas.microsoft.com/office/drawing/2014/main" id="{4B86B236-BB4D-2343-84B1-5894BA7C1DA3}"/>
              </a:ext>
            </a:extLst>
          </p:cNvPr>
          <p:cNvSpPr>
            <a:spLocks noGrp="1"/>
          </p:cNvSpPr>
          <p:nvPr>
            <p:ph idx="1" hasCustomPrompt="1"/>
          </p:nvPr>
        </p:nvSpPr>
        <p:spPr>
          <a:xfrm>
            <a:off x="1419249" y="4433455"/>
            <a:ext cx="1819364" cy="1894459"/>
          </a:xfrm>
          <a:prstGeom prst="rect">
            <a:avLst/>
          </a:prstGeom>
          <a:noFill/>
          <a:ln>
            <a:noFill/>
          </a:ln>
        </p:spPr>
        <p:txBody>
          <a:bodyPr>
            <a:normAutofit/>
          </a:bodyPr>
          <a:lstStyle>
            <a:lvl1pPr marL="0" indent="0" algn="ctr">
              <a:lnSpc>
                <a:spcPct val="100000"/>
              </a:lnSpc>
              <a:spcBef>
                <a:spcPts val="2200"/>
              </a:spcBef>
              <a:spcAft>
                <a:spcPts val="0"/>
              </a:spcAft>
              <a:buNone/>
              <a:defRPr sz="1400" b="1">
                <a:solidFill>
                  <a:schemeClr val="tx2"/>
                </a:solidFill>
                <a:latin typeface="Arial" panose="020B0604020202020204" pitchFamily="34" charset="0"/>
                <a:cs typeface="Arial" panose="020B0604020202020204" pitchFamily="34" charset="0"/>
              </a:defRPr>
            </a:lvl1pPr>
            <a:lvl2pPr marL="0" indent="0" algn="ctr">
              <a:lnSpc>
                <a:spcPct val="100000"/>
              </a:lnSpc>
              <a:spcBef>
                <a:spcPts val="600"/>
              </a:spcBef>
              <a:spcAft>
                <a:spcPts val="600"/>
              </a:spcAft>
              <a:buNone/>
              <a:defRPr sz="14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p:txBody>
      </p:sp>
      <p:sp>
        <p:nvSpPr>
          <p:cNvPr id="13" name="Content Placeholder 3">
            <a:extLst>
              <a:ext uri="{FF2B5EF4-FFF2-40B4-BE49-F238E27FC236}">
                <a16:creationId xmlns:a16="http://schemas.microsoft.com/office/drawing/2014/main" id="{E105993F-14E1-A247-9FE0-2A6E9AA9E218}"/>
              </a:ext>
            </a:extLst>
          </p:cNvPr>
          <p:cNvSpPr>
            <a:spLocks noGrp="1"/>
          </p:cNvSpPr>
          <p:nvPr>
            <p:ph sz="half" idx="13"/>
          </p:nvPr>
        </p:nvSpPr>
        <p:spPr>
          <a:xfrm>
            <a:off x="1464350" y="2537634"/>
            <a:ext cx="1774262" cy="1543877"/>
          </a:xfrm>
          <a:prstGeom prst="rect">
            <a:avLst/>
          </a:prstGeom>
          <a:noFill/>
          <a:ln w="25400">
            <a:solidFill>
              <a:schemeClr val="tx2"/>
            </a:solidFill>
          </a:ln>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1068396"/>
            <a:ext cx="9655779"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lines. Longer descriptions should be placed in text below</a:t>
            </a:r>
          </a:p>
        </p:txBody>
      </p:sp>
      <p:sp>
        <p:nvSpPr>
          <p:cNvPr id="30" name="Date Placeholder 3">
            <a:extLst>
              <a:ext uri="{FF2B5EF4-FFF2-40B4-BE49-F238E27FC236}">
                <a16:creationId xmlns:a16="http://schemas.microsoft.com/office/drawing/2014/main" id="{D6D93BA8-9EC6-BD41-B6D5-FDB991C7EB50}"/>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ABD150E-67E1-9D40-B6BC-AEDCF239F79C}" type="datetime1">
              <a:rPr lang="en-US" smtClean="0"/>
              <a:t>1/26/2023</a:t>
            </a:fld>
            <a:endParaRPr lang="en-US" dirty="0"/>
          </a:p>
        </p:txBody>
      </p:sp>
      <p:grpSp>
        <p:nvGrpSpPr>
          <p:cNvPr id="19" name="Group 18">
            <a:extLst>
              <a:ext uri="{FF2B5EF4-FFF2-40B4-BE49-F238E27FC236}">
                <a16:creationId xmlns:a16="http://schemas.microsoft.com/office/drawing/2014/main" id="{A51CEC7E-BC44-8F4B-A42D-ADC326177E02}"/>
              </a:ext>
            </a:extLst>
          </p:cNvPr>
          <p:cNvGrpSpPr/>
          <p:nvPr userDrawn="1"/>
        </p:nvGrpSpPr>
        <p:grpSpPr>
          <a:xfrm>
            <a:off x="9620161" y="96218"/>
            <a:ext cx="2571839" cy="613973"/>
            <a:chOff x="9620161" y="96218"/>
            <a:chExt cx="2571839" cy="613973"/>
          </a:xfrm>
        </p:grpSpPr>
        <p:grpSp>
          <p:nvGrpSpPr>
            <p:cNvPr id="20" name="Group 19">
              <a:extLst>
                <a:ext uri="{FF2B5EF4-FFF2-40B4-BE49-F238E27FC236}">
                  <a16:creationId xmlns:a16="http://schemas.microsoft.com/office/drawing/2014/main" id="{1F11FC4F-6A02-7548-9743-477B0DF250A2}"/>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F18DBC7A-C7DF-874B-9684-8752006D784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D063957D-E1B8-EA45-8C1A-03DCCBFA2C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D198D5CB-A682-C14E-A71B-3946F11BA2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33184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Topics and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4479235" y="221360"/>
            <a:ext cx="4977745" cy="425950"/>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14" name="Picture Placeholder 2">
            <a:extLst>
              <a:ext uri="{FF2B5EF4-FFF2-40B4-BE49-F238E27FC236}">
                <a16:creationId xmlns:a16="http://schemas.microsoft.com/office/drawing/2014/main" id="{2B2EA2CF-6147-AB4A-9107-66F7705388CB}"/>
              </a:ext>
            </a:extLst>
          </p:cNvPr>
          <p:cNvSpPr>
            <a:spLocks noGrp="1"/>
          </p:cNvSpPr>
          <p:nvPr>
            <p:ph type="pic" sz="quarter" idx="19"/>
          </p:nvPr>
        </p:nvSpPr>
        <p:spPr>
          <a:xfrm>
            <a:off x="463827" y="0"/>
            <a:ext cx="3803373" cy="6858000"/>
          </a:xfrm>
          <a:prstGeom prst="rect">
            <a:avLst/>
          </a:prstGeom>
          <a:solidFill>
            <a:srgbClr val="F3F3F5"/>
          </a:solidFill>
        </p:spPr>
        <p:txBody>
          <a:bodyPr>
            <a:normAutofit/>
          </a:bodyPr>
          <a:lstStyle>
            <a:lvl1pPr marL="0" indent="0">
              <a:buNone/>
              <a:defRPr sz="1400">
                <a:solidFill>
                  <a:schemeClr val="tx1">
                    <a:lumMod val="65000"/>
                    <a:lumOff val="35000"/>
                  </a:schemeClr>
                </a:solidFill>
              </a:defRPr>
            </a:lvl1pPr>
          </a:lstStyle>
          <a:p>
            <a:r>
              <a:rPr lang="en-US" dirty="0"/>
              <a:t>Click icon to add picture</a:t>
            </a:r>
          </a:p>
        </p:txBody>
      </p:sp>
      <p:sp>
        <p:nvSpPr>
          <p:cNvPr id="39" name="Text Placeholder 14">
            <a:extLst>
              <a:ext uri="{FF2B5EF4-FFF2-40B4-BE49-F238E27FC236}">
                <a16:creationId xmlns:a16="http://schemas.microsoft.com/office/drawing/2014/main" id="{9911BE2E-844B-C94D-BC56-77EAAFC8C083}"/>
              </a:ext>
            </a:extLst>
          </p:cNvPr>
          <p:cNvSpPr>
            <a:spLocks noGrp="1"/>
          </p:cNvSpPr>
          <p:nvPr>
            <p:ph type="body" sz="quarter" idx="26" hasCustomPrompt="1"/>
          </p:nvPr>
        </p:nvSpPr>
        <p:spPr>
          <a:xfrm>
            <a:off x="8242852"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4Click to edit title</a:t>
            </a:r>
          </a:p>
        </p:txBody>
      </p:sp>
      <p:sp>
        <p:nvSpPr>
          <p:cNvPr id="40" name="Content Placeholder 2">
            <a:extLst>
              <a:ext uri="{FF2B5EF4-FFF2-40B4-BE49-F238E27FC236}">
                <a16:creationId xmlns:a16="http://schemas.microsoft.com/office/drawing/2014/main" id="{9FEB8F53-7C4F-A14E-999E-564F0A2079F3}"/>
              </a:ext>
            </a:extLst>
          </p:cNvPr>
          <p:cNvSpPr>
            <a:spLocks noGrp="1"/>
          </p:cNvSpPr>
          <p:nvPr>
            <p:ph idx="27" hasCustomPrompt="1"/>
          </p:nvPr>
        </p:nvSpPr>
        <p:spPr>
          <a:xfrm>
            <a:off x="8242853"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4Click to edit Master text styles</a:t>
            </a:r>
          </a:p>
        </p:txBody>
      </p:sp>
      <p:sp>
        <p:nvSpPr>
          <p:cNvPr id="38" name="Content Placeholder 2">
            <a:extLst>
              <a:ext uri="{FF2B5EF4-FFF2-40B4-BE49-F238E27FC236}">
                <a16:creationId xmlns:a16="http://schemas.microsoft.com/office/drawing/2014/main" id="{28DFB890-EA31-754C-9C85-4EA0F35EB074}"/>
              </a:ext>
            </a:extLst>
          </p:cNvPr>
          <p:cNvSpPr>
            <a:spLocks noGrp="1"/>
          </p:cNvSpPr>
          <p:nvPr>
            <p:ph idx="25" hasCustomPrompt="1"/>
          </p:nvPr>
        </p:nvSpPr>
        <p:spPr>
          <a:xfrm>
            <a:off x="4903309" y="5384960"/>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3Click to edit Master text styles</a:t>
            </a:r>
          </a:p>
        </p:txBody>
      </p:sp>
      <p:sp>
        <p:nvSpPr>
          <p:cNvPr id="37" name="Text Placeholder 14">
            <a:extLst>
              <a:ext uri="{FF2B5EF4-FFF2-40B4-BE49-F238E27FC236}">
                <a16:creationId xmlns:a16="http://schemas.microsoft.com/office/drawing/2014/main" id="{B345D1CA-41B4-C341-B62C-1D220DF4F31E}"/>
              </a:ext>
            </a:extLst>
          </p:cNvPr>
          <p:cNvSpPr>
            <a:spLocks noGrp="1"/>
          </p:cNvSpPr>
          <p:nvPr>
            <p:ph type="body" sz="quarter" idx="24" hasCustomPrompt="1"/>
          </p:nvPr>
        </p:nvSpPr>
        <p:spPr>
          <a:xfrm>
            <a:off x="4903308" y="4916613"/>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3Click to edit title</a:t>
            </a:r>
          </a:p>
        </p:txBody>
      </p:sp>
      <p:sp>
        <p:nvSpPr>
          <p:cNvPr id="36" name="Content Placeholder 2">
            <a:extLst>
              <a:ext uri="{FF2B5EF4-FFF2-40B4-BE49-F238E27FC236}">
                <a16:creationId xmlns:a16="http://schemas.microsoft.com/office/drawing/2014/main" id="{38E1809B-86AB-514E-9087-851F76A2C091}"/>
              </a:ext>
            </a:extLst>
          </p:cNvPr>
          <p:cNvSpPr>
            <a:spLocks noGrp="1"/>
          </p:cNvSpPr>
          <p:nvPr>
            <p:ph idx="23" hasCustomPrompt="1"/>
          </p:nvPr>
        </p:nvSpPr>
        <p:spPr>
          <a:xfrm>
            <a:off x="8242853"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2Click to edit Master text styles</a:t>
            </a:r>
          </a:p>
        </p:txBody>
      </p:sp>
      <p:sp>
        <p:nvSpPr>
          <p:cNvPr id="35" name="Text Placeholder 14">
            <a:extLst>
              <a:ext uri="{FF2B5EF4-FFF2-40B4-BE49-F238E27FC236}">
                <a16:creationId xmlns:a16="http://schemas.microsoft.com/office/drawing/2014/main" id="{98DE66BF-E609-2047-9DAE-B5AAE021582F}"/>
              </a:ext>
            </a:extLst>
          </p:cNvPr>
          <p:cNvSpPr>
            <a:spLocks noGrp="1"/>
          </p:cNvSpPr>
          <p:nvPr>
            <p:ph type="body" sz="quarter" idx="22" hasCustomPrompt="1"/>
          </p:nvPr>
        </p:nvSpPr>
        <p:spPr>
          <a:xfrm>
            <a:off x="8242852"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2Click to edit title</a:t>
            </a:r>
          </a:p>
        </p:txBody>
      </p:sp>
      <p:sp>
        <p:nvSpPr>
          <p:cNvPr id="34" name="Content Placeholder 2">
            <a:extLst>
              <a:ext uri="{FF2B5EF4-FFF2-40B4-BE49-F238E27FC236}">
                <a16:creationId xmlns:a16="http://schemas.microsoft.com/office/drawing/2014/main" id="{E06B9C76-413A-A24A-97BA-F1F8704845AE}"/>
              </a:ext>
            </a:extLst>
          </p:cNvPr>
          <p:cNvSpPr>
            <a:spLocks noGrp="1"/>
          </p:cNvSpPr>
          <p:nvPr>
            <p:ph idx="1" hasCustomPrompt="1"/>
          </p:nvPr>
        </p:nvSpPr>
        <p:spPr>
          <a:xfrm>
            <a:off x="4903309" y="3463397"/>
            <a:ext cx="2915474" cy="1082099"/>
          </a:xfrm>
          <a:prstGeom prst="rect">
            <a:avLst/>
          </a:prstGeom>
        </p:spPr>
        <p:txBody>
          <a:bodyPr>
            <a:normAutofit/>
          </a:bodyPr>
          <a:lstStyle>
            <a:lvl1pPr marL="0" indent="0">
              <a:lnSpc>
                <a:spcPct val="100000"/>
              </a:lnSpc>
              <a:spcBef>
                <a:spcPts val="2200"/>
              </a:spcBef>
              <a:spcAft>
                <a:spcPts val="0"/>
              </a:spcAft>
              <a:buNone/>
              <a:defRPr sz="14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1Click to edit Master text styles</a:t>
            </a:r>
          </a:p>
        </p:txBody>
      </p:sp>
      <p:sp>
        <p:nvSpPr>
          <p:cNvPr id="23" name="Text Placeholder 14">
            <a:extLst>
              <a:ext uri="{FF2B5EF4-FFF2-40B4-BE49-F238E27FC236}">
                <a16:creationId xmlns:a16="http://schemas.microsoft.com/office/drawing/2014/main" id="{3350E8A1-C700-5C42-BA87-AA046D22C9A6}"/>
              </a:ext>
            </a:extLst>
          </p:cNvPr>
          <p:cNvSpPr>
            <a:spLocks noGrp="1"/>
          </p:cNvSpPr>
          <p:nvPr>
            <p:ph type="body" sz="quarter" idx="20" hasCustomPrompt="1"/>
          </p:nvPr>
        </p:nvSpPr>
        <p:spPr>
          <a:xfrm>
            <a:off x="4903308" y="2995050"/>
            <a:ext cx="2915474" cy="399554"/>
          </a:xfrm>
          <a:prstGeom prst="rect">
            <a:avLst/>
          </a:prstGeom>
        </p:spPr>
        <p:txBody>
          <a:bodyPr>
            <a:noAutofit/>
          </a:bodyPr>
          <a:lstStyle>
            <a:lvl1pPr marL="0" indent="0" algn="l">
              <a:lnSpc>
                <a:spcPts val="1400"/>
              </a:lnSpc>
              <a:buNone/>
              <a:defRPr sz="1400" b="1" spc="0">
                <a:latin typeface="Arial" panose="020B0604020202020204" pitchFamily="34" charset="0"/>
                <a:cs typeface="Arial" panose="020B0604020202020204" pitchFamily="34" charset="0"/>
              </a:defRPr>
            </a:lvl1pPr>
          </a:lstStyle>
          <a:p>
            <a:pPr lvl="0"/>
            <a:r>
              <a:rPr lang="en-US" dirty="0"/>
              <a:t>1Click to edit title</a:t>
            </a:r>
          </a:p>
        </p:txBody>
      </p:sp>
      <p:sp>
        <p:nvSpPr>
          <p:cNvPr id="24" name="Text Placeholder 14">
            <a:extLst>
              <a:ext uri="{FF2B5EF4-FFF2-40B4-BE49-F238E27FC236}">
                <a16:creationId xmlns:a16="http://schemas.microsoft.com/office/drawing/2014/main" id="{324E6867-F179-D246-BB50-DCF91A8FC24B}"/>
              </a:ext>
            </a:extLst>
          </p:cNvPr>
          <p:cNvSpPr>
            <a:spLocks noGrp="1"/>
          </p:cNvSpPr>
          <p:nvPr>
            <p:ph type="body" sz="quarter" idx="21" hasCustomPrompt="1"/>
          </p:nvPr>
        </p:nvSpPr>
        <p:spPr>
          <a:xfrm>
            <a:off x="4479235" y="2169319"/>
            <a:ext cx="6673617" cy="433951"/>
          </a:xfrm>
          <a:prstGeom prst="rect">
            <a:avLst/>
          </a:prstGeom>
        </p:spPr>
        <p:txBody>
          <a:bodyPr anchor="b">
            <a:normAutofit/>
          </a:bodyPr>
          <a:lstStyle>
            <a:lvl1pPr marL="0" indent="0" algn="l">
              <a:lnSpc>
                <a:spcPct val="100000"/>
              </a:lnSpc>
              <a:buNone/>
              <a:defRPr sz="1800" b="1" spc="0">
                <a:solidFill>
                  <a:schemeClr val="accent5"/>
                </a:solidFill>
                <a:latin typeface="Arial" panose="020B0604020202020204" pitchFamily="34" charset="0"/>
                <a:cs typeface="Arial" panose="020B0604020202020204" pitchFamily="34" charset="0"/>
              </a:defRPr>
            </a:lvl1pPr>
          </a:lstStyle>
          <a:p>
            <a:pPr lvl="0"/>
            <a:r>
              <a:rPr lang="en-US" dirty="0"/>
              <a:t>Click to Edit Second Title</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4479235" y="1210088"/>
            <a:ext cx="667361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2-3 lines </a:t>
            </a:r>
          </a:p>
        </p:txBody>
      </p:sp>
      <p:sp>
        <p:nvSpPr>
          <p:cNvPr id="20" name="Date Placeholder 3">
            <a:extLst>
              <a:ext uri="{FF2B5EF4-FFF2-40B4-BE49-F238E27FC236}">
                <a16:creationId xmlns:a16="http://schemas.microsoft.com/office/drawing/2014/main" id="{69F12B3B-81FE-8D41-89C2-2D3D31B7DC4D}"/>
              </a:ext>
            </a:extLst>
          </p:cNvPr>
          <p:cNvSpPr>
            <a:spLocks noGrp="1"/>
          </p:cNvSpPr>
          <p:nvPr>
            <p:ph type="dt" sz="half" idx="10"/>
          </p:nvPr>
        </p:nvSpPr>
        <p:spPr>
          <a:xfrm>
            <a:off x="4479235"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160F773-910D-A04C-A2F5-57D9636F2B68}" type="datetime1">
              <a:rPr lang="en-US" smtClean="0"/>
              <a:t>1/26/2023</a:t>
            </a:fld>
            <a:endParaRPr lang="en-US" dirty="0"/>
          </a:p>
        </p:txBody>
      </p:sp>
      <p:sp>
        <p:nvSpPr>
          <p:cNvPr id="22" name="Rectangle 21">
            <a:extLst>
              <a:ext uri="{FF2B5EF4-FFF2-40B4-BE49-F238E27FC236}">
                <a16:creationId xmlns:a16="http://schemas.microsoft.com/office/drawing/2014/main" id="{5451E46B-410D-0646-A0AC-E8CD1F7EC6C6}"/>
              </a:ext>
              <a:ext uri="{C183D7F6-B498-43B3-948B-1728B52AA6E4}">
                <adec:decorative xmlns:adec="http://schemas.microsoft.com/office/drawing/2017/decorative" val="1"/>
              </a:ext>
            </a:extLst>
          </p:cNvPr>
          <p:cNvSpPr/>
          <p:nvPr userDrawn="1"/>
        </p:nvSpPr>
        <p:spPr>
          <a:xfrm>
            <a:off x="463827" y="6277500"/>
            <a:ext cx="3803373" cy="588788"/>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21" name="Group 20">
            <a:extLst>
              <a:ext uri="{FF2B5EF4-FFF2-40B4-BE49-F238E27FC236}">
                <a16:creationId xmlns:a16="http://schemas.microsoft.com/office/drawing/2014/main" id="{562703DE-AFC3-3C4B-8B04-871498B97854}"/>
              </a:ext>
            </a:extLst>
          </p:cNvPr>
          <p:cNvGrpSpPr/>
          <p:nvPr userDrawn="1"/>
        </p:nvGrpSpPr>
        <p:grpSpPr>
          <a:xfrm>
            <a:off x="9620161" y="96218"/>
            <a:ext cx="2571839" cy="613973"/>
            <a:chOff x="9620161" y="96218"/>
            <a:chExt cx="2571839" cy="613973"/>
          </a:xfrm>
        </p:grpSpPr>
        <p:grpSp>
          <p:nvGrpSpPr>
            <p:cNvPr id="29" name="Group 28">
              <a:extLst>
                <a:ext uri="{FF2B5EF4-FFF2-40B4-BE49-F238E27FC236}">
                  <a16:creationId xmlns:a16="http://schemas.microsoft.com/office/drawing/2014/main" id="{556BA1F7-B199-844B-931D-C21CDFB9C0B4}"/>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31" name="Straight Arrow Connector 30">
                <a:extLst>
                  <a:ext uri="{FF2B5EF4-FFF2-40B4-BE49-F238E27FC236}">
                    <a16:creationId xmlns:a16="http://schemas.microsoft.com/office/drawing/2014/main" id="{A165A451-1141-164C-B17D-3827308BCEF7}"/>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32" name="Graphic 31" descr="U.S. Department of Health and Human Services">
                <a:extLst>
                  <a:ext uri="{FF2B5EF4-FFF2-40B4-BE49-F238E27FC236}">
                    <a16:creationId xmlns:a16="http://schemas.microsoft.com/office/drawing/2014/main" id="{B802537F-43AA-3949-B26C-85D66CFFF3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30" name="Graphic 29">
              <a:extLst>
                <a:ext uri="{FF2B5EF4-FFF2-40B4-BE49-F238E27FC236}">
                  <a16:creationId xmlns:a16="http://schemas.microsoft.com/office/drawing/2014/main" id="{4D9CE177-0228-D046-A744-26DF442907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336638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Column Title, Text and Imag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245A002-9EC8-CF44-A3C0-977A0814572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7694346" y="3831571"/>
            <a:ext cx="4505500" cy="2924748"/>
          </a:xfrm>
          <a:prstGeom prst="rect">
            <a:avLst/>
          </a:prstGeom>
        </p:spPr>
      </p:pic>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6096001" y="914403"/>
            <a:ext cx="5077348" cy="4605864"/>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9316"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Content Placeholder 2">
            <a:extLst>
              <a:ext uri="{FF2B5EF4-FFF2-40B4-BE49-F238E27FC236}">
                <a16:creationId xmlns:a16="http://schemas.microsoft.com/office/drawing/2014/main" id="{C9B86ECF-04BD-A641-80D9-0558BBF3DEAD}"/>
              </a:ext>
            </a:extLst>
          </p:cNvPr>
          <p:cNvSpPr>
            <a:spLocks noGrp="1"/>
          </p:cNvSpPr>
          <p:nvPr>
            <p:ph idx="12" hasCustomPrompt="1"/>
          </p:nvPr>
        </p:nvSpPr>
        <p:spPr>
          <a:xfrm>
            <a:off x="739316"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Optional Heading/ Secondary Messaging</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3532"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titles to 2 to 3 lines</a:t>
            </a:r>
          </a:p>
        </p:txBody>
      </p:sp>
      <p:sp>
        <p:nvSpPr>
          <p:cNvPr id="24" name="Date Placeholder 3">
            <a:extLst>
              <a:ext uri="{FF2B5EF4-FFF2-40B4-BE49-F238E27FC236}">
                <a16:creationId xmlns:a16="http://schemas.microsoft.com/office/drawing/2014/main" id="{1F65AF79-AB3D-1941-AC7D-107E7D3A2C7C}"/>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16AA8C55-AAB8-354B-A08B-CB7F377D4A26}" type="datetime1">
              <a:rPr lang="en-US" smtClean="0"/>
              <a:t>1/26/2023</a:t>
            </a:fld>
            <a:endParaRPr lang="en-US" dirty="0"/>
          </a:p>
        </p:txBody>
      </p:sp>
      <p:sp>
        <p:nvSpPr>
          <p:cNvPr id="27" name="Rectangle 26">
            <a:extLst>
              <a:ext uri="{FF2B5EF4-FFF2-40B4-BE49-F238E27FC236}">
                <a16:creationId xmlns:a16="http://schemas.microsoft.com/office/drawing/2014/main" id="{FF46E701-2EF9-B243-A537-EB932E681D04}"/>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7" name="Group 16">
            <a:extLst>
              <a:ext uri="{FF2B5EF4-FFF2-40B4-BE49-F238E27FC236}">
                <a16:creationId xmlns:a16="http://schemas.microsoft.com/office/drawing/2014/main" id="{66631778-C8D4-C44B-904D-E682ABD5C6C2}"/>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A8460E20-78F4-FD41-AFA4-210AB4012571}"/>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B7B0A9BF-E0CC-B14C-9DE7-04F5A2B3AC7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7983A600-D775-694B-9B9C-DEA7271577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0EE27235-22CC-154E-AC45-F70162735BD6}"/>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10799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Content, Large Image">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2" name="Content Placeholder 3">
            <a:extLst>
              <a:ext uri="{FF2B5EF4-FFF2-40B4-BE49-F238E27FC236}">
                <a16:creationId xmlns:a16="http://schemas.microsoft.com/office/drawing/2014/main" id="{0BA3573D-047C-E642-BB28-F06B1E7FADFE}"/>
              </a:ext>
            </a:extLst>
          </p:cNvPr>
          <p:cNvSpPr>
            <a:spLocks noGrp="1"/>
          </p:cNvSpPr>
          <p:nvPr>
            <p:ph sz="half" idx="2"/>
          </p:nvPr>
        </p:nvSpPr>
        <p:spPr>
          <a:xfrm>
            <a:off x="345706" y="914402"/>
            <a:ext cx="5949077" cy="5565911"/>
          </a:xfrm>
          <a:prstGeom prst="rect">
            <a:avLst/>
          </a:prstGeom>
          <a:solidFill>
            <a:schemeClr val="bg1">
              <a:lumMod val="95000"/>
            </a:schemeClr>
          </a:solidFill>
        </p:spPr>
        <p:txBody>
          <a:bodyPr>
            <a:normAutofit/>
          </a:bodyPr>
          <a:lstStyle>
            <a:lvl1pPr marL="0" indent="0">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2">
            <a:extLst>
              <a:ext uri="{FF2B5EF4-FFF2-40B4-BE49-F238E27FC236}">
                <a16:creationId xmlns:a16="http://schemas.microsoft.com/office/drawing/2014/main" id="{86BB7845-307A-B345-BE97-8B60C8ADEBA9}"/>
              </a:ext>
            </a:extLst>
          </p:cNvPr>
          <p:cNvSpPr>
            <a:spLocks noGrp="1"/>
          </p:cNvSpPr>
          <p:nvPr>
            <p:ph idx="1"/>
          </p:nvPr>
        </p:nvSpPr>
        <p:spPr>
          <a:xfrm>
            <a:off x="6543768" y="4029120"/>
            <a:ext cx="4961659" cy="2424688"/>
          </a:xfrm>
          <a:prstGeom prst="rect">
            <a:avLst/>
          </a:prstGeom>
        </p:spPr>
        <p:txBody>
          <a:bodyPr>
            <a:normAutofit/>
          </a:bodyPr>
          <a:lstStyle>
            <a:lvl1pPr>
              <a:lnSpc>
                <a:spcPct val="100000"/>
              </a:lnSpc>
              <a:spcBef>
                <a:spcPts val="2200"/>
              </a:spcBef>
              <a:spcAft>
                <a:spcPts val="0"/>
              </a:spcAft>
              <a:defRPr sz="16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448E24BA-0290-6643-8FFB-4CC3CE80A846}"/>
              </a:ext>
            </a:extLst>
          </p:cNvPr>
          <p:cNvSpPr>
            <a:spLocks noGrp="1"/>
          </p:cNvSpPr>
          <p:nvPr>
            <p:ph idx="12" hasCustomPrompt="1"/>
          </p:nvPr>
        </p:nvSpPr>
        <p:spPr>
          <a:xfrm>
            <a:off x="6543768" y="3141225"/>
            <a:ext cx="4961659" cy="807924"/>
          </a:xfrm>
          <a:prstGeom prst="rect">
            <a:avLst/>
          </a:prstGeom>
        </p:spPr>
        <p:txBody>
          <a:bodyPr anchor="ctr">
            <a:normAutofit/>
          </a:bodyPr>
          <a:lstStyle>
            <a:lvl1pPr marL="0" indent="0">
              <a:lnSpc>
                <a:spcPct val="100000"/>
              </a:lnSpc>
              <a:spcBef>
                <a:spcPts val="2200"/>
              </a:spcBef>
              <a:spcAft>
                <a:spcPts val="0"/>
              </a:spcAft>
              <a:buNone/>
              <a:defRPr sz="1600" b="1">
                <a:solidFill>
                  <a:schemeClr val="accent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6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6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Optional Heading/ Secondary Messaging</a:t>
            </a:r>
          </a:p>
        </p:txBody>
      </p:sp>
      <p:sp>
        <p:nvSpPr>
          <p:cNvPr id="13" name="Title 1">
            <a:extLst>
              <a:ext uri="{FF2B5EF4-FFF2-40B4-BE49-F238E27FC236}">
                <a16:creationId xmlns:a16="http://schemas.microsoft.com/office/drawing/2014/main" id="{4F5184DB-ED5F-CC47-8BE9-6ACCFACB1718}"/>
              </a:ext>
            </a:extLst>
          </p:cNvPr>
          <p:cNvSpPr>
            <a:spLocks noGrp="1"/>
          </p:cNvSpPr>
          <p:nvPr>
            <p:ph type="title" hasCustomPrompt="1"/>
          </p:nvPr>
        </p:nvSpPr>
        <p:spPr>
          <a:xfrm>
            <a:off x="6547984" y="1166193"/>
            <a:ext cx="4958387" cy="1895060"/>
          </a:xfrm>
          <a:prstGeom prst="rect">
            <a:avLst/>
          </a:prstGeom>
        </p:spPr>
        <p:txBody>
          <a:bodyPr anchor="b">
            <a:norm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text. Limit to 2 to 3 lines </a:t>
            </a:r>
          </a:p>
        </p:txBody>
      </p:sp>
      <p:sp>
        <p:nvSpPr>
          <p:cNvPr id="26" name="Date Placeholder 3">
            <a:extLst>
              <a:ext uri="{FF2B5EF4-FFF2-40B4-BE49-F238E27FC236}">
                <a16:creationId xmlns:a16="http://schemas.microsoft.com/office/drawing/2014/main" id="{5AFE2662-632F-324F-AF7A-CD235ED1FC7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2C55CB8C-5848-834F-B213-A7942E689D10}" type="datetime1">
              <a:rPr lang="en-US" smtClean="0"/>
              <a:t>1/26/2023</a:t>
            </a:fld>
            <a:endParaRPr lang="en-US" dirty="0"/>
          </a:p>
        </p:txBody>
      </p:sp>
      <p:sp>
        <p:nvSpPr>
          <p:cNvPr id="28" name="Rectangle 27">
            <a:extLst>
              <a:ext uri="{FF2B5EF4-FFF2-40B4-BE49-F238E27FC236}">
                <a16:creationId xmlns:a16="http://schemas.microsoft.com/office/drawing/2014/main" id="{4A0BAEB8-7031-6C4B-97BC-9C5F2478A510}"/>
              </a:ext>
              <a:ext uri="{C183D7F6-B498-43B3-948B-1728B52AA6E4}">
                <adec:decorative xmlns:adec="http://schemas.microsoft.com/office/drawing/2017/decorative" val="1"/>
              </a:ext>
            </a:extLst>
          </p:cNvPr>
          <p:cNvSpPr/>
          <p:nvPr userDrawn="1"/>
        </p:nvSpPr>
        <p:spPr>
          <a:xfrm>
            <a:off x="0" y="6756320"/>
            <a:ext cx="12192000" cy="120725"/>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grpSp>
        <p:nvGrpSpPr>
          <p:cNvPr id="14" name="Group 13">
            <a:extLst>
              <a:ext uri="{FF2B5EF4-FFF2-40B4-BE49-F238E27FC236}">
                <a16:creationId xmlns:a16="http://schemas.microsoft.com/office/drawing/2014/main" id="{BFE182D5-1390-8D4F-8238-17F063E3B403}"/>
              </a:ext>
            </a:extLst>
          </p:cNvPr>
          <p:cNvGrpSpPr/>
          <p:nvPr userDrawn="1"/>
        </p:nvGrpSpPr>
        <p:grpSpPr>
          <a:xfrm>
            <a:off x="9620161" y="96218"/>
            <a:ext cx="2571839" cy="613973"/>
            <a:chOff x="9620161" y="96218"/>
            <a:chExt cx="2571839" cy="613973"/>
          </a:xfrm>
        </p:grpSpPr>
        <p:grpSp>
          <p:nvGrpSpPr>
            <p:cNvPr id="18" name="Group 17">
              <a:extLst>
                <a:ext uri="{FF2B5EF4-FFF2-40B4-BE49-F238E27FC236}">
                  <a16:creationId xmlns:a16="http://schemas.microsoft.com/office/drawing/2014/main" id="{058FAA67-8E9C-7C40-BC02-87114D301FE9}"/>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20" name="Straight Arrow Connector 19">
                <a:extLst>
                  <a:ext uri="{FF2B5EF4-FFF2-40B4-BE49-F238E27FC236}">
                    <a16:creationId xmlns:a16="http://schemas.microsoft.com/office/drawing/2014/main" id="{85A977AC-6BB7-E543-8910-993B77534D9A}"/>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descr="U.S. Department of Health and Human Services">
                <a:extLst>
                  <a:ext uri="{FF2B5EF4-FFF2-40B4-BE49-F238E27FC236}">
                    <a16:creationId xmlns:a16="http://schemas.microsoft.com/office/drawing/2014/main" id="{29A2BE01-E103-9B47-9575-9EFD6A0341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9" name="Graphic 18">
              <a:extLst>
                <a:ext uri="{FF2B5EF4-FFF2-40B4-BE49-F238E27FC236}">
                  <a16:creationId xmlns:a16="http://schemas.microsoft.com/office/drawing/2014/main" id="{E63FC762-E297-D64F-8F91-C183AA73050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17812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White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7" y="1749287"/>
            <a:ext cx="10593832" cy="473102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7078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17" name="Date Placeholder 3">
            <a:extLst>
              <a:ext uri="{FF2B5EF4-FFF2-40B4-BE49-F238E27FC236}">
                <a16:creationId xmlns:a16="http://schemas.microsoft.com/office/drawing/2014/main" id="{BC239D4E-255F-534B-99A2-D781E5A12D95}"/>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7DB287A9-DDB3-B341-B12D-03D4CAB1F840}" type="datetime1">
              <a:rPr lang="en-US" smtClean="0"/>
              <a:t>1/26/2023</a:t>
            </a:fld>
            <a:endParaRPr lang="en-US" dirty="0"/>
          </a:p>
        </p:txBody>
      </p:sp>
      <p:grpSp>
        <p:nvGrpSpPr>
          <p:cNvPr id="12" name="Group 11">
            <a:extLst>
              <a:ext uri="{FF2B5EF4-FFF2-40B4-BE49-F238E27FC236}">
                <a16:creationId xmlns:a16="http://schemas.microsoft.com/office/drawing/2014/main" id="{496DBAAB-6158-2448-A2B8-A1F500765116}"/>
              </a:ext>
            </a:extLst>
          </p:cNvPr>
          <p:cNvGrpSpPr/>
          <p:nvPr userDrawn="1"/>
        </p:nvGrpSpPr>
        <p:grpSpPr>
          <a:xfrm>
            <a:off x="9620161" y="96218"/>
            <a:ext cx="2571839" cy="613973"/>
            <a:chOff x="9620161" y="96218"/>
            <a:chExt cx="2571839" cy="613973"/>
          </a:xfrm>
        </p:grpSpPr>
        <p:grpSp>
          <p:nvGrpSpPr>
            <p:cNvPr id="13" name="Group 12">
              <a:extLst>
                <a:ext uri="{FF2B5EF4-FFF2-40B4-BE49-F238E27FC236}">
                  <a16:creationId xmlns:a16="http://schemas.microsoft.com/office/drawing/2014/main" id="{92BDD718-0ED9-444C-AC72-34F41489EA3F}"/>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6" name="Straight Arrow Connector 15">
                <a:extLst>
                  <a:ext uri="{FF2B5EF4-FFF2-40B4-BE49-F238E27FC236}">
                    <a16:creationId xmlns:a16="http://schemas.microsoft.com/office/drawing/2014/main" id="{5E23D699-A4D9-634C-9C54-E05CC1616DC9}"/>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18" name="Graphic 17" descr="U.S. Department of Health and Human Services">
                <a:extLst>
                  <a:ext uri="{FF2B5EF4-FFF2-40B4-BE49-F238E27FC236}">
                    <a16:creationId xmlns:a16="http://schemas.microsoft.com/office/drawing/2014/main" id="{D54279D0-34F2-124B-AAEE-3889AF4623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4" name="Graphic 13">
              <a:extLst>
                <a:ext uri="{FF2B5EF4-FFF2-40B4-BE49-F238E27FC236}">
                  <a16:creationId xmlns:a16="http://schemas.microsoft.com/office/drawing/2014/main" id="{948344B6-4D52-6642-B037-C79D0B945D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66430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CBA5FC07-2A41-E847-9D4B-D1D7D1E09335}" type="datetime1">
              <a:rPr lang="en-US" smtClean="0"/>
              <a:t>1/26/2023</a:t>
            </a:fld>
            <a:endParaRPr lang="en-US" dirty="0"/>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9608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eature Dark Backgroun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32" name="Content Placeholder 3">
            <a:extLst>
              <a:ext uri="{FF2B5EF4-FFF2-40B4-BE49-F238E27FC236}">
                <a16:creationId xmlns:a16="http://schemas.microsoft.com/office/drawing/2014/main" id="{E720C23D-7E1D-E343-902B-0B1BC5F024CE}"/>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solidFill>
                  <a:schemeClr val="bg1"/>
                </a:solidFill>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dirty="0"/>
              <a:t>Insert 1-2 sentence description.</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solidFill>
                  <a:schemeClr val="bg1"/>
                </a:solidFill>
                <a:latin typeface="Arial" panose="020B0604020202020204" pitchFamily="34" charset="0"/>
                <a:cs typeface="Arial" panose="020B0604020202020204" pitchFamily="34" charset="0"/>
              </a:defRPr>
            </a:lvl1pPr>
          </a:lstStyle>
          <a:p>
            <a:pPr lvl="0"/>
            <a:r>
              <a:rPr lang="en-US" dirty="0"/>
              <a:t>Secondary Messaging</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bg1"/>
                </a:solidFill>
                <a:latin typeface="Arial" panose="020B0604020202020204" pitchFamily="34" charset="0"/>
                <a:cs typeface="Arial" panose="020B0604020202020204" pitchFamily="34" charset="0"/>
              </a:defRPr>
            </a:lvl1pPr>
          </a:lstStyle>
          <a:p>
            <a:pPr lvl="0"/>
            <a:r>
              <a:rPr lang="en-US" dirty="0"/>
              <a:t>CLICK TO EDIT MASTER TITLE STYLE </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8" name="Date Placeholder 3">
            <a:extLst>
              <a:ext uri="{FF2B5EF4-FFF2-40B4-BE49-F238E27FC236}">
                <a16:creationId xmlns:a16="http://schemas.microsoft.com/office/drawing/2014/main" id="{B7BB372A-BAB0-C743-A7A1-07581D5C90C2}"/>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88A74CEE-D0BA-1D44-90DD-E0AE0A8C0427}" type="datetime1">
              <a:rPr lang="en-US" smtClean="0"/>
              <a:t>1/26/2023</a:t>
            </a:fld>
            <a:endParaRPr lang="en-US" dirty="0"/>
          </a:p>
        </p:txBody>
      </p:sp>
      <p:grpSp>
        <p:nvGrpSpPr>
          <p:cNvPr id="23" name="Group 22">
            <a:extLst>
              <a:ext uri="{FF2B5EF4-FFF2-40B4-BE49-F238E27FC236}">
                <a16:creationId xmlns:a16="http://schemas.microsoft.com/office/drawing/2014/main" id="{F63CBE14-DD57-154B-949E-0555656C50BE}"/>
              </a:ext>
            </a:extLst>
          </p:cNvPr>
          <p:cNvGrpSpPr/>
          <p:nvPr userDrawn="1"/>
        </p:nvGrpSpPr>
        <p:grpSpPr>
          <a:xfrm>
            <a:off x="9620161" y="96218"/>
            <a:ext cx="2571839" cy="613973"/>
            <a:chOff x="9620161" y="96218"/>
            <a:chExt cx="2571839" cy="613973"/>
          </a:xfrm>
        </p:grpSpPr>
        <p:grpSp>
          <p:nvGrpSpPr>
            <p:cNvPr id="24" name="Group 23">
              <a:extLst>
                <a:ext uri="{FF2B5EF4-FFF2-40B4-BE49-F238E27FC236}">
                  <a16:creationId xmlns:a16="http://schemas.microsoft.com/office/drawing/2014/main" id="{2025A588-28A7-3749-AC06-8B6463BF16B0}"/>
                </a:ext>
              </a:extLst>
            </p:cNvPr>
            <p:cNvGrpSpPr/>
            <p:nvPr userDrawn="1"/>
          </p:nvGrpSpPr>
          <p:grpSpPr>
            <a:xfrm>
              <a:off x="9620161" y="96218"/>
              <a:ext cx="2571839" cy="613973"/>
              <a:chOff x="9620161" y="96218"/>
              <a:chExt cx="2571839" cy="613973"/>
            </a:xfrm>
          </p:grpSpPr>
          <p:cxnSp>
            <p:nvCxnSpPr>
              <p:cNvPr id="26" name="Straight Arrow Connector 25">
                <a:extLst>
                  <a:ext uri="{FF2B5EF4-FFF2-40B4-BE49-F238E27FC236}">
                    <a16:creationId xmlns:a16="http://schemas.microsoft.com/office/drawing/2014/main" id="{DD16DBF4-1FEA-7F4C-8D82-3D9D6B710D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7" name="Graphic 26" descr="U.S. Department of Health and Human Services">
                <a:extLst>
                  <a:ext uri="{FF2B5EF4-FFF2-40B4-BE49-F238E27FC236}">
                    <a16:creationId xmlns:a16="http://schemas.microsoft.com/office/drawing/2014/main" id="{E9674E48-6F1E-D141-9F95-01423440F6B0}"/>
                  </a:ext>
                </a:extLst>
              </p:cNvPr>
              <p:cNvPicPr>
                <a:picLocks noChangeAspect="1"/>
              </p:cNvPicPr>
              <p:nvPr userDrawn="1"/>
            </p:nvPicPr>
            <p:blipFill>
              <a:blip r:embed="rId2">
                <a:lum bright="100000" contrast="-70000"/>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25" name="Graphic 24">
              <a:extLst>
                <a:ext uri="{FF2B5EF4-FFF2-40B4-BE49-F238E27FC236}">
                  <a16:creationId xmlns:a16="http://schemas.microsoft.com/office/drawing/2014/main" id="{40F56F3D-38BD-0B42-9FE6-7DAE3B5869D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695793" y="128020"/>
              <a:ext cx="1596131" cy="423216"/>
            </a:xfrm>
            <a:prstGeom prst="rect">
              <a:avLst/>
            </a:prstGeom>
          </p:spPr>
        </p:pic>
      </p:grpSp>
    </p:spTree>
    <p:extLst>
      <p:ext uri="{BB962C8B-B14F-4D97-AF65-F5344CB8AC3E}">
        <p14:creationId xmlns:p14="http://schemas.microsoft.com/office/powerpoint/2010/main" val="397434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eature Light Backgroun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4BA286-50AF-0048-A3FB-B2FE65D9AB43}"/>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9F0878B3-5E8B-964B-BA6A-E5643393FB05}" type="datetime1">
              <a:rPr lang="en-US" smtClean="0"/>
              <a:t>1/26/2023</a:t>
            </a:fld>
            <a:endParaRPr lang="en-US" dirty="0"/>
          </a:p>
        </p:txBody>
      </p:sp>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7" name="Content Placeholder 3">
            <a:extLst>
              <a:ext uri="{FF2B5EF4-FFF2-40B4-BE49-F238E27FC236}">
                <a16:creationId xmlns:a16="http://schemas.microsoft.com/office/drawing/2014/main" id="{101EFB2C-7586-D946-8D49-7B65D6641E94}"/>
              </a:ext>
            </a:extLst>
          </p:cNvPr>
          <p:cNvSpPr>
            <a:spLocks noGrp="1"/>
          </p:cNvSpPr>
          <p:nvPr>
            <p:ph sz="half" idx="2"/>
          </p:nvPr>
        </p:nvSpPr>
        <p:spPr>
          <a:xfrm>
            <a:off x="7487478" y="1725113"/>
            <a:ext cx="3579853" cy="4389910"/>
          </a:xfrm>
          <a:prstGeom prst="rect">
            <a:avLst/>
          </a:prstGeom>
          <a:solidFill>
            <a:schemeClr val="bg1">
              <a:lumMod val="95000"/>
            </a:schemeClr>
          </a:solidFill>
        </p:spPr>
        <p:txBody>
          <a:bodyPr>
            <a:normAutofit/>
          </a:bodyPr>
          <a:lstStyle>
            <a:lvl1pPr marL="0" indent="0">
              <a:buNone/>
              <a:defRPr sz="18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a:extLst>
              <a:ext uri="{FF2B5EF4-FFF2-40B4-BE49-F238E27FC236}">
                <a16:creationId xmlns:a16="http://schemas.microsoft.com/office/drawing/2014/main" id="{EDC901FB-9DB4-2641-BBFF-00AF75DE9E2A}"/>
              </a:ext>
            </a:extLst>
          </p:cNvPr>
          <p:cNvSpPr>
            <a:spLocks noGrp="1"/>
          </p:cNvSpPr>
          <p:nvPr>
            <p:ph type="body" sz="quarter" idx="15" hasCustomPrompt="1"/>
          </p:nvPr>
        </p:nvSpPr>
        <p:spPr>
          <a:xfrm>
            <a:off x="791969" y="4796088"/>
            <a:ext cx="5936561" cy="1318934"/>
          </a:xfrm>
          <a:prstGeom prst="rect">
            <a:avLst/>
          </a:prstGeom>
        </p:spPr>
        <p:txBody>
          <a:bodyPr>
            <a:normAutofit/>
          </a:bodyPr>
          <a:lstStyle>
            <a:lvl1pPr marL="0" marR="0" indent="0" algn="ctr" defTabSz="1828434" rtl="0" eaLnBrk="1" fontAlgn="auto" latinLnBrk="0" hangingPunct="1">
              <a:lnSpc>
                <a:spcPts val="3500"/>
              </a:lnSpc>
              <a:spcBef>
                <a:spcPts val="2000"/>
              </a:spcBef>
              <a:spcAft>
                <a:spcPts val="0"/>
              </a:spcAft>
              <a:buClrTx/>
              <a:buSzTx/>
              <a:buFont typeface="Arial" panose="020B0604020202020204" pitchFamily="34" charset="0"/>
              <a:buNone/>
              <a:tabLst/>
              <a:defRPr sz="1500" spc="0">
                <a:latin typeface="Arial" panose="020B0604020202020204" pitchFamily="34" charset="0"/>
                <a:cs typeface="Arial" panose="020B0604020202020204" pitchFamily="34" charset="0"/>
              </a:defRPr>
            </a:lvl1pPr>
          </a:lstStyle>
          <a:p>
            <a:pPr marL="342900" marR="0" lvl="0" indent="-342900" algn="ctr" defTabSz="1828434" rtl="0" eaLnBrk="1" fontAlgn="auto" latinLnBrk="0" hangingPunct="1">
              <a:lnSpc>
                <a:spcPts val="1400"/>
              </a:lnSpc>
              <a:spcBef>
                <a:spcPts val="2000"/>
              </a:spcBef>
              <a:spcAft>
                <a:spcPts val="0"/>
              </a:spcAft>
              <a:buClrTx/>
              <a:buSzTx/>
              <a:tabLst/>
              <a:defRPr/>
            </a:pPr>
            <a:r>
              <a:rPr lang="en-US" dirty="0"/>
              <a:t>Insert 1-2 sentence description.</a:t>
            </a:r>
          </a:p>
        </p:txBody>
      </p:sp>
      <p:sp>
        <p:nvSpPr>
          <p:cNvPr id="14" name="Content Placeholder 11">
            <a:extLst>
              <a:ext uri="{FF2B5EF4-FFF2-40B4-BE49-F238E27FC236}">
                <a16:creationId xmlns:a16="http://schemas.microsoft.com/office/drawing/2014/main" id="{92D8A95C-4C2D-1248-8F85-002564518911}"/>
              </a:ext>
            </a:extLst>
          </p:cNvPr>
          <p:cNvSpPr>
            <a:spLocks noGrp="1"/>
          </p:cNvSpPr>
          <p:nvPr>
            <p:ph sz="quarter" idx="13" hasCustomPrompt="1"/>
          </p:nvPr>
        </p:nvSpPr>
        <p:spPr>
          <a:xfrm>
            <a:off x="791970" y="1725112"/>
            <a:ext cx="5936561" cy="500514"/>
          </a:xfrm>
          <a:prstGeom prst="rect">
            <a:avLst/>
          </a:prstGeom>
        </p:spPr>
        <p:txBody>
          <a:bodyPr>
            <a:normAutofit/>
          </a:bodyPr>
          <a:lstStyle>
            <a:lvl1pPr marL="0" indent="0" algn="ctr">
              <a:buNone/>
              <a:defRPr sz="1400" b="1" spc="0">
                <a:solidFill>
                  <a:schemeClr val="tx2"/>
                </a:solidFill>
                <a:latin typeface="Arial" panose="020B0604020202020204" pitchFamily="34" charset="0"/>
                <a:cs typeface="Arial" panose="020B0604020202020204" pitchFamily="34" charset="0"/>
              </a:defRPr>
            </a:lvl1pPr>
          </a:lstStyle>
          <a:p>
            <a:pPr lvl="0"/>
            <a:r>
              <a:rPr lang="en-US" dirty="0"/>
              <a:t>CLICK TO EDIT MASTER TITLE STYLE </a:t>
            </a:r>
          </a:p>
        </p:txBody>
      </p:sp>
      <p:sp>
        <p:nvSpPr>
          <p:cNvPr id="21" name="Text Placeholder 14">
            <a:extLst>
              <a:ext uri="{FF2B5EF4-FFF2-40B4-BE49-F238E27FC236}">
                <a16:creationId xmlns:a16="http://schemas.microsoft.com/office/drawing/2014/main" id="{430F1EBB-67F7-2442-9AD3-7DB0FCD8FAB3}"/>
              </a:ext>
            </a:extLst>
          </p:cNvPr>
          <p:cNvSpPr>
            <a:spLocks noGrp="1"/>
          </p:cNvSpPr>
          <p:nvPr>
            <p:ph type="body" sz="quarter" idx="14" hasCustomPrompt="1"/>
          </p:nvPr>
        </p:nvSpPr>
        <p:spPr>
          <a:xfrm>
            <a:off x="791969" y="3782200"/>
            <a:ext cx="5936561" cy="845120"/>
          </a:xfrm>
          <a:prstGeom prst="rect">
            <a:avLst/>
          </a:prstGeom>
        </p:spPr>
        <p:txBody>
          <a:bodyPr>
            <a:normAutofit/>
          </a:bodyPr>
          <a:lstStyle>
            <a:lvl1pPr marL="0" indent="0" algn="ctr">
              <a:lnSpc>
                <a:spcPct val="100000"/>
              </a:lnSpc>
              <a:buNone/>
              <a:defRPr sz="1600" spc="0">
                <a:latin typeface="Arial" panose="020B0604020202020204" pitchFamily="34" charset="0"/>
                <a:cs typeface="Arial" panose="020B0604020202020204" pitchFamily="34" charset="0"/>
              </a:defRPr>
            </a:lvl1pPr>
          </a:lstStyle>
          <a:p>
            <a:pPr lvl="0"/>
            <a:r>
              <a:rPr lang="en-US" dirty="0"/>
              <a:t>Secondary Messaging</a:t>
            </a:r>
          </a:p>
        </p:txBody>
      </p:sp>
      <p:sp>
        <p:nvSpPr>
          <p:cNvPr id="13" name="Title Placeholder 3">
            <a:extLst>
              <a:ext uri="{FF2B5EF4-FFF2-40B4-BE49-F238E27FC236}">
                <a16:creationId xmlns:a16="http://schemas.microsoft.com/office/drawing/2014/main" id="{24801E64-A2D1-4647-855D-CEBEE56823F2}"/>
              </a:ext>
            </a:extLst>
          </p:cNvPr>
          <p:cNvSpPr>
            <a:spLocks noGrp="1"/>
          </p:cNvSpPr>
          <p:nvPr>
            <p:ph type="title" hasCustomPrompt="1"/>
          </p:nvPr>
        </p:nvSpPr>
        <p:spPr>
          <a:xfrm>
            <a:off x="791969" y="2462858"/>
            <a:ext cx="5936561" cy="1228609"/>
          </a:xfrm>
          <a:prstGeom prst="rect">
            <a:avLst/>
          </a:prstGeom>
        </p:spPr>
        <p:txBody>
          <a:bodyPr vert="horz" lIns="91440" tIns="45720" rIns="91440" bIns="45720" rtlCol="0" anchor="ctr">
            <a:noAutofit/>
          </a:bodyPr>
          <a:lstStyle>
            <a:lvl1pPr marL="0" indent="0" algn="ctr">
              <a:buFont typeface="Arial" panose="020B0604020202020204" pitchFamily="34" charset="0"/>
              <a:buNone/>
              <a:defRPr sz="3300" b="1" spc="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4DA76B79-FC33-AA4D-9FE2-569F8B719615}"/>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03B57502-0F03-E742-B942-1C18BA3DC76B}"/>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E4958E81-431A-774A-8400-35FA9C19B580}"/>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05A2B04C-EE1C-A846-9E6C-018362DB5C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BDA8956-7650-DC4F-9B88-B3639117FC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225630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AA98936B-9BEC-F84C-B5DA-8EC845CF58D2}"/>
              </a:ext>
            </a:extLst>
          </p:cNvPr>
          <p:cNvSpPr>
            <a:spLocks noGrp="1"/>
          </p:cNvSpPr>
          <p:nvPr>
            <p:ph type="ftr" sz="quarter" idx="11"/>
          </p:nvPr>
        </p:nvSpPr>
        <p:spPr>
          <a:xfrm>
            <a:off x="739317" y="221360"/>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21st Century Cures Act: Interoperability, Information Blocking, and the ONC Health IT Certification Program Final Rule | Information Blocking</a:t>
            </a:r>
          </a:p>
        </p:txBody>
      </p:sp>
      <p:sp>
        <p:nvSpPr>
          <p:cNvPr id="15" name="Slide Number Placeholder 5">
            <a:extLst>
              <a:ext uri="{FF2B5EF4-FFF2-40B4-BE49-F238E27FC236}">
                <a16:creationId xmlns:a16="http://schemas.microsoft.com/office/drawing/2014/main" id="{070EEFE6-077D-DB49-B778-FA66FF929D72}"/>
              </a:ext>
            </a:extLst>
          </p:cNvPr>
          <p:cNvSpPr txBox="1">
            <a:spLocks/>
          </p:cNvSpPr>
          <p:nvPr userDrawn="1"/>
        </p:nvSpPr>
        <p:spPr>
          <a:xfrm>
            <a:off x="-30480" y="171574"/>
            <a:ext cx="44704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9C3163-F19B-2C48-9165-2CFC1523AB8D}" type="slidenum">
              <a:rPr lang="en-US" sz="1100" b="1" smtClean="0">
                <a:solidFill>
                  <a:schemeClr val="bg1">
                    <a:lumMod val="50000"/>
                  </a:schemeClr>
                </a:solidFill>
                <a:latin typeface="Arial" panose="020B0604020202020204" pitchFamily="34" charset="0"/>
                <a:cs typeface="Arial" panose="020B0604020202020204" pitchFamily="34" charset="0"/>
              </a:rPr>
              <a:pPr algn="r"/>
              <a:t>‹#›</a:t>
            </a:fld>
            <a:endParaRPr lang="en-US" sz="1100" b="1" dirty="0">
              <a:solidFill>
                <a:schemeClr val="bg1">
                  <a:lumMod val="50000"/>
                </a:schemeClr>
              </a:solidFill>
              <a:latin typeface="Arial" panose="020B0604020202020204" pitchFamily="34" charset="0"/>
              <a:cs typeface="Arial" panose="020B0604020202020204" pitchFamily="34" charset="0"/>
            </a:endParaRPr>
          </a:p>
        </p:txBody>
      </p:sp>
      <p:sp>
        <p:nvSpPr>
          <p:cNvPr id="21" name="Content Placeholder 2">
            <a:extLst>
              <a:ext uri="{FF2B5EF4-FFF2-40B4-BE49-F238E27FC236}">
                <a16:creationId xmlns:a16="http://schemas.microsoft.com/office/drawing/2014/main" id="{AB3E47B8-F623-6B43-84B6-D21CD03350CC}"/>
              </a:ext>
            </a:extLst>
          </p:cNvPr>
          <p:cNvSpPr>
            <a:spLocks noGrp="1"/>
          </p:cNvSpPr>
          <p:nvPr>
            <p:ph idx="14"/>
          </p:nvPr>
        </p:nvSpPr>
        <p:spPr>
          <a:xfrm>
            <a:off x="6209925"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22" name="Text Placeholder 16">
            <a:extLst>
              <a:ext uri="{FF2B5EF4-FFF2-40B4-BE49-F238E27FC236}">
                <a16:creationId xmlns:a16="http://schemas.microsoft.com/office/drawing/2014/main" id="{B21AF683-2E05-E648-88E9-C1C366070061}"/>
              </a:ext>
            </a:extLst>
          </p:cNvPr>
          <p:cNvSpPr>
            <a:spLocks noGrp="1"/>
          </p:cNvSpPr>
          <p:nvPr>
            <p:ph type="body" sz="quarter" idx="15" hasCustomPrompt="1"/>
          </p:nvPr>
        </p:nvSpPr>
        <p:spPr>
          <a:xfrm>
            <a:off x="6209925"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3" name="Content Placeholder 2">
            <a:extLst>
              <a:ext uri="{FF2B5EF4-FFF2-40B4-BE49-F238E27FC236}">
                <a16:creationId xmlns:a16="http://schemas.microsoft.com/office/drawing/2014/main" id="{F5484D10-A49C-5A4E-AFCB-93697C6F10CB}"/>
              </a:ext>
            </a:extLst>
          </p:cNvPr>
          <p:cNvSpPr>
            <a:spLocks noGrp="1"/>
          </p:cNvSpPr>
          <p:nvPr>
            <p:ph idx="1"/>
          </p:nvPr>
        </p:nvSpPr>
        <p:spPr>
          <a:xfrm>
            <a:off x="736778" y="2597426"/>
            <a:ext cx="5080927" cy="3882887"/>
          </a:xfrm>
          <a:prstGeom prst="rect">
            <a:avLst/>
          </a:prstGeom>
        </p:spPr>
        <p:txBody>
          <a:bodyPr>
            <a:normAutofit/>
          </a:bodyPr>
          <a:lstStyle>
            <a:lvl1pPr>
              <a:lnSpc>
                <a:spcPct val="100000"/>
              </a:lnSpc>
              <a:spcBef>
                <a:spcPts val="2200"/>
              </a:spcBef>
              <a:spcAft>
                <a:spcPts val="0"/>
              </a:spcAft>
              <a:buClr>
                <a:schemeClr val="accent1"/>
              </a:buClr>
              <a:defRPr sz="1800">
                <a:solidFill>
                  <a:schemeClr val="tx1"/>
                </a:solidFill>
                <a:latin typeface="Arial" panose="020B0604020202020204" pitchFamily="34" charset="0"/>
                <a:cs typeface="Arial" panose="020B0604020202020204" pitchFamily="34" charset="0"/>
              </a:defRPr>
            </a:lvl1pPr>
            <a:lvl2pPr>
              <a:lnSpc>
                <a:spcPct val="100000"/>
              </a:lnSpc>
              <a:spcBef>
                <a:spcPts val="600"/>
              </a:spcBef>
              <a:spcAft>
                <a:spcPts val="600"/>
              </a:spcAft>
              <a:buClr>
                <a:schemeClr val="tx2"/>
              </a:buClr>
              <a:defRPr sz="1800">
                <a:solidFill>
                  <a:schemeClr val="tx1"/>
                </a:solidFill>
                <a:latin typeface="Arial" panose="020B0604020202020204" pitchFamily="34" charset="0"/>
                <a:cs typeface="Arial" panose="020B0604020202020204" pitchFamily="34" charset="0"/>
              </a:defRPr>
            </a:lvl2pPr>
            <a:lvl3pPr>
              <a:lnSpc>
                <a:spcPct val="100000"/>
              </a:lnSpc>
              <a:spcBef>
                <a:spcPts val="300"/>
              </a:spcBef>
              <a:spcAft>
                <a:spcPts val="600"/>
              </a:spcAft>
              <a:buClr>
                <a:schemeClr val="tx1">
                  <a:lumMod val="50000"/>
                  <a:lumOff val="50000"/>
                </a:schemeClr>
              </a:buClr>
              <a:defRPr sz="1800">
                <a:solidFill>
                  <a:schemeClr val="tx1"/>
                </a:solidFill>
                <a:latin typeface="Arial" panose="020B0604020202020204" pitchFamily="34" charset="0"/>
                <a:cs typeface="Arial" panose="020B0604020202020204" pitchFamily="34" charset="0"/>
              </a:defRPr>
            </a:lvl3pPr>
            <a:lvl4pPr>
              <a:spcAft>
                <a:spcPts val="1200"/>
              </a:spcAft>
              <a:defRPr sz="1800">
                <a:solidFill>
                  <a:schemeClr val="tx1"/>
                </a:solidFill>
                <a:latin typeface="Arial" panose="020B0604020202020204" pitchFamily="34" charset="0"/>
                <a:cs typeface="Arial" panose="020B0604020202020204" pitchFamily="34" charset="0"/>
              </a:defRPr>
            </a:lvl4pPr>
            <a:lvl5pPr>
              <a:spcAft>
                <a:spcPts val="1200"/>
              </a:spcAf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14" name="Text Placeholder 16">
            <a:extLst>
              <a:ext uri="{FF2B5EF4-FFF2-40B4-BE49-F238E27FC236}">
                <a16:creationId xmlns:a16="http://schemas.microsoft.com/office/drawing/2014/main" id="{58E9F277-C239-5141-9D11-5871B62B70F0}"/>
              </a:ext>
            </a:extLst>
          </p:cNvPr>
          <p:cNvSpPr>
            <a:spLocks noGrp="1"/>
          </p:cNvSpPr>
          <p:nvPr>
            <p:ph type="body" sz="quarter" idx="13" hasCustomPrompt="1"/>
          </p:nvPr>
        </p:nvSpPr>
        <p:spPr>
          <a:xfrm>
            <a:off x="736778" y="1851835"/>
            <a:ext cx="5080927" cy="609600"/>
          </a:xfrm>
          <a:prstGeom prst="rect">
            <a:avLst/>
          </a:prstGeom>
          <a:solidFill>
            <a:schemeClr val="accent3"/>
          </a:solidFill>
        </p:spPr>
        <p:txBody>
          <a:bodyPr lIns="182880" rIns="182880" anchor="ctr">
            <a:noAutofit/>
          </a:bodyPr>
          <a:lstStyle>
            <a:lvl1pPr marL="0" marR="0" indent="0" algn="l" defTabSz="1828389" rtl="0" eaLnBrk="1" fontAlgn="auto" latinLnBrk="0" hangingPunct="1">
              <a:lnSpc>
                <a:spcPct val="100000"/>
              </a:lnSpc>
              <a:spcBef>
                <a:spcPts val="2000"/>
              </a:spcBef>
              <a:spcAft>
                <a:spcPts val="0"/>
              </a:spcAft>
              <a:buClrTx/>
              <a:buSzTx/>
              <a:buFont typeface="Arial" charset="0"/>
              <a:buNone/>
              <a:tabLst/>
              <a:defRPr sz="1800" b="1">
                <a:solidFill>
                  <a:schemeClr val="accent1"/>
                </a:solidFill>
                <a:latin typeface="Arial" panose="020B0604020202020204" pitchFamily="34" charset="0"/>
                <a:cs typeface="Arial" panose="020B0604020202020204" pitchFamily="34" charset="0"/>
              </a:defRPr>
            </a:lvl1pPr>
            <a:lvl2pPr>
              <a:defRPr sz="2400" b="0">
                <a:latin typeface="Arial" panose="020B0604020202020204" pitchFamily="34" charset="0"/>
                <a:cs typeface="Arial" panose="020B0604020202020204" pitchFamily="34" charset="0"/>
              </a:defRPr>
            </a:lvl2pPr>
            <a:lvl3pPr>
              <a:defRPr sz="2400" b="0">
                <a:latin typeface="Arial" panose="020B0604020202020204" pitchFamily="34" charset="0"/>
                <a:cs typeface="Arial" panose="020B0604020202020204" pitchFamily="34" charset="0"/>
              </a:defRPr>
            </a:lvl3pPr>
            <a:lvl4pPr>
              <a:defRPr sz="2400" b="0">
                <a:latin typeface="Arial" panose="020B0604020202020204" pitchFamily="34" charset="0"/>
                <a:cs typeface="Arial" panose="020B0604020202020204" pitchFamily="34" charset="0"/>
              </a:defRPr>
            </a:lvl4pPr>
            <a:lvl5pPr>
              <a:defRPr sz="2400" b="0">
                <a:latin typeface="Arial" panose="020B0604020202020204" pitchFamily="34" charset="0"/>
                <a:cs typeface="Arial" panose="020B0604020202020204" pitchFamily="34" charset="0"/>
              </a:defRPr>
            </a:lvl5pPr>
          </a:lstStyle>
          <a:p>
            <a:pPr marL="0" marR="0" lvl="0" indent="0" algn="l" defTabSz="1828389" rtl="0" eaLnBrk="1" fontAlgn="auto" latinLnBrk="0" hangingPunct="1">
              <a:lnSpc>
                <a:spcPts val="2280"/>
              </a:lnSpc>
              <a:spcBef>
                <a:spcPts val="2000"/>
              </a:spcBef>
              <a:spcAft>
                <a:spcPts val="0"/>
              </a:spcAft>
              <a:buClrTx/>
              <a:buSzTx/>
              <a:buFont typeface="Arial" charset="0"/>
              <a:buNone/>
              <a:tabLst/>
              <a:defRPr/>
            </a:pPr>
            <a:r>
              <a:rPr lang="en-US" dirty="0"/>
              <a:t>Click to edit master text styles</a:t>
            </a:r>
          </a:p>
        </p:txBody>
      </p:sp>
      <p:sp>
        <p:nvSpPr>
          <p:cNvPr id="2" name="Title 1">
            <a:extLst>
              <a:ext uri="{FF2B5EF4-FFF2-40B4-BE49-F238E27FC236}">
                <a16:creationId xmlns:a16="http://schemas.microsoft.com/office/drawing/2014/main" id="{4CEC87AC-E1F0-A647-B21A-A0B823880D78}"/>
              </a:ext>
            </a:extLst>
          </p:cNvPr>
          <p:cNvSpPr>
            <a:spLocks noGrp="1"/>
          </p:cNvSpPr>
          <p:nvPr>
            <p:ph type="title" hasCustomPrompt="1"/>
          </p:nvPr>
        </p:nvSpPr>
        <p:spPr>
          <a:xfrm>
            <a:off x="740993" y="595889"/>
            <a:ext cx="8669707" cy="831811"/>
          </a:xfrm>
          <a:prstGeom prst="rect">
            <a:avLst/>
          </a:prstGeom>
        </p:spPr>
        <p:txBody>
          <a:bodyPr anchor="t">
            <a:noAutofit/>
          </a:bodyPr>
          <a:lstStyle>
            <a:lvl1pPr>
              <a:defRPr sz="2800">
                <a:solidFill>
                  <a:schemeClr val="tx2"/>
                </a:solidFill>
                <a:latin typeface="Arial" panose="020B0604020202020204" pitchFamily="34" charset="0"/>
                <a:cs typeface="Arial" panose="020B0604020202020204" pitchFamily="34" charset="0"/>
              </a:defRPr>
            </a:lvl1pPr>
          </a:lstStyle>
          <a:p>
            <a:r>
              <a:rPr lang="en-US" dirty="0"/>
              <a:t>Click to edit Master title style. Limit titles to 2 lines. Longer descriptions should be below</a:t>
            </a:r>
          </a:p>
        </p:txBody>
      </p:sp>
      <p:sp>
        <p:nvSpPr>
          <p:cNvPr id="26" name="Date Placeholder 3">
            <a:extLst>
              <a:ext uri="{FF2B5EF4-FFF2-40B4-BE49-F238E27FC236}">
                <a16:creationId xmlns:a16="http://schemas.microsoft.com/office/drawing/2014/main" id="{C86C0E49-867F-7149-B27D-11488AD7AD68}"/>
              </a:ext>
            </a:extLst>
          </p:cNvPr>
          <p:cNvSpPr>
            <a:spLocks noGrp="1"/>
          </p:cNvSpPr>
          <p:nvPr>
            <p:ph type="dt" sz="half" idx="10"/>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E47A5C86-60E9-5140-A9B1-51801977418C}" type="datetime1">
              <a:rPr lang="en-US" smtClean="0"/>
              <a:t>1/26/2023</a:t>
            </a:fld>
            <a:endParaRPr lang="en-US" dirty="0"/>
          </a:p>
        </p:txBody>
      </p:sp>
      <p:grpSp>
        <p:nvGrpSpPr>
          <p:cNvPr id="16" name="Group 15">
            <a:extLst>
              <a:ext uri="{FF2B5EF4-FFF2-40B4-BE49-F238E27FC236}">
                <a16:creationId xmlns:a16="http://schemas.microsoft.com/office/drawing/2014/main" id="{19FA9884-189B-A043-9879-F69961F79999}"/>
              </a:ext>
            </a:extLst>
          </p:cNvPr>
          <p:cNvGrpSpPr/>
          <p:nvPr userDrawn="1"/>
        </p:nvGrpSpPr>
        <p:grpSpPr>
          <a:xfrm>
            <a:off x="9620161" y="96218"/>
            <a:ext cx="2571839" cy="613973"/>
            <a:chOff x="9620161" y="96218"/>
            <a:chExt cx="2571839" cy="613973"/>
          </a:xfrm>
        </p:grpSpPr>
        <p:grpSp>
          <p:nvGrpSpPr>
            <p:cNvPr id="17" name="Group 16">
              <a:extLst>
                <a:ext uri="{FF2B5EF4-FFF2-40B4-BE49-F238E27FC236}">
                  <a16:creationId xmlns:a16="http://schemas.microsoft.com/office/drawing/2014/main" id="{8710B9C0-A8F7-0143-B647-F418038EE526}"/>
                </a:ext>
                <a:ext uri="{C183D7F6-B498-43B3-948B-1728B52AA6E4}">
                  <adec:decorative xmlns:adec="http://schemas.microsoft.com/office/drawing/2017/decorative" val="1"/>
                </a:ext>
              </a:extLst>
            </p:cNvPr>
            <p:cNvGrpSpPr/>
            <p:nvPr userDrawn="1"/>
          </p:nvGrpSpPr>
          <p:grpSpPr>
            <a:xfrm>
              <a:off x="9620161" y="96218"/>
              <a:ext cx="2571839" cy="613973"/>
              <a:chOff x="9620161" y="96218"/>
              <a:chExt cx="2571839" cy="613973"/>
            </a:xfrm>
          </p:grpSpPr>
          <p:cxnSp>
            <p:nvCxnSpPr>
              <p:cNvPr id="19" name="Straight Arrow Connector 18">
                <a:extLst>
                  <a:ext uri="{FF2B5EF4-FFF2-40B4-BE49-F238E27FC236}">
                    <a16:creationId xmlns:a16="http://schemas.microsoft.com/office/drawing/2014/main" id="{FED29A0F-AAC3-F547-B8AD-3F718FBD974D}"/>
                  </a:ext>
                </a:extLst>
              </p:cNvPr>
              <p:cNvCxnSpPr>
                <a:cxnSpLocks/>
              </p:cNvCxnSpPr>
              <p:nvPr userDrawn="1"/>
            </p:nvCxnSpPr>
            <p:spPr>
              <a:xfrm>
                <a:off x="9620161" y="710191"/>
                <a:ext cx="2571839" cy="0"/>
              </a:xfrm>
              <a:prstGeom prst="straightConnector1">
                <a:avLst/>
              </a:prstGeom>
              <a:ln w="34925" cap="rnd">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0" name="Graphic 19" descr="U.S. Department of Health and Human Services">
                <a:extLst>
                  <a:ext uri="{FF2B5EF4-FFF2-40B4-BE49-F238E27FC236}">
                    <a16:creationId xmlns:a16="http://schemas.microsoft.com/office/drawing/2014/main" id="{32B75494-E60B-8F46-A3F0-1A14630038D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501949" y="96218"/>
                <a:ext cx="505811" cy="505811"/>
              </a:xfrm>
              <a:prstGeom prst="rect">
                <a:avLst/>
              </a:prstGeom>
            </p:spPr>
          </p:pic>
        </p:grpSp>
        <p:pic>
          <p:nvPicPr>
            <p:cNvPr id="18" name="Graphic 17">
              <a:extLst>
                <a:ext uri="{FF2B5EF4-FFF2-40B4-BE49-F238E27FC236}">
                  <a16:creationId xmlns:a16="http://schemas.microsoft.com/office/drawing/2014/main" id="{035A97B5-D486-6246-9363-BE4D8B54466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86186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B1EB26-A69D-A14A-B3C9-13161A08556F}"/>
              </a:ext>
            </a:extLst>
          </p:cNvPr>
          <p:cNvSpPr/>
          <p:nvPr userDrawn="1"/>
        </p:nvSpPr>
        <p:spPr>
          <a:xfrm>
            <a:off x="0" y="5215118"/>
            <a:ext cx="12192000" cy="1567004"/>
          </a:xfrm>
          <a:prstGeom prst="rect">
            <a:avLst/>
          </a:prstGeom>
          <a:solidFill>
            <a:schemeClr val="bg1"/>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50000"/>
                  <a:lumOff val="50000"/>
                </a:schemeClr>
              </a:solidFill>
            </a:endParaRPr>
          </a:p>
        </p:txBody>
      </p:sp>
      <p:sp>
        <p:nvSpPr>
          <p:cNvPr id="15" name="Rectangle 14">
            <a:extLst>
              <a:ext uri="{FF2B5EF4-FFF2-40B4-BE49-F238E27FC236}">
                <a16:creationId xmlns:a16="http://schemas.microsoft.com/office/drawing/2014/main" id="{4222419F-5286-AF42-9891-0337C17C9848}"/>
              </a:ext>
              <a:ext uri="{C183D7F6-B498-43B3-948B-1728B52AA6E4}">
                <adec:decorative xmlns:adec="http://schemas.microsoft.com/office/drawing/2017/decorative" val="1"/>
              </a:ext>
            </a:extLst>
          </p:cNvPr>
          <p:cNvSpPr/>
          <p:nvPr userDrawn="1"/>
        </p:nvSpPr>
        <p:spPr>
          <a:xfrm>
            <a:off x="8638852" y="5203057"/>
            <a:ext cx="3090672" cy="36576"/>
          </a:xfrm>
          <a:prstGeom prst="rect">
            <a:avLst/>
          </a:prstGeom>
          <a:solidFill>
            <a:srgbClr val="FFC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14">
            <a:extLst>
              <a:ext uri="{FF2B5EF4-FFF2-40B4-BE49-F238E27FC236}">
                <a16:creationId xmlns:a16="http://schemas.microsoft.com/office/drawing/2014/main" id="{DA2A3755-985E-A945-B10A-918D11062234}"/>
              </a:ext>
            </a:extLst>
          </p:cNvPr>
          <p:cNvSpPr>
            <a:spLocks noGrp="1"/>
          </p:cNvSpPr>
          <p:nvPr>
            <p:ph type="body" sz="quarter" idx="12" hasCustomPrompt="1"/>
          </p:nvPr>
        </p:nvSpPr>
        <p:spPr>
          <a:xfrm>
            <a:off x="2843182" y="4086501"/>
            <a:ext cx="5711687" cy="820354"/>
          </a:xfrm>
          <a:prstGeom prst="rect">
            <a:avLst/>
          </a:prstGeom>
        </p:spPr>
        <p:txBody>
          <a:bodyPr anchor="ctr" anchorCtr="0">
            <a:normAutofit/>
          </a:bodyPr>
          <a:lstStyle>
            <a:lvl1pPr marL="0" indent="0" algn="l">
              <a:lnSpc>
                <a:spcPts val="1800"/>
              </a:lnSpc>
              <a:spcBef>
                <a:spcPts val="1600"/>
              </a:spcBef>
              <a:spcAft>
                <a:spcPts val="0"/>
              </a:spcAft>
              <a:buNone/>
              <a:defRPr sz="1400" spc="0">
                <a:solidFill>
                  <a:schemeClr val="tx2"/>
                </a:solidFill>
                <a:latin typeface="Arial" panose="020B0604020202020204" pitchFamily="34" charset="0"/>
                <a:cs typeface="Arial" panose="020B0604020202020204" pitchFamily="34" charset="0"/>
              </a:defRPr>
            </a:lvl1pPr>
          </a:lstStyle>
          <a:p>
            <a:pPr lvl="0"/>
            <a:r>
              <a:rPr lang="en-US"/>
              <a:t>Click to Add Optional Presenter Information</a:t>
            </a:r>
            <a:br>
              <a:rPr lang="en-US"/>
            </a:br>
            <a:r>
              <a:rPr lang="en-US"/>
              <a:t>Name, Title, Organization</a:t>
            </a:r>
          </a:p>
        </p:txBody>
      </p:sp>
      <p:sp>
        <p:nvSpPr>
          <p:cNvPr id="17" name="Text Placeholder 14">
            <a:extLst>
              <a:ext uri="{FF2B5EF4-FFF2-40B4-BE49-F238E27FC236}">
                <a16:creationId xmlns:a16="http://schemas.microsoft.com/office/drawing/2014/main" id="{88C98D89-F4C5-5941-A518-7E0B530B90F9}"/>
              </a:ext>
            </a:extLst>
          </p:cNvPr>
          <p:cNvSpPr>
            <a:spLocks noGrp="1"/>
          </p:cNvSpPr>
          <p:nvPr>
            <p:ph type="body" sz="quarter" idx="11" hasCustomPrompt="1"/>
          </p:nvPr>
        </p:nvSpPr>
        <p:spPr>
          <a:xfrm>
            <a:off x="2822728" y="3201558"/>
            <a:ext cx="8313359" cy="833667"/>
          </a:xfrm>
          <a:prstGeom prst="rect">
            <a:avLst/>
          </a:prstGeom>
        </p:spPr>
        <p:txBody>
          <a:bodyPr anchor="ctr" anchorCtr="0">
            <a:normAutofit/>
          </a:bodyPr>
          <a:lstStyle>
            <a:lvl1pPr marL="0" indent="0" algn="l">
              <a:lnSpc>
                <a:spcPts val="2100"/>
              </a:lnSpc>
              <a:buNone/>
              <a:defRPr sz="1800" b="0" spc="0">
                <a:solidFill>
                  <a:schemeClr val="tx2"/>
                </a:solidFill>
                <a:latin typeface="Arial" panose="020B0604020202020204" pitchFamily="34" charset="0"/>
                <a:cs typeface="Arial" panose="020B0604020202020204" pitchFamily="34" charset="0"/>
              </a:defRPr>
            </a:lvl1pPr>
          </a:lstStyle>
          <a:p>
            <a:r>
              <a:rPr lang="en-US"/>
              <a:t>Click to add secondary title, date, or location information. If none use this space for speaker information.</a:t>
            </a:r>
          </a:p>
        </p:txBody>
      </p:sp>
      <p:sp>
        <p:nvSpPr>
          <p:cNvPr id="11" name="Title 10">
            <a:extLst>
              <a:ext uri="{FF2B5EF4-FFF2-40B4-BE49-F238E27FC236}">
                <a16:creationId xmlns:a16="http://schemas.microsoft.com/office/drawing/2014/main" id="{8F6529F8-43B2-6346-AED6-5AB278A85078}"/>
              </a:ext>
            </a:extLst>
          </p:cNvPr>
          <p:cNvSpPr>
            <a:spLocks noGrp="1"/>
          </p:cNvSpPr>
          <p:nvPr>
            <p:ph type="title" hasCustomPrompt="1"/>
          </p:nvPr>
        </p:nvSpPr>
        <p:spPr>
          <a:xfrm>
            <a:off x="2815736" y="1071186"/>
            <a:ext cx="8832925" cy="2079096"/>
          </a:xfrm>
          <a:prstGeom prst="rect">
            <a:avLst/>
          </a:prstGeom>
        </p:spPr>
        <p:txBody>
          <a:bodyPr anchor="b"/>
          <a:lstStyle>
            <a:lvl1pPr algn="l">
              <a:lnSpc>
                <a:spcPct val="80000"/>
              </a:lnSpc>
              <a:defRPr sz="4000">
                <a:solidFill>
                  <a:schemeClr val="accent1"/>
                </a:solidFill>
              </a:defRPr>
            </a:lvl1pPr>
          </a:lstStyle>
          <a:p>
            <a:r>
              <a:rPr lang="en-US"/>
              <a:t>Click to add title. Limit to title length to 2-3 lines.</a:t>
            </a:r>
          </a:p>
        </p:txBody>
      </p:sp>
      <p:sp>
        <p:nvSpPr>
          <p:cNvPr id="7" name="Rectangle 6">
            <a:extLst>
              <a:ext uri="{FF2B5EF4-FFF2-40B4-BE49-F238E27FC236}">
                <a16:creationId xmlns:a16="http://schemas.microsoft.com/office/drawing/2014/main" id="{E0726961-8415-CE46-81E9-09009FEA11FE}"/>
              </a:ext>
              <a:ext uri="{C183D7F6-B498-43B3-948B-1728B52AA6E4}">
                <adec:decorative xmlns:adec="http://schemas.microsoft.com/office/drawing/2017/decorative" val="1"/>
              </a:ext>
            </a:extLst>
          </p:cNvPr>
          <p:cNvSpPr/>
          <p:nvPr userDrawn="1"/>
        </p:nvSpPr>
        <p:spPr>
          <a:xfrm>
            <a:off x="0" y="6419525"/>
            <a:ext cx="12192000" cy="452543"/>
          </a:xfrm>
          <a:prstGeom prst="rect">
            <a:avLst/>
          </a:prstGeom>
          <a:gradFill>
            <a:gsLst>
              <a:gs pos="50000">
                <a:srgbClr val="498A95"/>
              </a:gs>
              <a:gs pos="0">
                <a:schemeClr val="tx2"/>
              </a:gs>
              <a:gs pos="100000">
                <a:schemeClr val="accent3"/>
              </a:gs>
            </a:gsLst>
            <a:lin ang="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pic>
        <p:nvPicPr>
          <p:cNvPr id="12" name="Picture 11">
            <a:extLst>
              <a:ext uri="{FF2B5EF4-FFF2-40B4-BE49-F238E27FC236}">
                <a16:creationId xmlns:a16="http://schemas.microsoft.com/office/drawing/2014/main" id="{66E529E1-520F-9149-8A4B-8F7EAF37AD4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0171"/>
          <a:stretch/>
        </p:blipFill>
        <p:spPr>
          <a:xfrm>
            <a:off x="0" y="1660919"/>
            <a:ext cx="2404379" cy="3312641"/>
          </a:xfrm>
          <a:prstGeom prst="rect">
            <a:avLst/>
          </a:prstGeom>
        </p:spPr>
      </p:pic>
      <p:grpSp>
        <p:nvGrpSpPr>
          <p:cNvPr id="21" name="Group 20" descr="ONC and HHS">
            <a:extLst>
              <a:ext uri="{FF2B5EF4-FFF2-40B4-BE49-F238E27FC236}">
                <a16:creationId xmlns:a16="http://schemas.microsoft.com/office/drawing/2014/main" id="{C1B550C0-1AEE-9D47-8145-190C2DE4C8DF}"/>
              </a:ext>
            </a:extLst>
          </p:cNvPr>
          <p:cNvGrpSpPr/>
          <p:nvPr userDrawn="1"/>
        </p:nvGrpSpPr>
        <p:grpSpPr>
          <a:xfrm>
            <a:off x="8665408" y="5509795"/>
            <a:ext cx="3079626" cy="675834"/>
            <a:chOff x="9702892" y="96218"/>
            <a:chExt cx="2304868" cy="505811"/>
          </a:xfrm>
        </p:grpSpPr>
        <p:pic>
          <p:nvPicPr>
            <p:cNvPr id="22" name="Graphic 21" descr="U.S. Department of Health and Human Services">
              <a:extLst>
                <a:ext uri="{FF2B5EF4-FFF2-40B4-BE49-F238E27FC236}">
                  <a16:creationId xmlns:a16="http://schemas.microsoft.com/office/drawing/2014/main" id="{42ED958E-9FA6-BA41-8A2F-C3369723966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01949" y="96218"/>
              <a:ext cx="505811" cy="505811"/>
            </a:xfrm>
            <a:prstGeom prst="rect">
              <a:avLst/>
            </a:prstGeom>
          </p:spPr>
        </p:pic>
        <p:pic>
          <p:nvPicPr>
            <p:cNvPr id="23" name="Graphic 22">
              <a:extLst>
                <a:ext uri="{FF2B5EF4-FFF2-40B4-BE49-F238E27FC236}">
                  <a16:creationId xmlns:a16="http://schemas.microsoft.com/office/drawing/2014/main" id="{6CDBE738-426D-9642-91CC-3D98E5DCF282}"/>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702892" y="139107"/>
              <a:ext cx="1572125" cy="414276"/>
            </a:xfrm>
            <a:prstGeom prst="rect">
              <a:avLst/>
            </a:prstGeom>
          </p:spPr>
        </p:pic>
      </p:grpSp>
    </p:spTree>
    <p:extLst>
      <p:ext uri="{BB962C8B-B14F-4D97-AF65-F5344CB8AC3E}">
        <p14:creationId xmlns:p14="http://schemas.microsoft.com/office/powerpoint/2010/main" val="138666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theme" Target="../theme/theme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theme" Target="../theme/theme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theme" Target="../theme/theme5.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3" Type="http://schemas.openxmlformats.org/officeDocument/2006/relationships/slideLayout" Target="../slideLayouts/slideLayout101.xml"/><Relationship Id="rId21" Type="http://schemas.openxmlformats.org/officeDocument/2006/relationships/slideLayout" Target="../slideLayouts/slideLayout119.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slideLayout" Target="../slideLayouts/slideLayout118.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5" Type="http://schemas.openxmlformats.org/officeDocument/2006/relationships/slideLayout" Target="../slideLayouts/slideLayout103.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slideLayout" Target="../slideLayouts/slideLayout137.xml"/><Relationship Id="rId18" Type="http://schemas.openxmlformats.org/officeDocument/2006/relationships/slideLayout" Target="../slideLayouts/slideLayout142.xml"/><Relationship Id="rId3" Type="http://schemas.openxmlformats.org/officeDocument/2006/relationships/slideLayout" Target="../slideLayouts/slideLayout127.xml"/><Relationship Id="rId21" Type="http://schemas.openxmlformats.org/officeDocument/2006/relationships/theme" Target="../theme/theme7.xml"/><Relationship Id="rId7" Type="http://schemas.openxmlformats.org/officeDocument/2006/relationships/slideLayout" Target="../slideLayouts/slideLayout131.xml"/><Relationship Id="rId12" Type="http://schemas.openxmlformats.org/officeDocument/2006/relationships/slideLayout" Target="../slideLayouts/slideLayout136.xml"/><Relationship Id="rId17" Type="http://schemas.openxmlformats.org/officeDocument/2006/relationships/slideLayout" Target="../slideLayouts/slideLayout141.xml"/><Relationship Id="rId2" Type="http://schemas.openxmlformats.org/officeDocument/2006/relationships/slideLayout" Target="../slideLayouts/slideLayout126.xml"/><Relationship Id="rId16" Type="http://schemas.openxmlformats.org/officeDocument/2006/relationships/slideLayout" Target="../slideLayouts/slideLayout140.xml"/><Relationship Id="rId20" Type="http://schemas.openxmlformats.org/officeDocument/2006/relationships/slideLayout" Target="../slideLayouts/slideLayout144.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slideLayout" Target="../slideLayouts/slideLayout139.xml"/><Relationship Id="rId10" Type="http://schemas.openxmlformats.org/officeDocument/2006/relationships/slideLayout" Target="../slideLayouts/slideLayout134.xml"/><Relationship Id="rId19" Type="http://schemas.openxmlformats.org/officeDocument/2006/relationships/slideLayout" Target="../slideLayouts/slideLayout143.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8A4072E7-2B57-6D45-95B1-BA1228AF11D7}"/>
              </a:ext>
            </a:extLst>
          </p:cNvPr>
          <p:cNvSpPr>
            <a:spLocks noGrp="1"/>
          </p:cNvSpPr>
          <p:nvPr>
            <p:ph type="ftr" sz="quarter" idx="3"/>
          </p:nvPr>
        </p:nvSpPr>
        <p:spPr>
          <a:xfrm>
            <a:off x="739317" y="261116"/>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4" name="Date Placeholder 3">
            <a:extLst>
              <a:ext uri="{FF2B5EF4-FFF2-40B4-BE49-F238E27FC236}">
                <a16:creationId xmlns:a16="http://schemas.microsoft.com/office/drawing/2014/main" id="{B30CDA42-8D97-BE4A-8D91-E3B1FBAF880A}"/>
              </a:ext>
            </a:extLst>
          </p:cNvPr>
          <p:cNvSpPr>
            <a:spLocks noGrp="1"/>
          </p:cNvSpPr>
          <p:nvPr>
            <p:ph type="dt" sz="half" idx="2"/>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AECBC3B1-2C0E-1047-BF6E-95A99C55BE03}" type="datetime1">
              <a:rPr lang="en-US" smtClean="0"/>
              <a:t>1/26/2023</a:t>
            </a:fld>
            <a:endParaRPr lang="en-US" dirty="0"/>
          </a:p>
        </p:txBody>
      </p:sp>
    </p:spTree>
    <p:extLst>
      <p:ext uri="{BB962C8B-B14F-4D97-AF65-F5344CB8AC3E}">
        <p14:creationId xmlns:p14="http://schemas.microsoft.com/office/powerpoint/2010/main" val="1558385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sldNum="0" hdr="0" ftr="0" dt="0"/>
  <p:txStyles>
    <p:titleStyle>
      <a:lvl1pPr algn="l" defTabSz="914377" rtl="0" eaLnBrk="1" latinLnBrk="0" hangingPunct="1">
        <a:lnSpc>
          <a:spcPct val="90000"/>
        </a:lnSpc>
        <a:spcBef>
          <a:spcPct val="0"/>
        </a:spcBef>
        <a:buNone/>
        <a:defRPr sz="4800" b="1" kern="120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8A4072E7-2B57-6D45-95B1-BA1228AF11D7}"/>
              </a:ext>
            </a:extLst>
          </p:cNvPr>
          <p:cNvSpPr>
            <a:spLocks noGrp="1"/>
          </p:cNvSpPr>
          <p:nvPr>
            <p:ph type="ftr" sz="quarter" idx="3"/>
          </p:nvPr>
        </p:nvSpPr>
        <p:spPr>
          <a:xfrm>
            <a:off x="739317" y="261116"/>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4" name="Date Placeholder 3">
            <a:extLst>
              <a:ext uri="{FF2B5EF4-FFF2-40B4-BE49-F238E27FC236}">
                <a16:creationId xmlns:a16="http://schemas.microsoft.com/office/drawing/2014/main" id="{B30CDA42-8D97-BE4A-8D91-E3B1FBAF880A}"/>
              </a:ext>
            </a:extLst>
          </p:cNvPr>
          <p:cNvSpPr>
            <a:spLocks noGrp="1"/>
          </p:cNvSpPr>
          <p:nvPr>
            <p:ph type="dt" sz="half" idx="2"/>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FD37B970-C42D-8D4D-9BEF-DBED4DBE6043}" type="datetime1">
              <a:rPr lang="en-US" smtClean="0"/>
              <a:t>1/26/2023</a:t>
            </a:fld>
            <a:endParaRPr lang="en-US"/>
          </a:p>
        </p:txBody>
      </p:sp>
    </p:spTree>
    <p:extLst>
      <p:ext uri="{BB962C8B-B14F-4D97-AF65-F5344CB8AC3E}">
        <p14:creationId xmlns:p14="http://schemas.microsoft.com/office/powerpoint/2010/main" val="311676988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Lst>
  <p:hf sldNum="0" hdr="0" dt="0"/>
  <p:txStyles>
    <p:titleStyle>
      <a:lvl1pPr algn="l" defTabSz="914377" rtl="0" eaLnBrk="1" latinLnBrk="0" hangingPunct="1">
        <a:lnSpc>
          <a:spcPct val="90000"/>
        </a:lnSpc>
        <a:spcBef>
          <a:spcPct val="0"/>
        </a:spcBef>
        <a:buNone/>
        <a:defRPr sz="4800" b="1" kern="120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8A4072E7-2B57-6D45-95B1-BA1228AF11D7}"/>
              </a:ext>
            </a:extLst>
          </p:cNvPr>
          <p:cNvSpPr>
            <a:spLocks noGrp="1"/>
          </p:cNvSpPr>
          <p:nvPr>
            <p:ph type="ftr" sz="quarter" idx="3"/>
          </p:nvPr>
        </p:nvSpPr>
        <p:spPr>
          <a:xfrm>
            <a:off x="739317" y="261116"/>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a:t>Presentation Title</a:t>
            </a:r>
          </a:p>
        </p:txBody>
      </p:sp>
      <p:sp>
        <p:nvSpPr>
          <p:cNvPr id="4" name="Date Placeholder 3">
            <a:extLst>
              <a:ext uri="{FF2B5EF4-FFF2-40B4-BE49-F238E27FC236}">
                <a16:creationId xmlns:a16="http://schemas.microsoft.com/office/drawing/2014/main" id="{B30CDA42-8D97-BE4A-8D91-E3B1FBAF880A}"/>
              </a:ext>
            </a:extLst>
          </p:cNvPr>
          <p:cNvSpPr>
            <a:spLocks noGrp="1"/>
          </p:cNvSpPr>
          <p:nvPr>
            <p:ph type="dt" sz="half" idx="2"/>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FD37B970-C42D-8D4D-9BEF-DBED4DBE6043}" type="datetime1">
              <a:rPr lang="en-US" smtClean="0"/>
              <a:t>1/26/2023</a:t>
            </a:fld>
            <a:endParaRPr lang="en-US"/>
          </a:p>
        </p:txBody>
      </p:sp>
    </p:spTree>
    <p:extLst>
      <p:ext uri="{BB962C8B-B14F-4D97-AF65-F5344CB8AC3E}">
        <p14:creationId xmlns:p14="http://schemas.microsoft.com/office/powerpoint/2010/main" val="114253192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hf sldNum="0" hdr="0" dt="0"/>
  <p:txStyles>
    <p:titleStyle>
      <a:lvl1pPr algn="l" defTabSz="914377" rtl="0" eaLnBrk="1" latinLnBrk="0" hangingPunct="1">
        <a:lnSpc>
          <a:spcPct val="90000"/>
        </a:lnSpc>
        <a:spcBef>
          <a:spcPct val="0"/>
        </a:spcBef>
        <a:buNone/>
        <a:defRPr sz="4800" b="1" kern="120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8A4072E7-2B57-6D45-95B1-BA1228AF11D7}"/>
              </a:ext>
            </a:extLst>
          </p:cNvPr>
          <p:cNvSpPr>
            <a:spLocks noGrp="1"/>
          </p:cNvSpPr>
          <p:nvPr>
            <p:ph type="ftr" sz="quarter" idx="3"/>
          </p:nvPr>
        </p:nvSpPr>
        <p:spPr>
          <a:xfrm>
            <a:off x="739317" y="261116"/>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4" name="Date Placeholder 3">
            <a:extLst>
              <a:ext uri="{FF2B5EF4-FFF2-40B4-BE49-F238E27FC236}">
                <a16:creationId xmlns:a16="http://schemas.microsoft.com/office/drawing/2014/main" id="{B30CDA42-8D97-BE4A-8D91-E3B1FBAF880A}"/>
              </a:ext>
            </a:extLst>
          </p:cNvPr>
          <p:cNvSpPr>
            <a:spLocks noGrp="1"/>
          </p:cNvSpPr>
          <p:nvPr>
            <p:ph type="dt" sz="half" idx="2"/>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FD37B970-C42D-8D4D-9BEF-DBED4DBE6043}" type="datetime1">
              <a:rPr lang="en-US" smtClean="0"/>
              <a:t>1/26/2023</a:t>
            </a:fld>
            <a:endParaRPr lang="en-US" dirty="0"/>
          </a:p>
        </p:txBody>
      </p:sp>
    </p:spTree>
    <p:extLst>
      <p:ext uri="{BB962C8B-B14F-4D97-AF65-F5344CB8AC3E}">
        <p14:creationId xmlns:p14="http://schemas.microsoft.com/office/powerpoint/2010/main" val="402630567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hf sldNum="0" hdr="0" dt="0"/>
  <p:txStyles>
    <p:titleStyle>
      <a:lvl1pPr algn="l" defTabSz="914377" rtl="0" eaLnBrk="1" latinLnBrk="0" hangingPunct="1">
        <a:lnSpc>
          <a:spcPct val="90000"/>
        </a:lnSpc>
        <a:spcBef>
          <a:spcPct val="0"/>
        </a:spcBef>
        <a:buNone/>
        <a:defRPr sz="4800" b="1" kern="120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8A4072E7-2B57-6D45-95B1-BA1228AF11D7}"/>
              </a:ext>
            </a:extLst>
          </p:cNvPr>
          <p:cNvSpPr>
            <a:spLocks noGrp="1"/>
          </p:cNvSpPr>
          <p:nvPr>
            <p:ph type="ftr" sz="quarter" idx="3"/>
          </p:nvPr>
        </p:nvSpPr>
        <p:spPr>
          <a:xfrm>
            <a:off x="739317" y="261116"/>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Presentation Title</a:t>
            </a:r>
          </a:p>
        </p:txBody>
      </p:sp>
      <p:sp>
        <p:nvSpPr>
          <p:cNvPr id="4" name="Date Placeholder 3">
            <a:extLst>
              <a:ext uri="{FF2B5EF4-FFF2-40B4-BE49-F238E27FC236}">
                <a16:creationId xmlns:a16="http://schemas.microsoft.com/office/drawing/2014/main" id="{B30CDA42-8D97-BE4A-8D91-E3B1FBAF880A}"/>
              </a:ext>
            </a:extLst>
          </p:cNvPr>
          <p:cNvSpPr>
            <a:spLocks noGrp="1"/>
          </p:cNvSpPr>
          <p:nvPr>
            <p:ph type="dt" sz="half" idx="2"/>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FD37B970-C42D-8D4D-9BEF-DBED4DBE6043}" type="datetime1">
              <a:rPr lang="en-US" smtClean="0"/>
              <a:t>1/26/2023</a:t>
            </a:fld>
            <a:endParaRPr lang="en-US" dirty="0"/>
          </a:p>
        </p:txBody>
      </p:sp>
    </p:spTree>
    <p:extLst>
      <p:ext uri="{BB962C8B-B14F-4D97-AF65-F5344CB8AC3E}">
        <p14:creationId xmlns:p14="http://schemas.microsoft.com/office/powerpoint/2010/main" val="43453289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sldNum="0" hdr="0" dt="0"/>
  <p:txStyles>
    <p:titleStyle>
      <a:lvl1pPr algn="l" defTabSz="914377" rtl="0" eaLnBrk="1" latinLnBrk="0" hangingPunct="1">
        <a:lnSpc>
          <a:spcPct val="90000"/>
        </a:lnSpc>
        <a:spcBef>
          <a:spcPct val="0"/>
        </a:spcBef>
        <a:buNone/>
        <a:defRPr sz="4800" b="1" kern="120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8A4072E7-2B57-6D45-95B1-BA1228AF11D7}"/>
              </a:ext>
            </a:extLst>
          </p:cNvPr>
          <p:cNvSpPr>
            <a:spLocks noGrp="1"/>
          </p:cNvSpPr>
          <p:nvPr>
            <p:ph type="ftr" sz="quarter" idx="3"/>
          </p:nvPr>
        </p:nvSpPr>
        <p:spPr>
          <a:xfrm>
            <a:off x="739317" y="261116"/>
            <a:ext cx="8143831" cy="348027"/>
          </a:xfrm>
          <a:prstGeom prst="rect">
            <a:avLst/>
          </a:prstGeom>
        </p:spPr>
        <p:txBody>
          <a:bodyPr/>
          <a:lstStyle>
            <a:lvl1pPr algn="l">
              <a:defRPr sz="1100">
                <a:solidFill>
                  <a:schemeClr val="tx1">
                    <a:lumMod val="50000"/>
                    <a:lumOff val="50000"/>
                  </a:schemeClr>
                </a:solidFill>
                <a:latin typeface="Arial" panose="020B0604020202020204" pitchFamily="34" charset="0"/>
                <a:cs typeface="Arial" panose="020B0604020202020204" pitchFamily="34" charset="0"/>
              </a:defRPr>
            </a:lvl1pPr>
          </a:lstStyle>
          <a:p>
            <a:endParaRPr lang="en-US" dirty="0"/>
          </a:p>
        </p:txBody>
      </p:sp>
      <p:sp>
        <p:nvSpPr>
          <p:cNvPr id="4" name="Date Placeholder 3">
            <a:extLst>
              <a:ext uri="{FF2B5EF4-FFF2-40B4-BE49-F238E27FC236}">
                <a16:creationId xmlns:a16="http://schemas.microsoft.com/office/drawing/2014/main" id="{B30CDA42-8D97-BE4A-8D91-E3B1FBAF880A}"/>
              </a:ext>
            </a:extLst>
          </p:cNvPr>
          <p:cNvSpPr>
            <a:spLocks noGrp="1"/>
          </p:cNvSpPr>
          <p:nvPr>
            <p:ph type="dt" sz="half" idx="2"/>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AECBC3B1-2C0E-1047-BF6E-95A99C55BE03}" type="datetime1">
              <a:rPr lang="en-US" smtClean="0"/>
              <a:t>1/26/2023</a:t>
            </a:fld>
            <a:endParaRPr lang="en-US" dirty="0"/>
          </a:p>
        </p:txBody>
      </p:sp>
    </p:spTree>
    <p:extLst>
      <p:ext uri="{BB962C8B-B14F-4D97-AF65-F5344CB8AC3E}">
        <p14:creationId xmlns:p14="http://schemas.microsoft.com/office/powerpoint/2010/main" val="294108896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Lst>
  <p:hf sldNum="0" hdr="0" ftr="0" dt="0"/>
  <p:txStyles>
    <p:titleStyle>
      <a:lvl1pPr algn="l" defTabSz="914377" rtl="0" eaLnBrk="1" latinLnBrk="0" hangingPunct="1">
        <a:lnSpc>
          <a:spcPct val="90000"/>
        </a:lnSpc>
        <a:spcBef>
          <a:spcPct val="0"/>
        </a:spcBef>
        <a:buNone/>
        <a:defRPr sz="4800" b="1" kern="120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0CDA42-8D97-BE4A-8D91-E3B1FBAF880A}"/>
              </a:ext>
            </a:extLst>
          </p:cNvPr>
          <p:cNvSpPr>
            <a:spLocks noGrp="1"/>
          </p:cNvSpPr>
          <p:nvPr>
            <p:ph type="dt" sz="half" idx="2"/>
          </p:nvPr>
        </p:nvSpPr>
        <p:spPr>
          <a:xfrm>
            <a:off x="15090" y="6518261"/>
            <a:ext cx="1259840" cy="348027"/>
          </a:xfrm>
          <a:prstGeom prst="rect">
            <a:avLst/>
          </a:prstGeom>
        </p:spPr>
        <p:txBody>
          <a:bodyPr/>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FD37B970-C42D-8D4D-9BEF-DBED4DBE6043}" type="datetime1">
              <a:rPr lang="en-US" smtClean="0"/>
              <a:t>1/26/2023</a:t>
            </a:fld>
            <a:endParaRPr lang="en-US" dirty="0"/>
          </a:p>
        </p:txBody>
      </p:sp>
    </p:spTree>
    <p:extLst>
      <p:ext uri="{BB962C8B-B14F-4D97-AF65-F5344CB8AC3E}">
        <p14:creationId xmlns:p14="http://schemas.microsoft.com/office/powerpoint/2010/main" val="175834804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Lst>
  <p:hf sldNum="0" hdr="0" dt="0"/>
  <p:txStyles>
    <p:titleStyle>
      <a:lvl1pPr algn="l" defTabSz="914377" rtl="0" eaLnBrk="1" latinLnBrk="0" hangingPunct="1">
        <a:lnSpc>
          <a:spcPct val="90000"/>
        </a:lnSpc>
        <a:spcBef>
          <a:spcPct val="0"/>
        </a:spcBef>
        <a:buNone/>
        <a:defRPr sz="4800" b="1" kern="120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ealthit.gov/sites/default/files/page2/2021-11/Information-Blocking-Portal-Process.pdf" TargetMode="External"/><Relationship Id="rId2" Type="http://schemas.openxmlformats.org/officeDocument/2006/relationships/image" Target="../media/image44.png"/><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46.xml"/><Relationship Id="rId4" Type="http://schemas.openxmlformats.org/officeDocument/2006/relationships/image" Target="../media/image46.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3.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9.sv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44.xml"/><Relationship Id="rId5" Type="http://schemas.openxmlformats.org/officeDocument/2006/relationships/image" Target="../media/image53.jpeg"/><Relationship Id="rId4" Type="http://schemas.openxmlformats.org/officeDocument/2006/relationships/image" Target="../media/image5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128.xml"/><Relationship Id="rId4" Type="http://schemas.openxmlformats.org/officeDocument/2006/relationships/image" Target="../media/image52.sv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100.xml"/></Relationships>
</file>

<file path=ppt/slides/_rels/slide22.xml.rels><?xml version="1.0" encoding="UTF-8" standalone="yes"?>
<Relationships xmlns="http://schemas.openxmlformats.org/package/2006/relationships"><Relationship Id="rId8" Type="http://schemas.openxmlformats.org/officeDocument/2006/relationships/hyperlink" Target="https://www.healthit.gov/feedback" TargetMode="External"/><Relationship Id="rId3" Type="http://schemas.openxmlformats.org/officeDocument/2006/relationships/hyperlink" Target="https://www.healthit.gov/" TargetMode="External"/><Relationship Id="rId7" Type="http://schemas.openxmlformats.org/officeDocument/2006/relationships/hyperlink" Target="https://healthit.gov/report-info-blocking" TargetMode="External"/><Relationship Id="rId2" Type="http://schemas.openxmlformats.org/officeDocument/2006/relationships/notesSlide" Target="../notesSlides/notesSlide18.xml"/><Relationship Id="rId1" Type="http://schemas.openxmlformats.org/officeDocument/2006/relationships/slideLayout" Target="../slideLayouts/slideLayout126.xml"/><Relationship Id="rId6" Type="http://schemas.openxmlformats.org/officeDocument/2006/relationships/hyperlink" Target="https://www.healthit.gov/buzz-blog/category/information-blocking" TargetMode="External"/><Relationship Id="rId11" Type="http://schemas.openxmlformats.org/officeDocument/2006/relationships/image" Target="../media/image55.png"/><Relationship Id="rId5" Type="http://schemas.openxmlformats.org/officeDocument/2006/relationships/hyperlink" Target="https://www.healthit.gov/faqs" TargetMode="External"/><Relationship Id="rId10" Type="http://schemas.openxmlformats.org/officeDocument/2006/relationships/hyperlink" Target="https://www.healthit.gov/newsroom/events" TargetMode="External"/><Relationship Id="rId4" Type="http://schemas.openxmlformats.org/officeDocument/2006/relationships/hyperlink" Target="https://www.healthit.gov/topic/information-blocking" TargetMode="External"/><Relationship Id="rId9" Type="http://schemas.openxmlformats.org/officeDocument/2006/relationships/hyperlink" Target="https://www.linkedin.com/company/office-of-the-national-coordinator-for-health-information-technology"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3.xml"/></Relationships>
</file>

<file path=ppt/slides/_rels/slide3.xml.rels><?xml version="1.0" encoding="UTF-8" standalone="yes"?>
<Relationships xmlns="http://schemas.openxmlformats.org/package/2006/relationships"><Relationship Id="rId3" Type="http://schemas.openxmlformats.org/officeDocument/2006/relationships/hyperlink" Target="https://www.ecfr.gov/current/title-45/section-171.103#p-171.103(a)"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hyperlink" Target="https://www.ecfr.gov/current/title-45/section-170.21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62.xml"/><Relationship Id="rId4" Type="http://schemas.openxmlformats.org/officeDocument/2006/relationships/image" Target="../media/image39.svg"/></Relationships>
</file>

<file path=ppt/slides/_rels/slide8.xml.rels><?xml version="1.0" encoding="UTF-8" standalone="yes"?>
<Relationships xmlns="http://schemas.openxmlformats.org/package/2006/relationships"><Relationship Id="rId8" Type="http://schemas.openxmlformats.org/officeDocument/2006/relationships/hyperlink" Target="https://www.healthit.gov/faqs?f%5B0%5D=subtopic%3A7026" TargetMode="External"/><Relationship Id="rId3" Type="http://schemas.openxmlformats.org/officeDocument/2006/relationships/image" Target="../media/image41.png"/><Relationship Id="rId7" Type="http://schemas.openxmlformats.org/officeDocument/2006/relationships/hyperlink" Target="https://www.healthit.gov/sites/default/files/page2/2021-12/Understanding_EHI-Scope-Diagram.pdf" TargetMode="External"/><Relationship Id="rId2" Type="http://schemas.openxmlformats.org/officeDocument/2006/relationships/image" Target="../media/image40.png"/><Relationship Id="rId1" Type="http://schemas.openxmlformats.org/officeDocument/2006/relationships/slideLayout" Target="../slideLayouts/slideLayout81.xml"/><Relationship Id="rId6" Type="http://schemas.openxmlformats.org/officeDocument/2006/relationships/hyperlink" Target="https://www.healthit.gov/sites/default/files/page2/2021-12/Understanding_EHI.pdf" TargetMode="External"/><Relationship Id="rId5" Type="http://schemas.openxmlformats.org/officeDocument/2006/relationships/hyperlink" Target="https://www.healthit.gov/buzz-blog/information-blocking/information-blocking-eight-regulatory-reminders-for-october-6th" TargetMode="External"/><Relationship Id="rId4" Type="http://schemas.openxmlformats.org/officeDocument/2006/relationships/hyperlink" Target="https://www.healthit.gov/buzz-blog/information-blocking/say-hi-to-ehi" TargetMode="External"/><Relationship Id="rId9" Type="http://schemas.openxmlformats.org/officeDocument/2006/relationships/hyperlink" Target="https://healthit.gov/ibresourc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3A272-29C7-7740-8401-6F9B01D77299}"/>
              </a:ext>
            </a:extLst>
          </p:cNvPr>
          <p:cNvSpPr>
            <a:spLocks noGrp="1"/>
          </p:cNvSpPr>
          <p:nvPr>
            <p:ph type="body" sz="quarter" idx="12"/>
          </p:nvPr>
        </p:nvSpPr>
        <p:spPr>
          <a:xfrm>
            <a:off x="2843182" y="4476915"/>
            <a:ext cx="5786468" cy="1489545"/>
          </a:xfrm>
        </p:spPr>
        <p:txBody>
          <a:bodyPr>
            <a:normAutofit/>
          </a:bodyPr>
          <a:lstStyle/>
          <a:p>
            <a:r>
              <a:rPr lang="en-US" dirty="0"/>
              <a:t>Dan Healy, Policy Coordinator, Compliance and Administration Branch</a:t>
            </a:r>
          </a:p>
        </p:txBody>
      </p:sp>
      <p:sp>
        <p:nvSpPr>
          <p:cNvPr id="3" name="Text Placeholder 2">
            <a:extLst>
              <a:ext uri="{FF2B5EF4-FFF2-40B4-BE49-F238E27FC236}">
                <a16:creationId xmlns:a16="http://schemas.microsoft.com/office/drawing/2014/main" id="{BB7CF930-2D40-E24E-AFB3-518BDA80BEA8}"/>
              </a:ext>
            </a:extLst>
          </p:cNvPr>
          <p:cNvSpPr>
            <a:spLocks noGrp="1"/>
          </p:cNvSpPr>
          <p:nvPr>
            <p:ph type="body" sz="quarter" idx="11"/>
          </p:nvPr>
        </p:nvSpPr>
        <p:spPr>
          <a:xfrm>
            <a:off x="2822728" y="3396765"/>
            <a:ext cx="8313359" cy="833667"/>
          </a:xfrm>
        </p:spPr>
        <p:txBody>
          <a:bodyPr>
            <a:noAutofit/>
          </a:bodyPr>
          <a:lstStyle/>
          <a:p>
            <a:r>
              <a:rPr lang="en-US" dirty="0"/>
              <a:t>Regulatory and Policy Affairs Division</a:t>
            </a:r>
          </a:p>
          <a:p>
            <a:r>
              <a:rPr lang="en-US" dirty="0"/>
              <a:t>Office of Policy</a:t>
            </a:r>
          </a:p>
          <a:p>
            <a:r>
              <a:rPr lang="en-US" dirty="0"/>
              <a:t>Office of the National Coordinator for Health Information Technology (ONC)</a:t>
            </a:r>
          </a:p>
        </p:txBody>
      </p:sp>
      <p:sp>
        <p:nvSpPr>
          <p:cNvPr id="4" name="Title 3">
            <a:extLst>
              <a:ext uri="{FF2B5EF4-FFF2-40B4-BE49-F238E27FC236}">
                <a16:creationId xmlns:a16="http://schemas.microsoft.com/office/drawing/2014/main" id="{A733913B-FF71-BF40-A06E-3F8A19A3BCB3}"/>
              </a:ext>
            </a:extLst>
          </p:cNvPr>
          <p:cNvSpPr>
            <a:spLocks noGrp="1"/>
          </p:cNvSpPr>
          <p:nvPr>
            <p:ph type="title"/>
          </p:nvPr>
        </p:nvSpPr>
        <p:spPr/>
        <p:txBody>
          <a:bodyPr/>
          <a:lstStyle/>
          <a:p>
            <a:r>
              <a:rPr lang="en-US" dirty="0"/>
              <a:t>Information Blocking</a:t>
            </a:r>
          </a:p>
        </p:txBody>
      </p:sp>
    </p:spTree>
    <p:extLst>
      <p:ext uri="{BB962C8B-B14F-4D97-AF65-F5344CB8AC3E}">
        <p14:creationId xmlns:p14="http://schemas.microsoft.com/office/powerpoint/2010/main" val="279798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D8145B0-F811-4163-9DCC-70304F43B981}"/>
              </a:ext>
            </a:extLst>
          </p:cNvPr>
          <p:cNvSpPr/>
          <p:nvPr/>
        </p:nvSpPr>
        <p:spPr>
          <a:xfrm>
            <a:off x="0" y="676656"/>
            <a:ext cx="12192000" cy="6099048"/>
          </a:xfrm>
          <a:prstGeom prst="rect">
            <a:avLst/>
          </a:prstGeom>
          <a:gradFill>
            <a:gsLst>
              <a:gs pos="82000">
                <a:srgbClr val="498A95"/>
              </a:gs>
              <a:gs pos="0">
                <a:schemeClr val="tx2"/>
              </a:gs>
            </a:gsLst>
            <a:lin ang="19800000" scaled="0"/>
          </a:gra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endParaRPr>
          </a:p>
        </p:txBody>
      </p:sp>
      <p:pic>
        <p:nvPicPr>
          <p:cNvPr id="5" name="Content Placeholder 4">
            <a:extLst>
              <a:ext uri="{FF2B5EF4-FFF2-40B4-BE49-F238E27FC236}">
                <a16:creationId xmlns:a16="http://schemas.microsoft.com/office/drawing/2014/main" id="{24211218-BD1C-45F6-A931-9CD168F88825}"/>
              </a:ext>
            </a:extLst>
          </p:cNvPr>
          <p:cNvPicPr>
            <a:picLocks noGrp="1" noChangeAspect="1"/>
          </p:cNvPicPr>
          <p:nvPr>
            <p:ph idx="1"/>
          </p:nvPr>
        </p:nvPicPr>
        <p:blipFill rotWithShape="1">
          <a:blip r:embed="rId2"/>
          <a:srcRect l="18446" t="23696" r="19675"/>
          <a:stretch/>
        </p:blipFill>
        <p:spPr>
          <a:xfrm>
            <a:off x="1007567" y="740664"/>
            <a:ext cx="10176866" cy="5893828"/>
          </a:xfrm>
        </p:spPr>
      </p:pic>
      <p:sp>
        <p:nvSpPr>
          <p:cNvPr id="8" name="TextBox 7">
            <a:extLst>
              <a:ext uri="{FF2B5EF4-FFF2-40B4-BE49-F238E27FC236}">
                <a16:creationId xmlns:a16="http://schemas.microsoft.com/office/drawing/2014/main" id="{13F5586D-4BD0-4532-B911-B65C83FB807D}"/>
              </a:ext>
            </a:extLst>
          </p:cNvPr>
          <p:cNvSpPr txBox="1"/>
          <p:nvPr/>
        </p:nvSpPr>
        <p:spPr>
          <a:xfrm>
            <a:off x="914400" y="6585796"/>
            <a:ext cx="6726865"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panose="020B0604020202020204"/>
                <a:ea typeface="+mn-ea"/>
                <a:cs typeface="+mn-cs"/>
                <a:hlinkClick r:id="rId3"/>
              </a:rPr>
              <a:t>https://www.healthit.gov/sites/default/files/page2/2021-11/Information-Blocking-Portal-Process.pdf</a:t>
            </a:r>
            <a:r>
              <a:rPr kumimoji="0" lang="en-US" sz="1050" b="0" i="0" u="none" strike="noStrike" kern="1200" cap="none" spc="0" normalizeH="0" baseline="0" noProof="0" dirty="0">
                <a:ln>
                  <a:noFill/>
                </a:ln>
                <a:solidFill>
                  <a:srgbClr val="000000"/>
                </a:solidFill>
                <a:effectLst/>
                <a:uLnTx/>
                <a:uFillTx/>
                <a:latin typeface="Arial" panose="020B0604020202020204"/>
                <a:ea typeface="+mn-ea"/>
                <a:cs typeface="+mn-cs"/>
              </a:rPr>
              <a:t> </a:t>
            </a:r>
          </a:p>
        </p:txBody>
      </p:sp>
      <p:sp>
        <p:nvSpPr>
          <p:cNvPr id="7" name="Title 2">
            <a:extLst>
              <a:ext uri="{FF2B5EF4-FFF2-40B4-BE49-F238E27FC236}">
                <a16:creationId xmlns:a16="http://schemas.microsoft.com/office/drawing/2014/main" id="{5B2FEE06-863D-4985-BB90-38A2AB4D4183}"/>
              </a:ext>
            </a:extLst>
          </p:cNvPr>
          <p:cNvSpPr>
            <a:spLocks noGrp="1"/>
          </p:cNvSpPr>
          <p:nvPr>
            <p:ph type="title"/>
          </p:nvPr>
        </p:nvSpPr>
        <p:spPr>
          <a:xfrm>
            <a:off x="554561" y="82296"/>
            <a:ext cx="8631607" cy="831811"/>
          </a:xfrm>
        </p:spPr>
        <p:txBody>
          <a:bodyPr/>
          <a:lstStyle/>
          <a:p>
            <a:r>
              <a:rPr lang="en-US" dirty="0"/>
              <a:t>Information Blocking Claims</a:t>
            </a:r>
          </a:p>
        </p:txBody>
      </p:sp>
    </p:spTree>
    <p:extLst>
      <p:ext uri="{BB962C8B-B14F-4D97-AF65-F5344CB8AC3E}">
        <p14:creationId xmlns:p14="http://schemas.microsoft.com/office/powerpoint/2010/main" val="116202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29703A25-0ABA-F048-9ABD-92867B1F7C3A}"/>
              </a:ext>
            </a:extLst>
          </p:cNvPr>
          <p:cNvSpPr>
            <a:spLocks noGrp="1"/>
          </p:cNvSpPr>
          <p:nvPr>
            <p:ph type="title"/>
          </p:nvPr>
        </p:nvSpPr>
        <p:spPr>
          <a:xfrm>
            <a:off x="3602945" y="1136117"/>
            <a:ext cx="7250612" cy="831811"/>
          </a:xfrm>
        </p:spPr>
        <p:txBody>
          <a:bodyPr/>
          <a:lstStyle/>
          <a:p>
            <a:r>
              <a:rPr lang="en-US" sz="2800">
                <a:solidFill>
                  <a:schemeClr val="accent1"/>
                </a:solidFill>
              </a:rPr>
              <a:t>What Makes an Individual or Entity an Information Blocker?</a:t>
            </a:r>
          </a:p>
        </p:txBody>
      </p:sp>
      <p:sp>
        <p:nvSpPr>
          <p:cNvPr id="8" name="Content Placeholder 2">
            <a:extLst>
              <a:ext uri="{FF2B5EF4-FFF2-40B4-BE49-F238E27FC236}">
                <a16:creationId xmlns:a16="http://schemas.microsoft.com/office/drawing/2014/main" id="{602FD171-CAAF-324E-A7CA-C642D954BD81}"/>
              </a:ext>
            </a:extLst>
          </p:cNvPr>
          <p:cNvSpPr txBox="1">
            <a:spLocks/>
          </p:cNvSpPr>
          <p:nvPr/>
        </p:nvSpPr>
        <p:spPr>
          <a:xfrm>
            <a:off x="3658553" y="2102015"/>
            <a:ext cx="7250612" cy="4321316"/>
          </a:xfrm>
          <a:prstGeom prst="rect">
            <a:avLst/>
          </a:prstGeom>
        </p:spPr>
        <p:txBody>
          <a:bodyPr>
            <a:noAutofit/>
          </a:bodyPr>
          <a:lstStyle>
            <a:lvl1pPr marL="228594" indent="-228594" algn="l" defTabSz="914377" rtl="0" eaLnBrk="1" latinLnBrk="0" hangingPunct="1">
              <a:lnSpc>
                <a:spcPct val="100000"/>
              </a:lnSpc>
              <a:spcBef>
                <a:spcPts val="2200"/>
              </a:spcBef>
              <a:spcAft>
                <a:spcPts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100000"/>
              </a:lnSpc>
              <a:spcBef>
                <a:spcPts val="600"/>
              </a:spcBef>
              <a:spcAft>
                <a:spcPts val="600"/>
              </a:spcAft>
              <a:buClr>
                <a:schemeClr val="tx2"/>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100000"/>
              </a:lnSpc>
              <a:spcBef>
                <a:spcPts val="300"/>
              </a:spcBef>
              <a:spcAft>
                <a:spcPts val="600"/>
              </a:spcAft>
              <a:buClr>
                <a:schemeClr val="tx1">
                  <a:lumMod val="50000"/>
                  <a:lumOff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600"/>
              </a:spcBef>
              <a:spcAft>
                <a:spcPts val="0"/>
              </a:spcAft>
              <a:buClr>
                <a:srgbClr val="1E3A72"/>
              </a:buClr>
              <a:buSzTx/>
              <a:buFont typeface="Arial" panose="020B0604020202020204" pitchFamily="34" charset="0"/>
              <a:buNone/>
              <a:tabLst/>
              <a:defRPr/>
            </a:pPr>
            <a:r>
              <a:rPr kumimoji="0" lang="en-US" sz="2200" b="1" i="0" u="none" strike="noStrike" kern="1200" cap="none" spc="0" normalizeH="0" baseline="0" noProof="0">
                <a:ln>
                  <a:noFill/>
                </a:ln>
                <a:solidFill>
                  <a:srgbClr val="146FB4"/>
                </a:solidFill>
                <a:effectLst/>
                <a:uLnTx/>
                <a:uFillTx/>
                <a:latin typeface="Arial" panose="020B0604020202020204" pitchFamily="34" charset="0"/>
                <a:ea typeface="+mn-ea"/>
                <a:cs typeface="Arial" panose="020B0604020202020204" pitchFamily="34" charset="0"/>
              </a:rPr>
              <a:t>Elements of information blocking </a:t>
            </a:r>
            <a:endParaRPr kumimoji="0" lang="en-US" sz="2200" b="0" i="0" u="none" strike="noStrike" kern="1200" cap="none" spc="0" normalizeH="0" baseline="0" noProof="0">
              <a:ln>
                <a:noFill/>
              </a:ln>
              <a:solidFill>
                <a:srgbClr val="146FB4"/>
              </a:solidFill>
              <a:effectLst/>
              <a:uLnTx/>
              <a:uFillTx/>
              <a:latin typeface="Arial" panose="020B0604020202020204" pitchFamily="34" charset="0"/>
              <a:ea typeface="+mn-ea"/>
              <a:cs typeface="Arial" panose="020B0604020202020204" pitchFamily="34" charset="0"/>
            </a:endParaRPr>
          </a:p>
          <a:p>
            <a:pPr marL="409575" marR="0" lvl="0" indent="-409575" algn="l" defTabSz="914377" rtl="0" eaLnBrk="1" fontAlgn="auto" latinLnBrk="0" hangingPunct="1">
              <a:lnSpc>
                <a:spcPct val="100000"/>
              </a:lnSpc>
              <a:spcBef>
                <a:spcPts val="1600"/>
              </a:spcBef>
              <a:spcAft>
                <a:spcPts val="0"/>
              </a:spcAft>
              <a:buClr>
                <a:srgbClr val="1E3A72"/>
              </a:buClr>
              <a:buSzTx/>
              <a:buFont typeface="Wingdings" pitchFamily="2" charset="2"/>
              <a:buChar char="q"/>
              <a:tabLst/>
              <a:defRPr/>
            </a:pPr>
            <a:r>
              <a:rPr kumimoji="0" 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Actor regulated by the information blocking provision</a:t>
            </a:r>
          </a:p>
          <a:p>
            <a:pPr marL="409575" marR="0" lvl="0" indent="-409575" algn="l" defTabSz="914377" rtl="0" eaLnBrk="1" fontAlgn="auto" latinLnBrk="0" hangingPunct="1">
              <a:lnSpc>
                <a:spcPct val="100000"/>
              </a:lnSpc>
              <a:spcBef>
                <a:spcPts val="1600"/>
              </a:spcBef>
              <a:spcAft>
                <a:spcPts val="0"/>
              </a:spcAft>
              <a:buClr>
                <a:srgbClr val="1E3A72"/>
              </a:buClr>
              <a:buSzTx/>
              <a:buFont typeface="Wingdings" pitchFamily="2" charset="2"/>
              <a:buChar char="q"/>
              <a:tabLst/>
              <a:defRPr/>
            </a:pPr>
            <a:r>
              <a:rPr kumimoji="0" 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Involves electronic health information (EHI)</a:t>
            </a:r>
          </a:p>
          <a:p>
            <a:pPr marL="409575" marR="0" lvl="0" indent="-409575" algn="l" defTabSz="914377" rtl="0" eaLnBrk="1" fontAlgn="auto" latinLnBrk="0" hangingPunct="1">
              <a:lnSpc>
                <a:spcPct val="100000"/>
              </a:lnSpc>
              <a:spcBef>
                <a:spcPts val="1600"/>
              </a:spcBef>
              <a:spcAft>
                <a:spcPts val="0"/>
              </a:spcAft>
              <a:buClr>
                <a:srgbClr val="1E3A72"/>
              </a:buClr>
              <a:buSzTx/>
              <a:buFont typeface="Wingdings" pitchFamily="2" charset="2"/>
              <a:buChar char="q"/>
              <a:tabLst/>
              <a:defRPr/>
            </a:pPr>
            <a:r>
              <a:rPr kumimoji="0" 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Practice is likely to interfere with access, exchange, or use of EHI</a:t>
            </a:r>
          </a:p>
          <a:p>
            <a:pPr marL="409575" marR="0" lvl="0" indent="-409575" algn="l" defTabSz="914377" rtl="0" eaLnBrk="1" fontAlgn="auto" latinLnBrk="0" hangingPunct="1">
              <a:lnSpc>
                <a:spcPct val="100000"/>
              </a:lnSpc>
              <a:spcBef>
                <a:spcPts val="1600"/>
              </a:spcBef>
              <a:spcAft>
                <a:spcPts val="0"/>
              </a:spcAft>
              <a:buClr>
                <a:srgbClr val="1E3A72"/>
              </a:buClr>
              <a:buSzTx/>
              <a:buFont typeface="Wingdings" pitchFamily="2" charset="2"/>
              <a:buChar char="q"/>
              <a:tabLst/>
              <a:defRPr/>
            </a:pPr>
            <a:r>
              <a:rPr kumimoji="0" 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Requisite knowledge by the actor</a:t>
            </a:r>
          </a:p>
          <a:p>
            <a:pPr marL="409575" marR="0" lvl="0" indent="-409575" algn="l" defTabSz="914377" rtl="0" eaLnBrk="1" fontAlgn="auto" latinLnBrk="0" hangingPunct="1">
              <a:lnSpc>
                <a:spcPct val="100000"/>
              </a:lnSpc>
              <a:spcBef>
                <a:spcPts val="1600"/>
              </a:spcBef>
              <a:spcAft>
                <a:spcPts val="0"/>
              </a:spcAft>
              <a:buClr>
                <a:srgbClr val="1E3A72"/>
              </a:buClr>
              <a:buSzTx/>
              <a:buFont typeface="Wingdings" pitchFamily="2" charset="2"/>
              <a:buChar char="q"/>
              <a:tabLst/>
              <a:defRPr/>
            </a:pPr>
            <a:r>
              <a:rPr kumimoji="0" 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Not required by law</a:t>
            </a:r>
          </a:p>
          <a:p>
            <a:pPr marL="409575" marR="0" lvl="0" indent="-409575" algn="l" defTabSz="914377" rtl="0" eaLnBrk="1" fontAlgn="auto" latinLnBrk="0" hangingPunct="1">
              <a:lnSpc>
                <a:spcPct val="100000"/>
              </a:lnSpc>
              <a:spcBef>
                <a:spcPts val="1600"/>
              </a:spcBef>
              <a:spcAft>
                <a:spcPts val="0"/>
              </a:spcAft>
              <a:buClr>
                <a:srgbClr val="1E3A72"/>
              </a:buClr>
              <a:buSzTx/>
              <a:buFont typeface="Wingdings" pitchFamily="2" charset="2"/>
              <a:buChar char="q"/>
              <a:tabLst/>
              <a:defRPr/>
            </a:pPr>
            <a:r>
              <a:rPr kumimoji="0" 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Not covered by an exception</a:t>
            </a:r>
          </a:p>
        </p:txBody>
      </p:sp>
      <p:pic>
        <p:nvPicPr>
          <p:cNvPr id="9" name="Graphic 5">
            <a:extLst>
              <a:ext uri="{FF2B5EF4-FFF2-40B4-BE49-F238E27FC236}">
                <a16:creationId xmlns:a16="http://schemas.microsoft.com/office/drawing/2014/main" id="{B48EB4F7-7DF7-D74E-9C60-B65BBC8134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915" y="1224451"/>
            <a:ext cx="2219092" cy="2627715"/>
          </a:xfrm>
          <a:prstGeom prst="rect">
            <a:avLst/>
          </a:prstGeom>
        </p:spPr>
      </p:pic>
    </p:spTree>
    <p:extLst>
      <p:ext uri="{BB962C8B-B14F-4D97-AF65-F5344CB8AC3E}">
        <p14:creationId xmlns:p14="http://schemas.microsoft.com/office/powerpoint/2010/main" val="92162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5">
            <a:extLst>
              <a:ext uri="{FF2B5EF4-FFF2-40B4-BE49-F238E27FC236}">
                <a16:creationId xmlns:a16="http://schemas.microsoft.com/office/drawing/2014/main" id="{9C7E3488-0C06-1749-9D55-FAF8BB44D534}"/>
              </a:ext>
            </a:extLst>
          </p:cNvPr>
          <p:cNvSpPr>
            <a:spLocks noGrp="1"/>
          </p:cNvSpPr>
          <p:nvPr>
            <p:ph type="title"/>
          </p:nvPr>
        </p:nvSpPr>
        <p:spPr>
          <a:xfrm>
            <a:off x="814298" y="319659"/>
            <a:ext cx="8387344" cy="836479"/>
          </a:xfrm>
        </p:spPr>
        <p:txBody>
          <a:bodyPr/>
          <a:lstStyle/>
          <a:p>
            <a:r>
              <a:rPr lang="en-US" dirty="0"/>
              <a:t>Information Blocking Exceptions</a:t>
            </a:r>
          </a:p>
        </p:txBody>
      </p:sp>
      <p:sp>
        <p:nvSpPr>
          <p:cNvPr id="23" name="Content Placeholder 6">
            <a:extLst>
              <a:ext uri="{FF2B5EF4-FFF2-40B4-BE49-F238E27FC236}">
                <a16:creationId xmlns:a16="http://schemas.microsoft.com/office/drawing/2014/main" id="{FEFEA60C-966D-4970-917B-F54E886240BB}"/>
              </a:ext>
            </a:extLst>
          </p:cNvPr>
          <p:cNvSpPr>
            <a:spLocks noGrp="1"/>
          </p:cNvSpPr>
          <p:nvPr>
            <p:ph idx="1"/>
          </p:nvPr>
        </p:nvSpPr>
        <p:spPr>
          <a:xfrm>
            <a:off x="814298" y="1336246"/>
            <a:ext cx="10582854" cy="1705534"/>
          </a:xfrm>
        </p:spPr>
        <p:txBody>
          <a:bodyPr>
            <a:normAutofit/>
          </a:bodyPr>
          <a:lstStyle/>
          <a:p>
            <a:r>
              <a:rPr lang="en-US" b="1" dirty="0">
                <a:solidFill>
                  <a:schemeClr val="tx2"/>
                </a:solidFill>
              </a:rPr>
              <a:t>Information Sharing</a:t>
            </a:r>
            <a:r>
              <a:rPr lang="en-US" dirty="0">
                <a:solidFill>
                  <a:schemeClr val="accent1"/>
                </a:solidFill>
              </a:rPr>
              <a:t>: the norm is to avoid actions or omissions (“practices”) that are likely to interfere with information sharing.</a:t>
            </a:r>
          </a:p>
          <a:p>
            <a:r>
              <a:rPr lang="en-US" b="1" dirty="0">
                <a:solidFill>
                  <a:schemeClr val="tx2"/>
                </a:solidFill>
              </a:rPr>
              <a:t>Exceptions</a:t>
            </a:r>
            <a:r>
              <a:rPr lang="en-US" dirty="0">
                <a:solidFill>
                  <a:schemeClr val="accent1"/>
                </a:solidFill>
              </a:rPr>
              <a:t>: the exceptions offer assurance that </a:t>
            </a:r>
            <a:r>
              <a:rPr lang="en-US" b="1" dirty="0">
                <a:solidFill>
                  <a:schemeClr val="accent1"/>
                </a:solidFill>
              </a:rPr>
              <a:t>reasonable and necessary </a:t>
            </a:r>
            <a:r>
              <a:rPr lang="en-US" dirty="0">
                <a:solidFill>
                  <a:schemeClr val="accent1"/>
                </a:solidFill>
              </a:rPr>
              <a:t>“practices” covered by an exception will </a:t>
            </a:r>
            <a:r>
              <a:rPr lang="en-US" b="1" u="sng" dirty="0">
                <a:solidFill>
                  <a:schemeClr val="accent1"/>
                </a:solidFill>
              </a:rPr>
              <a:t>not</a:t>
            </a:r>
            <a:r>
              <a:rPr lang="en-US" b="1" i="1" dirty="0">
                <a:solidFill>
                  <a:schemeClr val="accent1"/>
                </a:solidFill>
              </a:rPr>
              <a:t> </a:t>
            </a:r>
            <a:r>
              <a:rPr lang="en-US" dirty="0">
                <a:solidFill>
                  <a:schemeClr val="accent1"/>
                </a:solidFill>
              </a:rPr>
              <a:t>be </a:t>
            </a:r>
            <a:r>
              <a:rPr lang="en-US" b="1" dirty="0">
                <a:solidFill>
                  <a:schemeClr val="accent1"/>
                </a:solidFill>
              </a:rPr>
              <a:t>considered information blocking</a:t>
            </a:r>
            <a:r>
              <a:rPr lang="en-US" dirty="0">
                <a:solidFill>
                  <a:schemeClr val="accent1"/>
                </a:solidFill>
              </a:rPr>
              <a:t>.</a:t>
            </a:r>
          </a:p>
        </p:txBody>
      </p:sp>
      <p:sp>
        <p:nvSpPr>
          <p:cNvPr id="2" name="Rectangle 1">
            <a:extLst>
              <a:ext uri="{FF2B5EF4-FFF2-40B4-BE49-F238E27FC236}">
                <a16:creationId xmlns:a16="http://schemas.microsoft.com/office/drawing/2014/main" id="{8345292E-7017-496C-B917-1A81812C998C}"/>
              </a:ext>
              <a:ext uri="{C183D7F6-B498-43B3-948B-1728B52AA6E4}">
                <adec:decorative xmlns:adec="http://schemas.microsoft.com/office/drawing/2017/decorative" val="1"/>
              </a:ext>
            </a:extLst>
          </p:cNvPr>
          <p:cNvSpPr/>
          <p:nvPr/>
        </p:nvSpPr>
        <p:spPr>
          <a:xfrm>
            <a:off x="814298" y="3949661"/>
            <a:ext cx="5034075" cy="2474129"/>
          </a:xfrm>
          <a:prstGeom prst="rect">
            <a:avLst/>
          </a:prstGeom>
          <a:solidFill>
            <a:schemeClr val="accent4">
              <a:lumMod val="20000"/>
              <a:lumOff val="80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274320" rIns="274320" bIns="274320" numCol="1" spcCol="0" rtlCol="0" fromWordArt="0" anchor="ctr" anchorCtr="0" forceAA="0" compatLnSpc="1">
            <a:prstTxWarp prst="textNoShape">
              <a:avLst/>
            </a:prstTxWarp>
            <a:noAutofit/>
          </a:bodyPr>
          <a:lstStyle/>
          <a:p>
            <a:pPr marL="457200" marR="0" lvl="0" indent="-457200" algn="l" defTabSz="914400" rtl="0" eaLnBrk="1" fontAlgn="auto" latinLnBrk="0" hangingPunct="1">
              <a:lnSpc>
                <a:spcPct val="100000"/>
              </a:lnSpc>
              <a:spcBef>
                <a:spcPts val="600"/>
              </a:spcBef>
              <a:spcAft>
                <a:spcPts val="600"/>
              </a:spcAft>
              <a:buClrTx/>
              <a:buSzTx/>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Infeasibility Exception </a:t>
            </a:r>
          </a:p>
          <a:p>
            <a:pPr marL="457200" marR="0" lvl="0" indent="-457200" algn="l" defTabSz="914400" rtl="0" eaLnBrk="1" fontAlgn="auto" latinLnBrk="0" hangingPunct="1">
              <a:lnSpc>
                <a:spcPct val="100000"/>
              </a:lnSpc>
              <a:spcBef>
                <a:spcPts val="600"/>
              </a:spcBef>
              <a:spcAft>
                <a:spcPts val="600"/>
              </a:spcAft>
              <a:buClrTx/>
              <a:buSzTx/>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Preventing Harm Exception</a:t>
            </a:r>
          </a:p>
          <a:p>
            <a:pPr marL="457200" marR="0" lvl="0" indent="-457200" algn="l" defTabSz="914400" rtl="0" eaLnBrk="1" fontAlgn="auto" latinLnBrk="0" hangingPunct="1">
              <a:lnSpc>
                <a:spcPct val="100000"/>
              </a:lnSpc>
              <a:spcBef>
                <a:spcPts val="600"/>
              </a:spcBef>
              <a:spcAft>
                <a:spcPts val="600"/>
              </a:spcAft>
              <a:buClrTx/>
              <a:buSzTx/>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Privacy Exception </a:t>
            </a:r>
          </a:p>
          <a:p>
            <a:pPr marL="457200" marR="0" lvl="0" indent="-457200" algn="l" defTabSz="914400" rtl="0" eaLnBrk="1" fontAlgn="auto" latinLnBrk="0" hangingPunct="1">
              <a:lnSpc>
                <a:spcPct val="100000"/>
              </a:lnSpc>
              <a:spcBef>
                <a:spcPts val="600"/>
              </a:spcBef>
              <a:spcAft>
                <a:spcPts val="600"/>
              </a:spcAft>
              <a:buClrTx/>
              <a:buSzTx/>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Security Exception</a:t>
            </a:r>
          </a:p>
          <a:p>
            <a:pPr marL="457200" marR="0" lvl="0" indent="-457200" algn="l" defTabSz="914400" rtl="0" eaLnBrk="1" fontAlgn="auto" latinLnBrk="0" hangingPunct="1">
              <a:lnSpc>
                <a:spcPct val="100000"/>
              </a:lnSpc>
              <a:spcBef>
                <a:spcPts val="600"/>
              </a:spcBef>
              <a:spcAft>
                <a:spcPts val="600"/>
              </a:spcAft>
              <a:buClrTx/>
              <a:buSzTx/>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Health IT Performance Exception</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Rectangle 8">
            <a:extLst>
              <a:ext uri="{FF2B5EF4-FFF2-40B4-BE49-F238E27FC236}">
                <a16:creationId xmlns:a16="http://schemas.microsoft.com/office/drawing/2014/main" id="{6BFEAB1F-2745-4C02-8623-774A5381D685}"/>
              </a:ext>
              <a:ext uri="{C183D7F6-B498-43B3-948B-1728B52AA6E4}">
                <adec:decorative xmlns:adec="http://schemas.microsoft.com/office/drawing/2017/decorative" val="1"/>
              </a:ext>
            </a:extLst>
          </p:cNvPr>
          <p:cNvSpPr/>
          <p:nvPr/>
        </p:nvSpPr>
        <p:spPr>
          <a:xfrm>
            <a:off x="6342119" y="4009036"/>
            <a:ext cx="5034074" cy="1975883"/>
          </a:xfrm>
          <a:prstGeom prst="rect">
            <a:avLst/>
          </a:prstGeom>
          <a:solidFill>
            <a:schemeClr val="accent4">
              <a:lumMod val="20000"/>
              <a:lumOff val="80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274320" rIns="274320" bIns="274320" numCol="1" spcCol="0" rtlCol="0" fromWordArt="0" anchor="ctr" anchorCtr="0" forceAA="0" compatLnSpc="1">
            <a:prstTxWarp prst="textNoShape">
              <a:avLst/>
            </a:prstTxWarp>
            <a:noAutofit/>
          </a:bodyPr>
          <a:lstStyle/>
          <a:p>
            <a:pPr marL="457200" marR="0" lvl="0" indent="-457200" algn="l" defTabSz="914400" rtl="0" eaLnBrk="1" fontAlgn="auto" latinLnBrk="0" hangingPunct="1">
              <a:lnSpc>
                <a:spcPct val="100000"/>
              </a:lnSpc>
              <a:spcBef>
                <a:spcPts val="600"/>
              </a:spcBef>
              <a:spcAft>
                <a:spcPts val="600"/>
              </a:spcAft>
              <a:buClrTx/>
              <a:buSzTx/>
              <a:buFont typeface="+mj-lt"/>
              <a:buAutoNum type="arabicPeriod" startAt="6"/>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Content and Manner Exception </a:t>
            </a:r>
          </a:p>
          <a:p>
            <a:pPr marL="457200" marR="0" lvl="0" indent="-457200" algn="l" defTabSz="914400" rtl="0" eaLnBrk="1" fontAlgn="auto" latinLnBrk="0" hangingPunct="1">
              <a:lnSpc>
                <a:spcPct val="100000"/>
              </a:lnSpc>
              <a:spcBef>
                <a:spcPts val="600"/>
              </a:spcBef>
              <a:spcAft>
                <a:spcPts val="600"/>
              </a:spcAft>
              <a:buClrTx/>
              <a:buSzTx/>
              <a:buFont typeface="+mj-lt"/>
              <a:buAutoNum type="arabicPeriod" startAt="6"/>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Fees Exception </a:t>
            </a:r>
          </a:p>
          <a:p>
            <a:pPr marL="457200" marR="0" lvl="0" indent="-457200" algn="l" defTabSz="914400" rtl="0" eaLnBrk="1" fontAlgn="auto" latinLnBrk="0" hangingPunct="1">
              <a:lnSpc>
                <a:spcPct val="100000"/>
              </a:lnSpc>
              <a:spcBef>
                <a:spcPts val="600"/>
              </a:spcBef>
              <a:spcAft>
                <a:spcPts val="600"/>
              </a:spcAft>
              <a:buClrTx/>
              <a:buSzTx/>
              <a:buFont typeface="+mj-lt"/>
              <a:buAutoNum type="arabicPeriod" startAt="6"/>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Licensing Exception</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0664EC2C-3316-4BF7-9B49-0E3625A47F52}"/>
              </a:ext>
              <a:ext uri="{C183D7F6-B498-43B3-948B-1728B52AA6E4}">
                <adec:decorative xmlns:adec="http://schemas.microsoft.com/office/drawing/2017/decorative" val="1"/>
              </a:ext>
            </a:extLst>
          </p:cNvPr>
          <p:cNvSpPr/>
          <p:nvPr/>
        </p:nvSpPr>
        <p:spPr>
          <a:xfrm>
            <a:off x="814298" y="3172557"/>
            <a:ext cx="5034074" cy="836479"/>
          </a:xfrm>
          <a:prstGeom prst="rect">
            <a:avLst/>
          </a:prstGeom>
          <a:solidFill>
            <a:schemeClr val="tx2"/>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a:ea typeface="+mn-ea"/>
                <a:cs typeface="+mn-cs"/>
              </a:rPr>
              <a:t>Applicable to delaying, restricting, or denying access, exchange, or use</a:t>
            </a:r>
          </a:p>
        </p:txBody>
      </p:sp>
      <p:sp>
        <p:nvSpPr>
          <p:cNvPr id="14" name="Rectangle 13">
            <a:extLst>
              <a:ext uri="{FF2B5EF4-FFF2-40B4-BE49-F238E27FC236}">
                <a16:creationId xmlns:a16="http://schemas.microsoft.com/office/drawing/2014/main" id="{88CD0F72-5ABA-434E-AB1A-A57D5B334E90}"/>
              </a:ext>
              <a:ext uri="{C183D7F6-B498-43B3-948B-1728B52AA6E4}">
                <adec:decorative xmlns:adec="http://schemas.microsoft.com/office/drawing/2017/decorative" val="1"/>
              </a:ext>
            </a:extLst>
          </p:cNvPr>
          <p:cNvSpPr/>
          <p:nvPr/>
        </p:nvSpPr>
        <p:spPr>
          <a:xfrm>
            <a:off x="6342120" y="3172557"/>
            <a:ext cx="5056158" cy="836479"/>
          </a:xfrm>
          <a:prstGeom prst="rect">
            <a:avLst/>
          </a:prstGeom>
          <a:solidFill>
            <a:schemeClr val="tx2"/>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a:ea typeface="+mn-ea"/>
                <a:cs typeface="+mn-cs"/>
              </a:rPr>
              <a:t>Applicable to processes or procedures for fulfilling access, exchange, or use of EHI</a:t>
            </a:r>
          </a:p>
        </p:txBody>
      </p:sp>
    </p:spTree>
    <p:extLst>
      <p:ext uri="{BB962C8B-B14F-4D97-AF65-F5344CB8AC3E}">
        <p14:creationId xmlns:p14="http://schemas.microsoft.com/office/powerpoint/2010/main" val="1510149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F98EE48-57B5-4044-B203-1A095A44DF34}"/>
              </a:ext>
              <a:ext uri="{C183D7F6-B498-43B3-948B-1728B52AA6E4}">
                <adec:decorative xmlns:adec="http://schemas.microsoft.com/office/drawing/2017/decorative" val="1"/>
              </a:ext>
            </a:extLst>
          </p:cNvPr>
          <p:cNvSpPr/>
          <p:nvPr/>
        </p:nvSpPr>
        <p:spPr>
          <a:xfrm>
            <a:off x="736779" y="3534181"/>
            <a:ext cx="6358966" cy="2158281"/>
          </a:xfrm>
          <a:prstGeom prst="rect">
            <a:avLst/>
          </a:prstGeom>
          <a:solidFill>
            <a:schemeClr val="bg1"/>
          </a:solid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Content Placeholder 1">
            <a:extLst>
              <a:ext uri="{FF2B5EF4-FFF2-40B4-BE49-F238E27FC236}">
                <a16:creationId xmlns:a16="http://schemas.microsoft.com/office/drawing/2014/main" id="{8F317616-5883-2D43-B284-25B7AB139A5B}"/>
              </a:ext>
            </a:extLst>
          </p:cNvPr>
          <p:cNvSpPr>
            <a:spLocks noGrp="1"/>
          </p:cNvSpPr>
          <p:nvPr>
            <p:ph idx="1"/>
          </p:nvPr>
        </p:nvSpPr>
        <p:spPr>
          <a:xfrm>
            <a:off x="736778" y="1285991"/>
            <a:ext cx="6358966" cy="1385664"/>
          </a:xfrm>
        </p:spPr>
        <p:txBody>
          <a:bodyPr>
            <a:noAutofit/>
          </a:bodyPr>
          <a:lstStyle/>
          <a:p>
            <a:pPr marL="0" indent="0">
              <a:spcBef>
                <a:spcPts val="1600"/>
              </a:spcBef>
              <a:spcAft>
                <a:spcPts val="1200"/>
              </a:spcAft>
              <a:buNone/>
            </a:pPr>
            <a:r>
              <a:rPr lang="en-US" sz="2200" b="1" dirty="0">
                <a:solidFill>
                  <a:schemeClr val="accent1"/>
                </a:solidFill>
              </a:rPr>
              <a:t>Overview</a:t>
            </a:r>
          </a:p>
          <a:p>
            <a:pPr marL="0" indent="0">
              <a:spcBef>
                <a:spcPts val="0"/>
              </a:spcBef>
              <a:buNone/>
            </a:pPr>
            <a:r>
              <a:rPr lang="en-US" sz="1800" dirty="0"/>
              <a:t>It will not be information blocking for an actor to limit the content of its response to a request to access, exchange, or use EHI or the manner in which it fulfills a request, provided certain conditions are met. </a:t>
            </a:r>
          </a:p>
          <a:p>
            <a:pPr marL="0" indent="0">
              <a:spcBef>
                <a:spcPts val="0"/>
              </a:spcBef>
              <a:buNone/>
            </a:pPr>
            <a:endParaRPr lang="en-US" sz="1800" dirty="0"/>
          </a:p>
        </p:txBody>
      </p:sp>
      <p:sp>
        <p:nvSpPr>
          <p:cNvPr id="4" name="Title 3">
            <a:extLst>
              <a:ext uri="{FF2B5EF4-FFF2-40B4-BE49-F238E27FC236}">
                <a16:creationId xmlns:a16="http://schemas.microsoft.com/office/drawing/2014/main" id="{A2156099-3C25-A343-BB28-E41DA1C69ED3}"/>
              </a:ext>
            </a:extLst>
          </p:cNvPr>
          <p:cNvSpPr>
            <a:spLocks noGrp="1"/>
          </p:cNvSpPr>
          <p:nvPr>
            <p:ph type="title"/>
          </p:nvPr>
        </p:nvSpPr>
        <p:spPr/>
        <p:txBody>
          <a:bodyPr/>
          <a:lstStyle/>
          <a:p>
            <a:r>
              <a:rPr lang="en-US" dirty="0"/>
              <a:t>Content and Manner Exception</a:t>
            </a:r>
            <a:endParaRPr lang="en-US" dirty="0">
              <a:solidFill>
                <a:srgbClr val="FF0000"/>
              </a:solidFill>
            </a:endParaRPr>
          </a:p>
        </p:txBody>
      </p:sp>
      <p:sp>
        <p:nvSpPr>
          <p:cNvPr id="43" name="Rectangle 42">
            <a:extLst>
              <a:ext uri="{FF2B5EF4-FFF2-40B4-BE49-F238E27FC236}">
                <a16:creationId xmlns:a16="http://schemas.microsoft.com/office/drawing/2014/main" id="{FF1C251F-3CEC-1345-B02B-B319E6134661}"/>
              </a:ext>
            </a:extLst>
          </p:cNvPr>
          <p:cNvSpPr/>
          <p:nvPr/>
        </p:nvSpPr>
        <p:spPr>
          <a:xfrm>
            <a:off x="1450154" y="3735008"/>
            <a:ext cx="4892686" cy="523220"/>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rPr>
              <a:t>To satisfy this exception, </a:t>
            </a:r>
            <a:br>
              <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rPr>
            </a:br>
            <a:r>
              <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rPr>
              <a:t>an actor’s practice must meet </a:t>
            </a:r>
            <a:r>
              <a:rPr kumimoji="0" lang="en-US" sz="1400" b="1" i="0" u="sng" strike="noStrike" kern="1200" cap="none" spc="0" normalizeH="0" baseline="0" noProof="0" dirty="0">
                <a:ln>
                  <a:noFill/>
                </a:ln>
                <a:solidFill>
                  <a:srgbClr val="0074BB"/>
                </a:solidFill>
                <a:effectLst/>
                <a:uLnTx/>
                <a:uFillTx/>
                <a:latin typeface="Arial" panose="020B0604020202020204"/>
                <a:ea typeface="+mn-ea"/>
                <a:cs typeface="+mn-cs"/>
              </a:rPr>
              <a:t>both</a:t>
            </a:r>
            <a:r>
              <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rPr>
              <a:t> of these conditions:</a:t>
            </a:r>
          </a:p>
        </p:txBody>
      </p:sp>
      <p:grpSp>
        <p:nvGrpSpPr>
          <p:cNvPr id="44" name="Group 43">
            <a:extLst>
              <a:ext uri="{FF2B5EF4-FFF2-40B4-BE49-F238E27FC236}">
                <a16:creationId xmlns:a16="http://schemas.microsoft.com/office/drawing/2014/main" id="{43612189-174A-8B42-8065-6DFADD072DB0}"/>
              </a:ext>
            </a:extLst>
          </p:cNvPr>
          <p:cNvGrpSpPr/>
          <p:nvPr/>
        </p:nvGrpSpPr>
        <p:grpSpPr>
          <a:xfrm>
            <a:off x="852698" y="4421814"/>
            <a:ext cx="6087597" cy="372138"/>
            <a:chOff x="390431" y="4567042"/>
            <a:chExt cx="4191000" cy="372138"/>
          </a:xfrm>
        </p:grpSpPr>
        <p:sp>
          <p:nvSpPr>
            <p:cNvPr id="50" name="Rectangle 49">
              <a:extLst>
                <a:ext uri="{FF2B5EF4-FFF2-40B4-BE49-F238E27FC236}">
                  <a16:creationId xmlns:a16="http://schemas.microsoft.com/office/drawing/2014/main" id="{F48C3024-8128-6248-945F-BB63C166DDE8}"/>
                </a:ext>
                <a:ext uri="{C183D7F6-B498-43B3-948B-1728B52AA6E4}">
                  <adec:decorative xmlns:adec="http://schemas.microsoft.com/office/drawing/2017/decorative" val="1"/>
                </a:ext>
              </a:extLst>
            </p:cNvPr>
            <p:cNvSpPr/>
            <p:nvPr/>
          </p:nvSpPr>
          <p:spPr>
            <a:xfrm>
              <a:off x="390431" y="4567042"/>
              <a:ext cx="4191000" cy="37213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1" name="Rectangle 50">
              <a:extLst>
                <a:ext uri="{FF2B5EF4-FFF2-40B4-BE49-F238E27FC236}">
                  <a16:creationId xmlns:a16="http://schemas.microsoft.com/office/drawing/2014/main" id="{12DA49D8-636E-3C42-BDB7-F31EDF2832AD}"/>
                </a:ext>
              </a:extLst>
            </p:cNvPr>
            <p:cNvSpPr/>
            <p:nvPr/>
          </p:nvSpPr>
          <p:spPr>
            <a:xfrm>
              <a:off x="451098" y="4610975"/>
              <a:ext cx="4013958" cy="286232"/>
            </a:xfrm>
            <a:prstGeom prst="rect">
              <a:avLst/>
            </a:prstGeom>
          </p:spPr>
          <p:txBody>
            <a:bodyPr wrap="square">
              <a:spAutoFit/>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E3A72"/>
                  </a:solidFill>
                  <a:effectLst/>
                  <a:uLnTx/>
                  <a:uFillTx/>
                  <a:latin typeface="Arial" panose="020B0604020202020204"/>
                  <a:ea typeface="+mn-ea"/>
                  <a:cs typeface="+mn-cs"/>
                </a:rPr>
                <a:t>Content Condition</a:t>
              </a:r>
            </a:p>
          </p:txBody>
        </p:sp>
      </p:grpSp>
      <p:grpSp>
        <p:nvGrpSpPr>
          <p:cNvPr id="46" name="Group 45">
            <a:extLst>
              <a:ext uri="{FF2B5EF4-FFF2-40B4-BE49-F238E27FC236}">
                <a16:creationId xmlns:a16="http://schemas.microsoft.com/office/drawing/2014/main" id="{08AA4B90-89F4-4B45-89B4-895F412D7032}"/>
              </a:ext>
            </a:extLst>
          </p:cNvPr>
          <p:cNvGrpSpPr/>
          <p:nvPr/>
        </p:nvGrpSpPr>
        <p:grpSpPr>
          <a:xfrm>
            <a:off x="852698" y="5126057"/>
            <a:ext cx="6087596" cy="374904"/>
            <a:chOff x="390431" y="4659639"/>
            <a:chExt cx="4191000" cy="374904"/>
          </a:xfrm>
        </p:grpSpPr>
        <p:sp>
          <p:nvSpPr>
            <p:cNvPr id="48" name="Rectangle 47">
              <a:extLst>
                <a:ext uri="{FF2B5EF4-FFF2-40B4-BE49-F238E27FC236}">
                  <a16:creationId xmlns:a16="http://schemas.microsoft.com/office/drawing/2014/main" id="{1B156610-CA67-A147-A5A1-37C2E2D0E23A}"/>
                </a:ext>
                <a:ext uri="{C183D7F6-B498-43B3-948B-1728B52AA6E4}">
                  <adec:decorative xmlns:adec="http://schemas.microsoft.com/office/drawing/2017/decorative" val="1"/>
                </a:ext>
              </a:extLst>
            </p:cNvPr>
            <p:cNvSpPr/>
            <p:nvPr/>
          </p:nvSpPr>
          <p:spPr>
            <a:xfrm>
              <a:off x="390431" y="4659639"/>
              <a:ext cx="4191000" cy="37490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9" name="Rectangle 48">
              <a:extLst>
                <a:ext uri="{FF2B5EF4-FFF2-40B4-BE49-F238E27FC236}">
                  <a16:creationId xmlns:a16="http://schemas.microsoft.com/office/drawing/2014/main" id="{2D92F25E-79BE-D648-BA75-73BF5057075C}"/>
                </a:ext>
              </a:extLst>
            </p:cNvPr>
            <p:cNvSpPr/>
            <p:nvPr/>
          </p:nvSpPr>
          <p:spPr>
            <a:xfrm>
              <a:off x="451098" y="4706015"/>
              <a:ext cx="4013958" cy="286232"/>
            </a:xfrm>
            <a:prstGeom prst="rect">
              <a:avLst/>
            </a:prstGeom>
          </p:spPr>
          <p:txBody>
            <a:bodyPr wrap="square">
              <a:spAutoFit/>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Manner Condition</a:t>
              </a:r>
            </a:p>
          </p:txBody>
        </p:sp>
      </p:grpSp>
      <p:sp>
        <p:nvSpPr>
          <p:cNvPr id="47" name="Rectangle 46">
            <a:extLst>
              <a:ext uri="{FF2B5EF4-FFF2-40B4-BE49-F238E27FC236}">
                <a16:creationId xmlns:a16="http://schemas.microsoft.com/office/drawing/2014/main" id="{2DCCB206-4321-C545-8D01-2459AACE7DD5}"/>
              </a:ext>
            </a:extLst>
          </p:cNvPr>
          <p:cNvSpPr/>
          <p:nvPr/>
        </p:nvSpPr>
        <p:spPr>
          <a:xfrm>
            <a:off x="3698416" y="4789045"/>
            <a:ext cx="396161" cy="369332"/>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4BB"/>
                </a:solidFill>
                <a:effectLst/>
                <a:uLnTx/>
                <a:uFillTx/>
                <a:latin typeface="Arial" panose="020B0604020202020204"/>
                <a:ea typeface="+mn-ea"/>
                <a:cs typeface="+mn-cs"/>
              </a:rPr>
              <a:t>+</a:t>
            </a: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17" name="Picture 16">
            <a:extLst>
              <a:ext uri="{FF2B5EF4-FFF2-40B4-BE49-F238E27FC236}">
                <a16:creationId xmlns:a16="http://schemas.microsoft.com/office/drawing/2014/main" id="{66473384-920B-E94F-ACC1-FFCB3DBCADB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14360" y="1720122"/>
            <a:ext cx="3977640" cy="3977640"/>
          </a:xfrm>
          <a:prstGeom prst="rect">
            <a:avLst/>
          </a:prstGeom>
        </p:spPr>
      </p:pic>
    </p:spTree>
    <p:extLst>
      <p:ext uri="{BB962C8B-B14F-4D97-AF65-F5344CB8AC3E}">
        <p14:creationId xmlns:p14="http://schemas.microsoft.com/office/powerpoint/2010/main" val="163838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5CA90-B443-8A42-BAF4-39C46CFBC020}"/>
              </a:ext>
            </a:extLst>
          </p:cNvPr>
          <p:cNvSpPr>
            <a:spLocks noGrp="1"/>
          </p:cNvSpPr>
          <p:nvPr>
            <p:ph idx="14"/>
          </p:nvPr>
        </p:nvSpPr>
        <p:spPr>
          <a:xfrm>
            <a:off x="736779" y="4005330"/>
            <a:ext cx="6878208" cy="2449226"/>
          </a:xfrm>
        </p:spPr>
        <p:txBody>
          <a:bodyPr>
            <a:noAutofit/>
          </a:bodyPr>
          <a:lstStyle/>
          <a:p>
            <a:pPr marL="0" indent="0">
              <a:lnSpc>
                <a:spcPct val="110000"/>
              </a:lnSpc>
              <a:spcBef>
                <a:spcPts val="1600"/>
              </a:spcBef>
              <a:spcAft>
                <a:spcPts val="1200"/>
              </a:spcAft>
              <a:buNone/>
            </a:pPr>
            <a:r>
              <a:rPr lang="en-US" sz="2200" b="1" dirty="0">
                <a:solidFill>
                  <a:schemeClr val="accent1"/>
                </a:solidFill>
              </a:rPr>
              <a:t>Points of Interest:</a:t>
            </a:r>
          </a:p>
          <a:p>
            <a:pPr marL="574675" lvl="1" indent="-295275">
              <a:spcBef>
                <a:spcPts val="0"/>
              </a:spcBef>
              <a:spcAft>
                <a:spcPts val="1200"/>
              </a:spcAft>
              <a:buClr>
                <a:schemeClr val="accent2"/>
              </a:buClr>
              <a:buFont typeface="System Font Regular"/>
              <a:buChar char="!"/>
            </a:pPr>
            <a:r>
              <a:rPr lang="en-US" dirty="0"/>
              <a:t>Can be met if the actor does not have all the requested EHI.</a:t>
            </a:r>
          </a:p>
          <a:p>
            <a:pPr marL="574675" lvl="1" indent="-295275">
              <a:spcBef>
                <a:spcPts val="0"/>
              </a:spcBef>
              <a:spcAft>
                <a:spcPts val="1200"/>
              </a:spcAft>
              <a:buClr>
                <a:schemeClr val="accent2"/>
              </a:buClr>
              <a:buFont typeface="System Font Regular"/>
              <a:buChar char="!"/>
            </a:pPr>
            <a:r>
              <a:rPr lang="en-US" dirty="0"/>
              <a:t>Does not require EHI be held in or shared using specific technology or particular technical standards.</a:t>
            </a:r>
          </a:p>
          <a:p>
            <a:pPr marL="574675" lvl="1" indent="-295275">
              <a:spcBef>
                <a:spcPts val="0"/>
              </a:spcBef>
              <a:spcAft>
                <a:spcPts val="1200"/>
              </a:spcAft>
              <a:buClr>
                <a:schemeClr val="accent2"/>
              </a:buClr>
              <a:buFont typeface="System Font Regular"/>
              <a:buChar char="!"/>
            </a:pPr>
            <a:r>
              <a:rPr lang="en-US" dirty="0"/>
              <a:t>Can be met where some EHI is withheld due to laws or is permissible to be withheld, such as under the Preventing Harm or Privacy exceptions.</a:t>
            </a:r>
          </a:p>
          <a:p>
            <a:pPr marL="574675" lvl="1" indent="-295275">
              <a:spcBef>
                <a:spcPts val="0"/>
              </a:spcBef>
              <a:spcAft>
                <a:spcPts val="1800"/>
              </a:spcAft>
            </a:pPr>
            <a:endParaRPr lang="en-US" b="1" dirty="0"/>
          </a:p>
          <a:p>
            <a:pPr marL="0" indent="0">
              <a:lnSpc>
                <a:spcPct val="110000"/>
              </a:lnSpc>
              <a:spcBef>
                <a:spcPts val="1600"/>
              </a:spcBef>
              <a:spcAft>
                <a:spcPts val="1200"/>
              </a:spcAft>
              <a:buNone/>
            </a:pPr>
            <a:endParaRPr lang="en-US" dirty="0"/>
          </a:p>
          <a:p>
            <a:endParaRPr lang="en-US" dirty="0"/>
          </a:p>
        </p:txBody>
      </p:sp>
      <p:sp>
        <p:nvSpPr>
          <p:cNvPr id="2" name="Content Placeholder 1">
            <a:extLst>
              <a:ext uri="{FF2B5EF4-FFF2-40B4-BE49-F238E27FC236}">
                <a16:creationId xmlns:a16="http://schemas.microsoft.com/office/drawing/2014/main" id="{8F317616-5883-2D43-B284-25B7AB139A5B}"/>
              </a:ext>
            </a:extLst>
          </p:cNvPr>
          <p:cNvSpPr>
            <a:spLocks noGrp="1"/>
          </p:cNvSpPr>
          <p:nvPr>
            <p:ph idx="1"/>
          </p:nvPr>
        </p:nvSpPr>
        <p:spPr>
          <a:xfrm>
            <a:off x="736777" y="1285991"/>
            <a:ext cx="7737521" cy="2240924"/>
          </a:xfrm>
        </p:spPr>
        <p:txBody>
          <a:bodyPr>
            <a:noAutofit/>
          </a:bodyPr>
          <a:lstStyle/>
          <a:p>
            <a:pPr marL="0" indent="0">
              <a:lnSpc>
                <a:spcPct val="110000"/>
              </a:lnSpc>
              <a:spcBef>
                <a:spcPts val="1600"/>
              </a:spcBef>
              <a:spcAft>
                <a:spcPts val="1200"/>
              </a:spcAft>
              <a:buNone/>
            </a:pPr>
            <a:r>
              <a:rPr lang="en-US" sz="2200" b="1" dirty="0">
                <a:solidFill>
                  <a:schemeClr val="accent1"/>
                </a:solidFill>
              </a:rPr>
              <a:t>Content Condition</a:t>
            </a:r>
          </a:p>
          <a:p>
            <a:pPr marL="574675" lvl="1" indent="-295275">
              <a:spcBef>
                <a:spcPts val="0"/>
              </a:spcBef>
              <a:spcAft>
                <a:spcPts val="1800"/>
              </a:spcAft>
            </a:pPr>
            <a:r>
              <a:rPr lang="en-US" b="1" dirty="0"/>
              <a:t>From April 5, 2021 to October 6, 2022</a:t>
            </a:r>
            <a:r>
              <a:rPr lang="en-US" dirty="0"/>
              <a:t>, an actor must respond to a request to access, exchange, or use EHI with,</a:t>
            </a:r>
            <a:r>
              <a:rPr lang="en-US" i="1" dirty="0"/>
              <a:t> at a minimum</a:t>
            </a:r>
            <a:r>
              <a:rPr lang="en-US" dirty="0"/>
              <a:t>, the requested EHI that is identified by the data elements </a:t>
            </a:r>
            <a:r>
              <a:rPr lang="en-US" b="1" i="1" dirty="0">
                <a:solidFill>
                  <a:schemeClr val="accent2">
                    <a:lumMod val="75000"/>
                  </a:schemeClr>
                </a:solidFill>
              </a:rPr>
              <a:t>represented in </a:t>
            </a:r>
            <a:r>
              <a:rPr lang="en-US" dirty="0"/>
              <a:t>the USCDI standard. </a:t>
            </a:r>
          </a:p>
          <a:p>
            <a:pPr marL="574675" lvl="1" indent="-295275">
              <a:spcBef>
                <a:spcPts val="0"/>
              </a:spcBef>
              <a:spcAft>
                <a:spcPts val="1800"/>
              </a:spcAft>
            </a:pPr>
            <a:r>
              <a:rPr lang="en-US" b="1" dirty="0"/>
              <a:t>On and after October 6, 2022</a:t>
            </a:r>
            <a:r>
              <a:rPr lang="en-US" dirty="0"/>
              <a:t>, an actor must respond to a request to access, exchange, or use EHI with </a:t>
            </a:r>
            <a:r>
              <a:rPr lang="en-US" b="1" dirty="0"/>
              <a:t>EHI as defined in § 171.102</a:t>
            </a:r>
            <a:r>
              <a:rPr lang="en-US" dirty="0"/>
              <a:t>.</a:t>
            </a:r>
            <a:endParaRPr lang="en-US" b="1" dirty="0">
              <a:solidFill>
                <a:srgbClr val="000000"/>
              </a:solidFill>
            </a:endParaRPr>
          </a:p>
        </p:txBody>
      </p:sp>
      <p:sp>
        <p:nvSpPr>
          <p:cNvPr id="4" name="Title 3">
            <a:extLst>
              <a:ext uri="{FF2B5EF4-FFF2-40B4-BE49-F238E27FC236}">
                <a16:creationId xmlns:a16="http://schemas.microsoft.com/office/drawing/2014/main" id="{A2156099-3C25-A343-BB28-E41DA1C69ED3}"/>
              </a:ext>
            </a:extLst>
          </p:cNvPr>
          <p:cNvSpPr>
            <a:spLocks noGrp="1"/>
          </p:cNvSpPr>
          <p:nvPr>
            <p:ph type="title"/>
          </p:nvPr>
        </p:nvSpPr>
        <p:spPr/>
        <p:txBody>
          <a:bodyPr/>
          <a:lstStyle/>
          <a:p>
            <a:r>
              <a:rPr lang="en-US" dirty="0"/>
              <a:t>Content and Manner Exception</a:t>
            </a:r>
          </a:p>
        </p:txBody>
      </p:sp>
      <p:pic>
        <p:nvPicPr>
          <p:cNvPr id="9" name="Picture 8">
            <a:extLst>
              <a:ext uri="{FF2B5EF4-FFF2-40B4-BE49-F238E27FC236}">
                <a16:creationId xmlns:a16="http://schemas.microsoft.com/office/drawing/2014/main" id="{6EE78A09-0DD8-0841-9A66-D8C248C1BC9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14360" y="1720122"/>
            <a:ext cx="3977640" cy="3977640"/>
          </a:xfrm>
          <a:prstGeom prst="rect">
            <a:avLst/>
          </a:prstGeom>
        </p:spPr>
      </p:pic>
    </p:spTree>
    <p:extLst>
      <p:ext uri="{BB962C8B-B14F-4D97-AF65-F5344CB8AC3E}">
        <p14:creationId xmlns:p14="http://schemas.microsoft.com/office/powerpoint/2010/main" val="120864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317616-5883-2D43-B284-25B7AB139A5B}"/>
              </a:ext>
            </a:extLst>
          </p:cNvPr>
          <p:cNvSpPr>
            <a:spLocks noGrp="1"/>
          </p:cNvSpPr>
          <p:nvPr>
            <p:ph idx="1"/>
          </p:nvPr>
        </p:nvSpPr>
        <p:spPr>
          <a:xfrm>
            <a:off x="736779" y="1285991"/>
            <a:ext cx="6127660" cy="2240924"/>
          </a:xfrm>
        </p:spPr>
        <p:txBody>
          <a:bodyPr>
            <a:noAutofit/>
          </a:bodyPr>
          <a:lstStyle/>
          <a:p>
            <a:pPr marL="0" indent="0">
              <a:lnSpc>
                <a:spcPct val="110000"/>
              </a:lnSpc>
              <a:spcBef>
                <a:spcPts val="1600"/>
              </a:spcBef>
              <a:spcAft>
                <a:spcPts val="1200"/>
              </a:spcAft>
              <a:buNone/>
            </a:pPr>
            <a:r>
              <a:rPr lang="en-US" sz="2200" b="1" dirty="0">
                <a:solidFill>
                  <a:schemeClr val="accent1"/>
                </a:solidFill>
              </a:rPr>
              <a:t>Manner Condition – Any Manner Requested</a:t>
            </a:r>
          </a:p>
          <a:p>
            <a:pPr marL="574675" lvl="1" indent="-295275">
              <a:spcBef>
                <a:spcPts val="0"/>
              </a:spcBef>
              <a:spcAft>
                <a:spcPts val="1800"/>
              </a:spcAft>
            </a:pPr>
            <a:r>
              <a:rPr lang="en-US" dirty="0"/>
              <a:t>An actor must fulfill a request </a:t>
            </a:r>
            <a:r>
              <a:rPr lang="en-US" b="1" dirty="0"/>
              <a:t>in any manner </a:t>
            </a:r>
            <a:r>
              <a:rPr lang="en-US" dirty="0"/>
              <a:t>requested </a:t>
            </a:r>
            <a:r>
              <a:rPr lang="en-US" i="1" dirty="0"/>
              <a:t>unless</a:t>
            </a:r>
            <a:r>
              <a:rPr lang="en-US" dirty="0"/>
              <a:t> the actor is:</a:t>
            </a:r>
          </a:p>
          <a:p>
            <a:pPr marL="1079488" lvl="2" indent="-342900">
              <a:spcBef>
                <a:spcPts val="0"/>
              </a:spcBef>
              <a:spcAft>
                <a:spcPts val="1800"/>
              </a:spcAft>
              <a:buClr>
                <a:schemeClr val="tx2"/>
              </a:buClr>
              <a:buFont typeface="+mj-lt"/>
              <a:buAutoNum type="arabicPeriod"/>
            </a:pPr>
            <a:r>
              <a:rPr lang="en-US" dirty="0"/>
              <a:t>Technically unable to fulfill the </a:t>
            </a:r>
            <a:br>
              <a:rPr lang="en-US" dirty="0"/>
            </a:br>
            <a:r>
              <a:rPr lang="en-US" dirty="0"/>
              <a:t>request in a manner requested; or </a:t>
            </a:r>
          </a:p>
          <a:p>
            <a:pPr marL="1079488" lvl="2" indent="-342900">
              <a:spcBef>
                <a:spcPts val="0"/>
              </a:spcBef>
              <a:spcAft>
                <a:spcPts val="1800"/>
              </a:spcAft>
              <a:buClr>
                <a:schemeClr val="tx2"/>
              </a:buClr>
              <a:buFont typeface="+mj-lt"/>
              <a:buAutoNum type="arabicPeriod"/>
            </a:pPr>
            <a:r>
              <a:rPr lang="en-US" dirty="0"/>
              <a:t>Cannot reach agreeable terms with the requestor to fulfill the request.</a:t>
            </a:r>
          </a:p>
          <a:p>
            <a:pPr marL="574675" lvl="1" indent="-295275">
              <a:spcBef>
                <a:spcPts val="0"/>
              </a:spcBef>
              <a:spcAft>
                <a:spcPts val="1800"/>
              </a:spcAft>
            </a:pPr>
            <a:r>
              <a:rPr lang="en-US" dirty="0"/>
              <a:t>If an actor fulfills a request in </a:t>
            </a:r>
            <a:r>
              <a:rPr lang="en-US" b="1" dirty="0"/>
              <a:t>any manner requested</a:t>
            </a:r>
            <a:r>
              <a:rPr lang="en-US" dirty="0"/>
              <a:t>, the actor’s practice is </a:t>
            </a:r>
            <a:r>
              <a:rPr lang="en-US" b="1" u="sng" dirty="0"/>
              <a:t>not</a:t>
            </a:r>
            <a:r>
              <a:rPr lang="en-US" dirty="0"/>
              <a:t> subject </a:t>
            </a:r>
            <a:br>
              <a:rPr lang="en-US" dirty="0"/>
            </a:br>
            <a:r>
              <a:rPr lang="en-US" dirty="0"/>
              <a:t>to the Fees or Licensing Exceptions.</a:t>
            </a:r>
          </a:p>
          <a:p>
            <a:pPr marL="574675" lvl="1" indent="-295275">
              <a:spcBef>
                <a:spcPts val="0"/>
              </a:spcBef>
              <a:spcAft>
                <a:spcPts val="1800"/>
              </a:spcAft>
            </a:pPr>
            <a:endParaRPr lang="en-US" b="1" dirty="0"/>
          </a:p>
          <a:p>
            <a:pPr marL="0" indent="0">
              <a:lnSpc>
                <a:spcPct val="110000"/>
              </a:lnSpc>
              <a:spcBef>
                <a:spcPts val="1600"/>
              </a:spcBef>
              <a:spcAft>
                <a:spcPts val="1200"/>
              </a:spcAft>
              <a:buNone/>
            </a:pPr>
            <a:endParaRPr lang="en-US" sz="1800" dirty="0"/>
          </a:p>
        </p:txBody>
      </p:sp>
      <p:sp>
        <p:nvSpPr>
          <p:cNvPr id="4" name="Title 3">
            <a:extLst>
              <a:ext uri="{FF2B5EF4-FFF2-40B4-BE49-F238E27FC236}">
                <a16:creationId xmlns:a16="http://schemas.microsoft.com/office/drawing/2014/main" id="{A2156099-3C25-A343-BB28-E41DA1C69ED3}"/>
              </a:ext>
            </a:extLst>
          </p:cNvPr>
          <p:cNvSpPr>
            <a:spLocks noGrp="1"/>
          </p:cNvSpPr>
          <p:nvPr>
            <p:ph type="title"/>
          </p:nvPr>
        </p:nvSpPr>
        <p:spPr/>
        <p:txBody>
          <a:bodyPr/>
          <a:lstStyle/>
          <a:p>
            <a:r>
              <a:rPr lang="en-US" dirty="0"/>
              <a:t>Content and Manner Exception</a:t>
            </a:r>
          </a:p>
        </p:txBody>
      </p:sp>
      <p:pic>
        <p:nvPicPr>
          <p:cNvPr id="10" name="Picture 9">
            <a:extLst>
              <a:ext uri="{FF2B5EF4-FFF2-40B4-BE49-F238E27FC236}">
                <a16:creationId xmlns:a16="http://schemas.microsoft.com/office/drawing/2014/main" id="{A41CCE48-72D9-F341-8584-9708B668771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14360" y="1720122"/>
            <a:ext cx="3977640" cy="3977640"/>
          </a:xfrm>
          <a:prstGeom prst="rect">
            <a:avLst/>
          </a:prstGeom>
        </p:spPr>
      </p:pic>
    </p:spTree>
    <p:extLst>
      <p:ext uri="{BB962C8B-B14F-4D97-AF65-F5344CB8AC3E}">
        <p14:creationId xmlns:p14="http://schemas.microsoft.com/office/powerpoint/2010/main" val="423700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317616-5883-2D43-B284-25B7AB139A5B}"/>
              </a:ext>
            </a:extLst>
          </p:cNvPr>
          <p:cNvSpPr>
            <a:spLocks noGrp="1"/>
          </p:cNvSpPr>
          <p:nvPr>
            <p:ph idx="1"/>
          </p:nvPr>
        </p:nvSpPr>
        <p:spPr>
          <a:xfrm>
            <a:off x="736778" y="1285991"/>
            <a:ext cx="7634490" cy="2240924"/>
          </a:xfrm>
        </p:spPr>
        <p:txBody>
          <a:bodyPr>
            <a:noAutofit/>
          </a:bodyPr>
          <a:lstStyle/>
          <a:p>
            <a:pPr marL="0" indent="0">
              <a:lnSpc>
                <a:spcPct val="110000"/>
              </a:lnSpc>
              <a:spcBef>
                <a:spcPts val="1600"/>
              </a:spcBef>
              <a:spcAft>
                <a:spcPts val="1200"/>
              </a:spcAft>
              <a:buNone/>
            </a:pPr>
            <a:r>
              <a:rPr lang="en-US" sz="2200" b="1" dirty="0">
                <a:solidFill>
                  <a:schemeClr val="accent1"/>
                </a:solidFill>
              </a:rPr>
              <a:t>Manner Condition – Alternative Manner</a:t>
            </a:r>
          </a:p>
          <a:p>
            <a:pPr marL="574675" lvl="1" indent="-295275">
              <a:spcBef>
                <a:spcPts val="0"/>
              </a:spcBef>
              <a:spcAft>
                <a:spcPts val="1800"/>
              </a:spcAft>
            </a:pPr>
            <a:r>
              <a:rPr lang="en-US" dirty="0"/>
              <a:t>If an actor responds in an </a:t>
            </a:r>
            <a:r>
              <a:rPr lang="en-US" b="1" dirty="0"/>
              <a:t>alternative manner</a:t>
            </a:r>
            <a:r>
              <a:rPr lang="en-US" dirty="0"/>
              <a:t>, the actor must fulfill the request </a:t>
            </a:r>
            <a:r>
              <a:rPr lang="en-US" b="1" dirty="0"/>
              <a:t>without unnecessary delay </a:t>
            </a:r>
            <a:r>
              <a:rPr lang="en-US" dirty="0"/>
              <a:t>in the </a:t>
            </a:r>
            <a:r>
              <a:rPr lang="en-US" b="1" dirty="0"/>
              <a:t>following order of priority</a:t>
            </a:r>
            <a:r>
              <a:rPr lang="en-US" dirty="0"/>
              <a:t>, only proceeding to the next consecutive paragraph if </a:t>
            </a:r>
            <a:r>
              <a:rPr lang="en-US" b="1" dirty="0"/>
              <a:t>technically unable</a:t>
            </a:r>
            <a:r>
              <a:rPr lang="en-US" dirty="0"/>
              <a:t> to fulfill the request in that manner:</a:t>
            </a:r>
          </a:p>
          <a:p>
            <a:pPr marL="1079488" lvl="2" indent="-342900">
              <a:spcBef>
                <a:spcPts val="0"/>
              </a:spcBef>
              <a:spcAft>
                <a:spcPts val="1800"/>
              </a:spcAft>
              <a:buClr>
                <a:schemeClr val="tx2"/>
              </a:buClr>
              <a:buFont typeface="+mj-lt"/>
              <a:buAutoNum type="arabicPeriod"/>
            </a:pPr>
            <a:r>
              <a:rPr lang="en-US" dirty="0"/>
              <a:t>Using technology certified to standard(s) adopted in Part 170 that is specified by the requestor.</a:t>
            </a:r>
          </a:p>
          <a:p>
            <a:pPr marL="1079488" lvl="2" indent="-342900">
              <a:spcBef>
                <a:spcPts val="0"/>
              </a:spcBef>
              <a:buClr>
                <a:schemeClr val="tx2"/>
              </a:buClr>
              <a:buFont typeface="+mj-lt"/>
              <a:buAutoNum type="arabicPeriod"/>
            </a:pPr>
            <a:r>
              <a:rPr lang="en-US" dirty="0"/>
              <a:t>Using content and transport standards specified by the requestor and published by: </a:t>
            </a:r>
          </a:p>
          <a:p>
            <a:pPr marL="1536677" lvl="3" indent="-342900">
              <a:spcBef>
                <a:spcPts val="0"/>
              </a:spcBef>
              <a:spcAft>
                <a:spcPts val="600"/>
              </a:spcAft>
              <a:buClr>
                <a:schemeClr val="tx2"/>
              </a:buClr>
            </a:pPr>
            <a:r>
              <a:rPr lang="en-US" dirty="0"/>
              <a:t>Federal Government; or </a:t>
            </a:r>
          </a:p>
          <a:p>
            <a:pPr marL="1536677" lvl="3" indent="-342900">
              <a:spcBef>
                <a:spcPts val="0"/>
              </a:spcBef>
              <a:spcAft>
                <a:spcPts val="1800"/>
              </a:spcAft>
              <a:buClr>
                <a:schemeClr val="tx2"/>
              </a:buClr>
            </a:pPr>
            <a:r>
              <a:rPr lang="en-US" dirty="0"/>
              <a:t>Standards developing organization accredited by the American National Standards Institute. </a:t>
            </a:r>
          </a:p>
          <a:p>
            <a:pPr marL="1079488" lvl="2" indent="-342900">
              <a:spcBef>
                <a:spcPts val="0"/>
              </a:spcBef>
              <a:spcAft>
                <a:spcPts val="1800"/>
              </a:spcAft>
              <a:buClr>
                <a:schemeClr val="tx2"/>
              </a:buClr>
              <a:buFont typeface="+mj-lt"/>
              <a:buAutoNum type="arabicPeriod"/>
            </a:pPr>
            <a:r>
              <a:rPr lang="en-US" dirty="0"/>
              <a:t>Using an alternative machine-readable format, including the means to interpret the EHI, agreed upon with the requestor. </a:t>
            </a:r>
          </a:p>
        </p:txBody>
      </p:sp>
      <p:sp>
        <p:nvSpPr>
          <p:cNvPr id="4" name="Title 3">
            <a:extLst>
              <a:ext uri="{FF2B5EF4-FFF2-40B4-BE49-F238E27FC236}">
                <a16:creationId xmlns:a16="http://schemas.microsoft.com/office/drawing/2014/main" id="{A2156099-3C25-A343-BB28-E41DA1C69ED3}"/>
              </a:ext>
            </a:extLst>
          </p:cNvPr>
          <p:cNvSpPr>
            <a:spLocks noGrp="1"/>
          </p:cNvSpPr>
          <p:nvPr>
            <p:ph type="title"/>
          </p:nvPr>
        </p:nvSpPr>
        <p:spPr/>
        <p:txBody>
          <a:bodyPr/>
          <a:lstStyle/>
          <a:p>
            <a:r>
              <a:rPr lang="en-US" dirty="0"/>
              <a:t>Content and Manner Exception</a:t>
            </a:r>
          </a:p>
        </p:txBody>
      </p:sp>
      <p:pic>
        <p:nvPicPr>
          <p:cNvPr id="9" name="Picture 8">
            <a:extLst>
              <a:ext uri="{FF2B5EF4-FFF2-40B4-BE49-F238E27FC236}">
                <a16:creationId xmlns:a16="http://schemas.microsoft.com/office/drawing/2014/main" id="{1017D1ED-9387-8A49-836D-1C701AC6E15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14360" y="1720122"/>
            <a:ext cx="3977640" cy="3977640"/>
          </a:xfrm>
          <a:prstGeom prst="rect">
            <a:avLst/>
          </a:prstGeom>
        </p:spPr>
      </p:pic>
    </p:spTree>
    <p:extLst>
      <p:ext uri="{BB962C8B-B14F-4D97-AF65-F5344CB8AC3E}">
        <p14:creationId xmlns:p14="http://schemas.microsoft.com/office/powerpoint/2010/main" val="59075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E1B2A15-FF13-3D4D-85A9-248C016EB99E}"/>
              </a:ext>
              <a:ext uri="{C183D7F6-B498-43B3-948B-1728B52AA6E4}">
                <adec:decorative xmlns:adec="http://schemas.microsoft.com/office/drawing/2017/decorative" val="1"/>
              </a:ext>
            </a:extLst>
          </p:cNvPr>
          <p:cNvSpPr/>
          <p:nvPr/>
        </p:nvSpPr>
        <p:spPr>
          <a:xfrm>
            <a:off x="661120" y="3031047"/>
            <a:ext cx="6982817" cy="2880357"/>
          </a:xfrm>
          <a:prstGeom prst="rect">
            <a:avLst/>
          </a:prstGeom>
          <a:solidFill>
            <a:schemeClr val="bg1"/>
          </a:solid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D7BA55F7-8F87-8F47-A574-E86DFABC1E06}"/>
              </a:ext>
              <a:ext uri="{C183D7F6-B498-43B3-948B-1728B52AA6E4}">
                <adec:decorative xmlns:adec="http://schemas.microsoft.com/office/drawing/2017/decorative" val="1"/>
              </a:ext>
            </a:extLst>
          </p:cNvPr>
          <p:cNvSpPr/>
          <p:nvPr/>
        </p:nvSpPr>
        <p:spPr>
          <a:xfrm>
            <a:off x="857061" y="5043377"/>
            <a:ext cx="6586341" cy="696058"/>
          </a:xfrm>
          <a:prstGeom prst="rect">
            <a:avLst/>
          </a:prstGeom>
          <a:solidFill>
            <a:schemeClr val="accent1"/>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CCA31111-4D93-C149-B1C8-BA280C39BF16}"/>
              </a:ext>
              <a:ext uri="{C183D7F6-B498-43B3-948B-1728B52AA6E4}">
                <adec:decorative xmlns:adec="http://schemas.microsoft.com/office/drawing/2017/decorative" val="1"/>
              </a:ext>
            </a:extLst>
          </p:cNvPr>
          <p:cNvSpPr/>
          <p:nvPr/>
        </p:nvSpPr>
        <p:spPr>
          <a:xfrm>
            <a:off x="861654" y="4407306"/>
            <a:ext cx="6586341" cy="354524"/>
          </a:xfrm>
          <a:prstGeom prst="rect">
            <a:avLst/>
          </a:prstGeom>
          <a:solidFill>
            <a:schemeClr val="tx2"/>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AD88BE2E-3EF2-6D48-8D54-54B229AD7195}"/>
              </a:ext>
              <a:ext uri="{C183D7F6-B498-43B3-948B-1728B52AA6E4}">
                <adec:decorative xmlns:adec="http://schemas.microsoft.com/office/drawing/2017/decorative" val="1"/>
              </a:ext>
            </a:extLst>
          </p:cNvPr>
          <p:cNvSpPr/>
          <p:nvPr/>
        </p:nvSpPr>
        <p:spPr>
          <a:xfrm>
            <a:off x="859358" y="3739489"/>
            <a:ext cx="6586341" cy="354524"/>
          </a:xfrm>
          <a:prstGeom prst="rect">
            <a:avLst/>
          </a:prstGeom>
          <a:solidFill>
            <a:schemeClr val="accent3"/>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endParaRPr>
          </a:p>
        </p:txBody>
      </p:sp>
      <p:sp>
        <p:nvSpPr>
          <p:cNvPr id="2" name="Content Placeholder 1">
            <a:extLst>
              <a:ext uri="{FF2B5EF4-FFF2-40B4-BE49-F238E27FC236}">
                <a16:creationId xmlns:a16="http://schemas.microsoft.com/office/drawing/2014/main" id="{8F317616-5883-2D43-B284-25B7AB139A5B}"/>
              </a:ext>
            </a:extLst>
          </p:cNvPr>
          <p:cNvSpPr>
            <a:spLocks noGrp="1"/>
          </p:cNvSpPr>
          <p:nvPr>
            <p:ph idx="1"/>
          </p:nvPr>
        </p:nvSpPr>
        <p:spPr>
          <a:xfrm>
            <a:off x="736778" y="1285992"/>
            <a:ext cx="7454185" cy="1420986"/>
          </a:xfrm>
        </p:spPr>
        <p:txBody>
          <a:bodyPr>
            <a:noAutofit/>
          </a:bodyPr>
          <a:lstStyle/>
          <a:p>
            <a:pPr marL="0" indent="0">
              <a:spcBef>
                <a:spcPts val="1600"/>
              </a:spcBef>
              <a:spcAft>
                <a:spcPts val="1200"/>
              </a:spcAft>
              <a:buNone/>
            </a:pPr>
            <a:r>
              <a:rPr lang="en-US" sz="2200" b="1" dirty="0">
                <a:solidFill>
                  <a:schemeClr val="accent1"/>
                </a:solidFill>
              </a:rPr>
              <a:t>Overview</a:t>
            </a:r>
          </a:p>
          <a:p>
            <a:pPr marL="0" indent="0">
              <a:spcBef>
                <a:spcPts val="0"/>
              </a:spcBef>
              <a:spcAft>
                <a:spcPts val="1800"/>
              </a:spcAft>
              <a:buNone/>
            </a:pPr>
            <a:r>
              <a:rPr lang="en-US" sz="1800" dirty="0"/>
              <a:t>It will not be information blocking for an actor to charge fees, including fees that result in a reasonable profit margin, for accessing, exchanging, or using EHI, provided certain conditions are met.</a:t>
            </a:r>
          </a:p>
        </p:txBody>
      </p:sp>
      <p:sp>
        <p:nvSpPr>
          <p:cNvPr id="8" name="Title 7">
            <a:extLst>
              <a:ext uri="{FF2B5EF4-FFF2-40B4-BE49-F238E27FC236}">
                <a16:creationId xmlns:a16="http://schemas.microsoft.com/office/drawing/2014/main" id="{ACD7C8EB-2E88-7A42-8C74-836856E4EACC}"/>
              </a:ext>
            </a:extLst>
          </p:cNvPr>
          <p:cNvSpPr>
            <a:spLocks noGrp="1"/>
          </p:cNvSpPr>
          <p:nvPr>
            <p:ph type="title"/>
          </p:nvPr>
        </p:nvSpPr>
        <p:spPr/>
        <p:txBody>
          <a:bodyPr/>
          <a:lstStyle/>
          <a:p>
            <a:r>
              <a:rPr lang="en-US" dirty="0">
                <a:solidFill>
                  <a:srgbClr val="0074BB"/>
                </a:solidFill>
              </a:rPr>
              <a:t>Fees Exception</a:t>
            </a:r>
            <a:endParaRPr lang="en-US" dirty="0"/>
          </a:p>
        </p:txBody>
      </p:sp>
      <p:sp>
        <p:nvSpPr>
          <p:cNvPr id="22" name="Rectangle 21">
            <a:extLst>
              <a:ext uri="{FF2B5EF4-FFF2-40B4-BE49-F238E27FC236}">
                <a16:creationId xmlns:a16="http://schemas.microsoft.com/office/drawing/2014/main" id="{74DA8354-C190-8245-B2F7-77F9231E7A4C}"/>
              </a:ext>
            </a:extLst>
          </p:cNvPr>
          <p:cNvSpPr/>
          <p:nvPr/>
        </p:nvSpPr>
        <p:spPr>
          <a:xfrm>
            <a:off x="859358" y="3164327"/>
            <a:ext cx="6584043" cy="307777"/>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rPr>
              <a:t>To satisfy this exception, the practice must:</a:t>
            </a:r>
          </a:p>
        </p:txBody>
      </p:sp>
      <p:sp>
        <p:nvSpPr>
          <p:cNvPr id="24" name="Rectangle 23">
            <a:extLst>
              <a:ext uri="{FF2B5EF4-FFF2-40B4-BE49-F238E27FC236}">
                <a16:creationId xmlns:a16="http://schemas.microsoft.com/office/drawing/2014/main" id="{F1D41503-9D47-C74A-9C94-EE2FDED0A5B7}"/>
              </a:ext>
            </a:extLst>
          </p:cNvPr>
          <p:cNvSpPr/>
          <p:nvPr/>
        </p:nvSpPr>
        <p:spPr>
          <a:xfrm>
            <a:off x="1825297" y="3781443"/>
            <a:ext cx="4654463" cy="286232"/>
          </a:xfrm>
          <a:prstGeom prst="rect">
            <a:avLst/>
          </a:prstGeom>
        </p:spPr>
        <p:txBody>
          <a:bodyPr wrap="square">
            <a:spAutoFit/>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E3A72"/>
                </a:solidFill>
                <a:effectLst/>
                <a:uLnTx/>
                <a:uFillTx/>
                <a:latin typeface="Arial" panose="020B0604020202020204"/>
                <a:ea typeface="+mn-ea"/>
                <a:cs typeface="+mn-cs"/>
              </a:rPr>
              <a:t>Meet basis for fees condition </a:t>
            </a:r>
          </a:p>
        </p:txBody>
      </p:sp>
      <p:sp>
        <p:nvSpPr>
          <p:cNvPr id="38" name="Rectangle 37">
            <a:extLst>
              <a:ext uri="{FF2B5EF4-FFF2-40B4-BE49-F238E27FC236}">
                <a16:creationId xmlns:a16="http://schemas.microsoft.com/office/drawing/2014/main" id="{1F36826F-8AEE-594B-B230-147BF1A3910A}"/>
              </a:ext>
            </a:extLst>
          </p:cNvPr>
          <p:cNvSpPr/>
          <p:nvPr/>
        </p:nvSpPr>
        <p:spPr>
          <a:xfrm>
            <a:off x="2429558" y="4405377"/>
            <a:ext cx="3450533" cy="3693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Not be specifically excluded</a:t>
            </a:r>
          </a:p>
        </p:txBody>
      </p:sp>
      <p:sp>
        <p:nvSpPr>
          <p:cNvPr id="40" name="Rectangle 39">
            <a:extLst>
              <a:ext uri="{FF2B5EF4-FFF2-40B4-BE49-F238E27FC236}">
                <a16:creationId xmlns:a16="http://schemas.microsoft.com/office/drawing/2014/main" id="{1F36826F-8AEE-594B-B230-147BF1A3910A}"/>
              </a:ext>
            </a:extLst>
          </p:cNvPr>
          <p:cNvSpPr/>
          <p:nvPr/>
        </p:nvSpPr>
        <p:spPr>
          <a:xfrm>
            <a:off x="2083465" y="5043377"/>
            <a:ext cx="4133532" cy="69605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Comply with Assurances and/or </a:t>
            </a:r>
            <a:b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b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API Conditions of Certification, as applicable</a:t>
            </a:r>
          </a:p>
        </p:txBody>
      </p:sp>
      <p:sp>
        <p:nvSpPr>
          <p:cNvPr id="4" name="Rectangle 3"/>
          <p:cNvSpPr/>
          <p:nvPr/>
        </p:nvSpPr>
        <p:spPr>
          <a:xfrm>
            <a:off x="3992869" y="4094013"/>
            <a:ext cx="319318" cy="369332"/>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4BB"/>
                </a:solidFill>
                <a:effectLst/>
                <a:uLnTx/>
                <a:uFillTx/>
                <a:latin typeface="Arial" panose="020B0604020202020204"/>
                <a:ea typeface="+mn-ea"/>
                <a:cs typeface="+mn-cs"/>
              </a:rPr>
              <a:t>+</a:t>
            </a: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Rectangle 4"/>
          <p:cNvSpPr/>
          <p:nvPr/>
        </p:nvSpPr>
        <p:spPr>
          <a:xfrm>
            <a:off x="3992869" y="4720344"/>
            <a:ext cx="319318" cy="369332"/>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4BB"/>
                </a:solidFill>
                <a:effectLst/>
                <a:uLnTx/>
                <a:uFillTx/>
                <a:latin typeface="Arial" panose="020B0604020202020204"/>
                <a:ea typeface="+mn-ea"/>
                <a:cs typeface="+mn-cs"/>
              </a:rPr>
              <a:t>+</a:t>
            </a: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0" name="Graphic 19">
            <a:extLst>
              <a:ext uri="{FF2B5EF4-FFF2-40B4-BE49-F238E27FC236}">
                <a16:creationId xmlns:a16="http://schemas.microsoft.com/office/drawing/2014/main" id="{387C3095-ED21-1C48-B572-E6FE8031571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036662" y="2950027"/>
            <a:ext cx="2082191" cy="1315063"/>
          </a:xfrm>
          <a:prstGeom prst="rect">
            <a:avLst/>
          </a:prstGeom>
        </p:spPr>
      </p:pic>
    </p:spTree>
    <p:extLst>
      <p:ext uri="{BB962C8B-B14F-4D97-AF65-F5344CB8AC3E}">
        <p14:creationId xmlns:p14="http://schemas.microsoft.com/office/powerpoint/2010/main" val="34631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F98EE48-57B5-4044-B203-1A095A44DF34}"/>
              </a:ext>
              <a:ext uri="{C183D7F6-B498-43B3-948B-1728B52AA6E4}">
                <adec:decorative xmlns:adec="http://schemas.microsoft.com/office/drawing/2017/decorative" val="1"/>
              </a:ext>
            </a:extLst>
          </p:cNvPr>
          <p:cNvSpPr/>
          <p:nvPr/>
        </p:nvSpPr>
        <p:spPr>
          <a:xfrm>
            <a:off x="736779" y="3010201"/>
            <a:ext cx="6358966" cy="3031003"/>
          </a:xfrm>
          <a:prstGeom prst="rect">
            <a:avLst/>
          </a:prstGeom>
          <a:solidFill>
            <a:schemeClr val="bg1"/>
          </a:solid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Content Placeholder 1">
            <a:extLst>
              <a:ext uri="{FF2B5EF4-FFF2-40B4-BE49-F238E27FC236}">
                <a16:creationId xmlns:a16="http://schemas.microsoft.com/office/drawing/2014/main" id="{8F317616-5883-2D43-B284-25B7AB139A5B}"/>
              </a:ext>
            </a:extLst>
          </p:cNvPr>
          <p:cNvSpPr>
            <a:spLocks noGrp="1"/>
          </p:cNvSpPr>
          <p:nvPr>
            <p:ph idx="1"/>
          </p:nvPr>
        </p:nvSpPr>
        <p:spPr>
          <a:xfrm>
            <a:off x="736778" y="1285991"/>
            <a:ext cx="6568148" cy="1385664"/>
          </a:xfrm>
        </p:spPr>
        <p:txBody>
          <a:bodyPr>
            <a:noAutofit/>
          </a:bodyPr>
          <a:lstStyle/>
          <a:p>
            <a:pPr marL="0" indent="0">
              <a:spcBef>
                <a:spcPts val="1600"/>
              </a:spcBef>
              <a:spcAft>
                <a:spcPts val="1200"/>
              </a:spcAft>
              <a:buNone/>
            </a:pPr>
            <a:r>
              <a:rPr lang="en-US" sz="2200" b="1" dirty="0">
                <a:solidFill>
                  <a:schemeClr val="accent1"/>
                </a:solidFill>
              </a:rPr>
              <a:t>Overview</a:t>
            </a:r>
          </a:p>
          <a:p>
            <a:pPr marL="0" indent="0">
              <a:spcBef>
                <a:spcPts val="0"/>
              </a:spcBef>
              <a:buNone/>
            </a:pPr>
            <a:r>
              <a:rPr lang="en-US" sz="1800" dirty="0"/>
              <a:t>It will not be information blocking if an actor does not fulfill a request to access, exchange, or use EHI due to the infeasibility of the request, provided certain conditions are met.</a:t>
            </a:r>
          </a:p>
        </p:txBody>
      </p:sp>
      <p:sp>
        <p:nvSpPr>
          <p:cNvPr id="4" name="Title 3">
            <a:extLst>
              <a:ext uri="{FF2B5EF4-FFF2-40B4-BE49-F238E27FC236}">
                <a16:creationId xmlns:a16="http://schemas.microsoft.com/office/drawing/2014/main" id="{A2156099-3C25-A343-BB28-E41DA1C69ED3}"/>
              </a:ext>
            </a:extLst>
          </p:cNvPr>
          <p:cNvSpPr>
            <a:spLocks noGrp="1"/>
          </p:cNvSpPr>
          <p:nvPr>
            <p:ph type="title"/>
          </p:nvPr>
        </p:nvSpPr>
        <p:spPr/>
        <p:txBody>
          <a:bodyPr/>
          <a:lstStyle/>
          <a:p>
            <a:r>
              <a:rPr lang="en-US" dirty="0"/>
              <a:t>Infeasibility Exception</a:t>
            </a:r>
          </a:p>
        </p:txBody>
      </p:sp>
      <p:sp>
        <p:nvSpPr>
          <p:cNvPr id="43" name="Rectangle 42">
            <a:extLst>
              <a:ext uri="{FF2B5EF4-FFF2-40B4-BE49-F238E27FC236}">
                <a16:creationId xmlns:a16="http://schemas.microsoft.com/office/drawing/2014/main" id="{FF1C251F-3CEC-1345-B02B-B319E6134661}"/>
              </a:ext>
            </a:extLst>
          </p:cNvPr>
          <p:cNvSpPr/>
          <p:nvPr/>
        </p:nvSpPr>
        <p:spPr>
          <a:xfrm>
            <a:off x="2102832" y="3211028"/>
            <a:ext cx="3587329"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rPr>
              <a:t>To satisfy this exception, an actor must:</a:t>
            </a:r>
          </a:p>
        </p:txBody>
      </p:sp>
      <p:grpSp>
        <p:nvGrpSpPr>
          <p:cNvPr id="44" name="Group 43">
            <a:extLst>
              <a:ext uri="{FF2B5EF4-FFF2-40B4-BE49-F238E27FC236}">
                <a16:creationId xmlns:a16="http://schemas.microsoft.com/office/drawing/2014/main" id="{43612189-174A-8B42-8065-6DFADD072DB0}"/>
              </a:ext>
            </a:extLst>
          </p:cNvPr>
          <p:cNvGrpSpPr/>
          <p:nvPr/>
        </p:nvGrpSpPr>
        <p:grpSpPr>
          <a:xfrm>
            <a:off x="852698" y="3682078"/>
            <a:ext cx="6087597" cy="924101"/>
            <a:chOff x="390431" y="4567042"/>
            <a:chExt cx="4191000" cy="372138"/>
          </a:xfrm>
        </p:grpSpPr>
        <p:sp>
          <p:nvSpPr>
            <p:cNvPr id="50" name="Rectangle 49">
              <a:extLst>
                <a:ext uri="{FF2B5EF4-FFF2-40B4-BE49-F238E27FC236}">
                  <a16:creationId xmlns:a16="http://schemas.microsoft.com/office/drawing/2014/main" id="{F48C3024-8128-6248-945F-BB63C166DDE8}"/>
                </a:ext>
                <a:ext uri="{C183D7F6-B498-43B3-948B-1728B52AA6E4}">
                  <adec:decorative xmlns:adec="http://schemas.microsoft.com/office/drawing/2017/decorative" val="1"/>
                </a:ext>
              </a:extLst>
            </p:cNvPr>
            <p:cNvSpPr/>
            <p:nvPr/>
          </p:nvSpPr>
          <p:spPr>
            <a:xfrm>
              <a:off x="390431" y="4567042"/>
              <a:ext cx="4191000" cy="37213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1" name="Rectangle 50">
              <a:extLst>
                <a:ext uri="{FF2B5EF4-FFF2-40B4-BE49-F238E27FC236}">
                  <a16:creationId xmlns:a16="http://schemas.microsoft.com/office/drawing/2014/main" id="{12DA49D8-636E-3C42-BDB7-F31EDF2832AD}"/>
                </a:ext>
              </a:extLst>
            </p:cNvPr>
            <p:cNvSpPr/>
            <p:nvPr/>
          </p:nvSpPr>
          <p:spPr>
            <a:xfrm>
              <a:off x="851091" y="4616049"/>
              <a:ext cx="3269680" cy="271434"/>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E3A72"/>
                  </a:solidFill>
                  <a:effectLst/>
                  <a:uLnTx/>
                  <a:uFillTx/>
                  <a:latin typeface="Arial" panose="020B0604020202020204"/>
                  <a:ea typeface="+mn-ea"/>
                  <a:cs typeface="+mn-cs"/>
                </a:rPr>
                <a:t>Demonstrate that the practice meets one of the conditions for uncontrollable events, segmentation, or infeasibility under the circumstances </a:t>
              </a:r>
            </a:p>
          </p:txBody>
        </p:sp>
      </p:grpSp>
      <p:grpSp>
        <p:nvGrpSpPr>
          <p:cNvPr id="46" name="Group 45">
            <a:extLst>
              <a:ext uri="{FF2B5EF4-FFF2-40B4-BE49-F238E27FC236}">
                <a16:creationId xmlns:a16="http://schemas.microsoft.com/office/drawing/2014/main" id="{08AA4B90-89F4-4B45-89B4-895F412D7032}"/>
              </a:ext>
            </a:extLst>
          </p:cNvPr>
          <p:cNvGrpSpPr/>
          <p:nvPr/>
        </p:nvGrpSpPr>
        <p:grpSpPr>
          <a:xfrm>
            <a:off x="852698" y="4961668"/>
            <a:ext cx="6087596" cy="924101"/>
            <a:chOff x="390431" y="4659638"/>
            <a:chExt cx="4191000" cy="924101"/>
          </a:xfrm>
        </p:grpSpPr>
        <p:sp>
          <p:nvSpPr>
            <p:cNvPr id="48" name="Rectangle 47">
              <a:extLst>
                <a:ext uri="{FF2B5EF4-FFF2-40B4-BE49-F238E27FC236}">
                  <a16:creationId xmlns:a16="http://schemas.microsoft.com/office/drawing/2014/main" id="{1B156610-CA67-A147-A5A1-37C2E2D0E23A}"/>
                </a:ext>
                <a:ext uri="{C183D7F6-B498-43B3-948B-1728B52AA6E4}">
                  <adec:decorative xmlns:adec="http://schemas.microsoft.com/office/drawing/2017/decorative" val="1"/>
                </a:ext>
              </a:extLst>
            </p:cNvPr>
            <p:cNvSpPr/>
            <p:nvPr/>
          </p:nvSpPr>
          <p:spPr>
            <a:xfrm>
              <a:off x="390431" y="4659638"/>
              <a:ext cx="4191000" cy="9241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9" name="Rectangle 48">
              <a:extLst>
                <a:ext uri="{FF2B5EF4-FFF2-40B4-BE49-F238E27FC236}">
                  <a16:creationId xmlns:a16="http://schemas.microsoft.com/office/drawing/2014/main" id="{2D92F25E-79BE-D648-BA75-73BF5057075C}"/>
                </a:ext>
              </a:extLst>
            </p:cNvPr>
            <p:cNvSpPr/>
            <p:nvPr/>
          </p:nvSpPr>
          <p:spPr>
            <a:xfrm>
              <a:off x="991963" y="4796022"/>
              <a:ext cx="2987937" cy="6740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Provide written response, within 10 business days of receipt of the request, with the reason(s) why the request is infeasible </a:t>
              </a:r>
            </a:p>
          </p:txBody>
        </p:sp>
      </p:grpSp>
      <p:sp>
        <p:nvSpPr>
          <p:cNvPr id="47" name="Rectangle 46">
            <a:extLst>
              <a:ext uri="{FF2B5EF4-FFF2-40B4-BE49-F238E27FC236}">
                <a16:creationId xmlns:a16="http://schemas.microsoft.com/office/drawing/2014/main" id="{2DCCB206-4321-C545-8D01-2459AACE7DD5}"/>
              </a:ext>
            </a:extLst>
          </p:cNvPr>
          <p:cNvSpPr/>
          <p:nvPr/>
        </p:nvSpPr>
        <p:spPr>
          <a:xfrm>
            <a:off x="3736837" y="4604113"/>
            <a:ext cx="31931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4BB"/>
                </a:solidFill>
                <a:effectLst/>
                <a:uLnTx/>
                <a:uFillTx/>
                <a:latin typeface="Arial" panose="020B0604020202020204"/>
                <a:ea typeface="+mn-ea"/>
                <a:cs typeface="+mn-cs"/>
              </a:rPr>
              <a:t>+</a:t>
            </a: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15" name="Picture 14">
            <a:extLst>
              <a:ext uri="{FF2B5EF4-FFF2-40B4-BE49-F238E27FC236}">
                <a16:creationId xmlns:a16="http://schemas.microsoft.com/office/drawing/2014/main" id="{7A263A51-69A4-0840-83A2-F4F51C8E1E0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130637" y="2124317"/>
            <a:ext cx="3310750" cy="3310750"/>
          </a:xfrm>
          <a:prstGeom prst="rect">
            <a:avLst/>
          </a:prstGeom>
        </p:spPr>
      </p:pic>
    </p:spTree>
    <p:extLst>
      <p:ext uri="{BB962C8B-B14F-4D97-AF65-F5344CB8AC3E}">
        <p14:creationId xmlns:p14="http://schemas.microsoft.com/office/powerpoint/2010/main" val="296024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317616-5883-2D43-B284-25B7AB139A5B}"/>
              </a:ext>
            </a:extLst>
          </p:cNvPr>
          <p:cNvSpPr>
            <a:spLocks noGrp="1"/>
          </p:cNvSpPr>
          <p:nvPr>
            <p:ph idx="1"/>
          </p:nvPr>
        </p:nvSpPr>
        <p:spPr>
          <a:xfrm>
            <a:off x="502103" y="1371600"/>
            <a:ext cx="6467585" cy="1412450"/>
          </a:xfrm>
        </p:spPr>
        <p:txBody>
          <a:bodyPr>
            <a:noAutofit/>
          </a:bodyPr>
          <a:lstStyle/>
          <a:p>
            <a:pPr marL="0" indent="0">
              <a:spcBef>
                <a:spcPts val="1600"/>
              </a:spcBef>
              <a:spcAft>
                <a:spcPts val="1200"/>
              </a:spcAft>
              <a:buNone/>
            </a:pPr>
            <a:r>
              <a:rPr lang="en-US" b="1" dirty="0">
                <a:solidFill>
                  <a:srgbClr val="146FB4"/>
                </a:solidFill>
              </a:rPr>
              <a:t>Overview</a:t>
            </a:r>
          </a:p>
          <a:p>
            <a:pPr marL="0" indent="0">
              <a:spcBef>
                <a:spcPts val="0"/>
              </a:spcBef>
              <a:buNone/>
            </a:pPr>
            <a:r>
              <a:rPr lang="en-US" sz="1800" dirty="0"/>
              <a:t>It will not be information blocking if an actor does not fulfill a request to access, exchange, or use EHI in order to protect an individual’s privacy, provided certain conditions are met. </a:t>
            </a:r>
          </a:p>
        </p:txBody>
      </p:sp>
      <p:sp>
        <p:nvSpPr>
          <p:cNvPr id="15" name="Content Placeholder 2">
            <a:extLst>
              <a:ext uri="{FF2B5EF4-FFF2-40B4-BE49-F238E27FC236}">
                <a16:creationId xmlns:a16="http://schemas.microsoft.com/office/drawing/2014/main" id="{0F81C642-95AF-384E-A8A2-270E217AB738}"/>
              </a:ext>
            </a:extLst>
          </p:cNvPr>
          <p:cNvSpPr txBox="1">
            <a:spLocks/>
          </p:cNvSpPr>
          <p:nvPr/>
        </p:nvSpPr>
        <p:spPr>
          <a:xfrm>
            <a:off x="7930506" y="2508781"/>
            <a:ext cx="3872478" cy="3259987"/>
          </a:xfrm>
          <a:prstGeom prst="rect">
            <a:avLst/>
          </a:prstGeom>
        </p:spPr>
        <p:txBody>
          <a:bodyPr>
            <a:normAutofit/>
          </a:bodyPr>
          <a:lstStyle>
            <a:lvl1pPr marL="228594" indent="-228594" algn="l" defTabSz="914377" rtl="0" eaLnBrk="1" latinLnBrk="0" hangingPunct="1">
              <a:lnSpc>
                <a:spcPct val="100000"/>
              </a:lnSpc>
              <a:spcBef>
                <a:spcPts val="2200"/>
              </a:spcBef>
              <a:spcAft>
                <a:spcPts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100000"/>
              </a:lnSpc>
              <a:spcBef>
                <a:spcPts val="600"/>
              </a:spcBef>
              <a:spcAft>
                <a:spcPts val="600"/>
              </a:spcAft>
              <a:buClr>
                <a:schemeClr val="tx2"/>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100000"/>
              </a:lnSpc>
              <a:spcBef>
                <a:spcPts val="300"/>
              </a:spcBef>
              <a:spcAft>
                <a:spcPts val="600"/>
              </a:spcAft>
              <a:buClr>
                <a:schemeClr val="tx1">
                  <a:lumMod val="50000"/>
                  <a:lumOff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ts val="2400"/>
              </a:lnSpc>
              <a:spcBef>
                <a:spcPts val="0"/>
              </a:spcBef>
              <a:spcAft>
                <a:spcPts val="1200"/>
              </a:spcAft>
              <a:buClr>
                <a:srgbClr val="1E3A72"/>
              </a:buClr>
              <a:buSzTx/>
              <a:buFont typeface="Arial" panose="020B0604020202020204" pitchFamily="34" charset="0"/>
              <a:buNone/>
              <a:tabLst/>
              <a:defRPr/>
            </a:pPr>
            <a:endParaRPr kumimoji="0" lang="en-US" sz="1800" b="0" i="0" u="none" strike="noStrike" kern="1200" cap="none" spc="0" normalizeH="0" baseline="0" noProof="0" dirty="0">
              <a:ln>
                <a:noFill/>
              </a:ln>
              <a:solidFill>
                <a:srgbClr val="1E3A72"/>
              </a:solidFill>
              <a:effectLst/>
              <a:uLnTx/>
              <a:uFillTx/>
              <a:latin typeface="Arial" panose="020B0604020202020204" pitchFamily="34" charset="0"/>
              <a:ea typeface="+mn-ea"/>
              <a:cs typeface="Arial" panose="020B0604020202020204" pitchFamily="34" charset="0"/>
            </a:endParaRPr>
          </a:p>
        </p:txBody>
      </p:sp>
      <p:pic>
        <p:nvPicPr>
          <p:cNvPr id="21" name="Graphic 20">
            <a:extLst>
              <a:ext uri="{FF2B5EF4-FFF2-40B4-BE49-F238E27FC236}">
                <a16:creationId xmlns:a16="http://schemas.microsoft.com/office/drawing/2014/main" id="{C0BCA608-2ABD-41AD-AE57-E915B8905C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4000" y="2743200"/>
            <a:ext cx="1627897" cy="2219862"/>
          </a:xfrm>
          <a:prstGeom prst="rect">
            <a:avLst/>
          </a:prstGeom>
        </p:spPr>
      </p:pic>
      <p:pic>
        <p:nvPicPr>
          <p:cNvPr id="17" name="Picture 16">
            <a:extLst>
              <a:ext uri="{FF2B5EF4-FFF2-40B4-BE49-F238E27FC236}">
                <a16:creationId xmlns:a16="http://schemas.microsoft.com/office/drawing/2014/main" id="{4371B296-CCD6-4BA3-B52D-CC2CA4B310A3}"/>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7936277" y="5943600"/>
            <a:ext cx="4255721" cy="457200"/>
          </a:xfrm>
          <a:prstGeom prst="rect">
            <a:avLst/>
          </a:prstGeom>
        </p:spPr>
      </p:pic>
      <p:grpSp>
        <p:nvGrpSpPr>
          <p:cNvPr id="6" name="Group 5">
            <a:extLst>
              <a:ext uri="{FF2B5EF4-FFF2-40B4-BE49-F238E27FC236}">
                <a16:creationId xmlns:a16="http://schemas.microsoft.com/office/drawing/2014/main" id="{42CB6AC3-E05B-482E-A8A0-E6123B09BFA3}"/>
              </a:ext>
            </a:extLst>
          </p:cNvPr>
          <p:cNvGrpSpPr/>
          <p:nvPr/>
        </p:nvGrpSpPr>
        <p:grpSpPr>
          <a:xfrm>
            <a:off x="502103" y="3291840"/>
            <a:ext cx="6422682" cy="3223998"/>
            <a:chOff x="502104" y="3429000"/>
            <a:chExt cx="6165396" cy="3223998"/>
          </a:xfrm>
        </p:grpSpPr>
        <p:grpSp>
          <p:nvGrpSpPr>
            <p:cNvPr id="32" name="Group 31">
              <a:extLst>
                <a:ext uri="{FF2B5EF4-FFF2-40B4-BE49-F238E27FC236}">
                  <a16:creationId xmlns:a16="http://schemas.microsoft.com/office/drawing/2014/main" id="{35E6CBBB-8F43-418A-84B7-703ABAF9B3AF}"/>
                </a:ext>
              </a:extLst>
            </p:cNvPr>
            <p:cNvGrpSpPr/>
            <p:nvPr/>
          </p:nvGrpSpPr>
          <p:grpSpPr>
            <a:xfrm>
              <a:off x="502104" y="3429000"/>
              <a:ext cx="6165396" cy="3223998"/>
              <a:chOff x="391362" y="2802287"/>
              <a:chExt cx="7552981" cy="4022399"/>
            </a:xfrm>
          </p:grpSpPr>
          <p:grpSp>
            <p:nvGrpSpPr>
              <p:cNvPr id="33" name="Group 32">
                <a:extLst>
                  <a:ext uri="{FF2B5EF4-FFF2-40B4-BE49-F238E27FC236}">
                    <a16:creationId xmlns:a16="http://schemas.microsoft.com/office/drawing/2014/main" id="{5CB59AA7-960C-467C-9626-6E111A565D63}"/>
                  </a:ext>
                </a:extLst>
              </p:cNvPr>
              <p:cNvGrpSpPr/>
              <p:nvPr/>
            </p:nvGrpSpPr>
            <p:grpSpPr>
              <a:xfrm>
                <a:off x="493472" y="2847154"/>
                <a:ext cx="7346808" cy="3977532"/>
                <a:chOff x="525897" y="2473008"/>
                <a:chExt cx="7291323" cy="4680616"/>
              </a:xfrm>
            </p:grpSpPr>
            <p:sp>
              <p:nvSpPr>
                <p:cNvPr id="37" name="Rectangle 36">
                  <a:extLst>
                    <a:ext uri="{FF2B5EF4-FFF2-40B4-BE49-F238E27FC236}">
                      <a16:creationId xmlns:a16="http://schemas.microsoft.com/office/drawing/2014/main" id="{F71A63BA-7296-4036-B847-D4309DF0A155}"/>
                    </a:ext>
                  </a:extLst>
                </p:cNvPr>
                <p:cNvSpPr/>
                <p:nvPr/>
              </p:nvSpPr>
              <p:spPr>
                <a:xfrm>
                  <a:off x="525897" y="2473008"/>
                  <a:ext cx="7291323" cy="89523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4BB"/>
                      </a:solidFill>
                      <a:effectLst/>
                      <a:uLnTx/>
                      <a:uFillTx/>
                      <a:latin typeface="Arial" panose="020B0604020202020204"/>
                      <a:ea typeface="+mn-ea"/>
                      <a:cs typeface="+mn-cs"/>
                    </a:rPr>
                    <a:t>To satisfy this exception, </a:t>
                  </a:r>
                  <a:br>
                    <a:rPr kumimoji="0" lang="en-US" sz="1800" b="1" i="0" u="none" strike="noStrike" kern="1200" cap="none" spc="0" normalizeH="0" baseline="0" noProof="0" dirty="0">
                      <a:ln>
                        <a:noFill/>
                      </a:ln>
                      <a:solidFill>
                        <a:srgbClr val="0074BB"/>
                      </a:solidFill>
                      <a:effectLst/>
                      <a:uLnTx/>
                      <a:uFillTx/>
                      <a:latin typeface="Arial" panose="020B0604020202020204"/>
                      <a:ea typeface="+mn-ea"/>
                      <a:cs typeface="+mn-cs"/>
                    </a:rPr>
                  </a:br>
                  <a:r>
                    <a:rPr kumimoji="0" lang="en-US" sz="1800" b="1" i="0" u="none" strike="noStrike" kern="1200" cap="none" spc="0" normalizeH="0" baseline="0" noProof="0" dirty="0">
                      <a:ln>
                        <a:noFill/>
                      </a:ln>
                      <a:solidFill>
                        <a:srgbClr val="0074BB"/>
                      </a:solidFill>
                      <a:effectLst/>
                      <a:uLnTx/>
                      <a:uFillTx/>
                      <a:latin typeface="Arial" panose="020B0604020202020204"/>
                      <a:ea typeface="+mn-ea"/>
                      <a:cs typeface="+mn-cs"/>
                    </a:rPr>
                    <a:t>an actor’s privacy-protective practice must:</a:t>
                  </a:r>
                </a:p>
              </p:txBody>
            </p:sp>
            <p:sp>
              <p:nvSpPr>
                <p:cNvPr id="53" name="Rectangle 52">
                  <a:extLst>
                    <a:ext uri="{FF2B5EF4-FFF2-40B4-BE49-F238E27FC236}">
                      <a16:creationId xmlns:a16="http://schemas.microsoft.com/office/drawing/2014/main" id="{D8D2572C-9528-43D9-A6CF-F6E177CB659C}"/>
                    </a:ext>
                  </a:extLst>
                </p:cNvPr>
                <p:cNvSpPr/>
                <p:nvPr/>
              </p:nvSpPr>
              <p:spPr>
                <a:xfrm>
                  <a:off x="525897" y="3556363"/>
                  <a:ext cx="7291323" cy="4985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E3A72"/>
                      </a:solidFill>
                      <a:effectLst/>
                      <a:uLnTx/>
                      <a:uFillTx/>
                      <a:latin typeface="Arial" panose="020B0604020202020204"/>
                      <a:ea typeface="+mn-ea"/>
                      <a:cs typeface="+mn-cs"/>
                    </a:rPr>
                    <a:t>Satisfy at least one of the following 4 sub-exceptions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E3A72"/>
                    </a:solidFill>
                    <a:effectLst/>
                    <a:uLnTx/>
                    <a:uFillTx/>
                    <a:latin typeface="Arial" panose="020B0604020202020204"/>
                    <a:ea typeface="+mn-ea"/>
                    <a:cs typeface="+mn-cs"/>
                  </a:endParaRPr>
                </a:p>
              </p:txBody>
            </p:sp>
            <p:sp>
              <p:nvSpPr>
                <p:cNvPr id="42" name="TextBox 41">
                  <a:extLst>
                    <a:ext uri="{FF2B5EF4-FFF2-40B4-BE49-F238E27FC236}">
                      <a16:creationId xmlns:a16="http://schemas.microsoft.com/office/drawing/2014/main" id="{043D7BAF-3648-4675-B59F-D54B99F26B3C}"/>
                    </a:ext>
                  </a:extLst>
                </p:cNvPr>
                <p:cNvSpPr txBox="1"/>
                <p:nvPr/>
              </p:nvSpPr>
              <p:spPr>
                <a:xfrm>
                  <a:off x="4263990" y="6791442"/>
                  <a:ext cx="2798003" cy="362182"/>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F3B73"/>
                    </a:solidFill>
                    <a:effectLst/>
                    <a:uLnTx/>
                    <a:uFillTx/>
                    <a:latin typeface="Arial" panose="020B0604020202020204"/>
                    <a:ea typeface="+mn-ea"/>
                    <a:cs typeface="+mn-cs"/>
                  </a:endParaRPr>
                </a:p>
              </p:txBody>
            </p:sp>
            <p:sp>
              <p:nvSpPr>
                <p:cNvPr id="40" name="Rectangle 39">
                  <a:extLst>
                    <a:ext uri="{FF2B5EF4-FFF2-40B4-BE49-F238E27FC236}">
                      <a16:creationId xmlns:a16="http://schemas.microsoft.com/office/drawing/2014/main" id="{CB249772-0134-4EC7-8921-6CDD1DD9DD38}"/>
                    </a:ext>
                  </a:extLst>
                </p:cNvPr>
                <p:cNvSpPr/>
                <p:nvPr/>
              </p:nvSpPr>
              <p:spPr>
                <a:xfrm>
                  <a:off x="3788986" y="5380391"/>
                  <a:ext cx="278668" cy="6319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4BB"/>
                      </a:solidFill>
                      <a:effectLst/>
                      <a:uLnTx/>
                      <a:uFillTx/>
                      <a:latin typeface="Arial" panose="020B0604020202020204"/>
                      <a:ea typeface="+mn-ea"/>
                      <a:cs typeface="+mn-cs"/>
                    </a:rPr>
                    <a:t>+</a:t>
                  </a: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34" name="Rectangle 33">
                <a:extLst>
                  <a:ext uri="{FF2B5EF4-FFF2-40B4-BE49-F238E27FC236}">
                    <a16:creationId xmlns:a16="http://schemas.microsoft.com/office/drawing/2014/main" id="{35E1F54D-554F-4B84-8406-C16B6470E4A7}"/>
                  </a:ext>
                </a:extLst>
              </p:cNvPr>
              <p:cNvSpPr/>
              <p:nvPr/>
            </p:nvSpPr>
            <p:spPr>
              <a:xfrm>
                <a:off x="391362" y="2802287"/>
                <a:ext cx="7552981" cy="3971922"/>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5" name="TextBox 4">
              <a:extLst>
                <a:ext uri="{FF2B5EF4-FFF2-40B4-BE49-F238E27FC236}">
                  <a16:creationId xmlns:a16="http://schemas.microsoft.com/office/drawing/2014/main" id="{5C3777D0-27B5-47E9-AE81-A14B9CF2A910}"/>
                </a:ext>
              </a:extLst>
            </p:cNvPr>
            <p:cNvSpPr txBox="1"/>
            <p:nvPr/>
          </p:nvSpPr>
          <p:spPr>
            <a:xfrm>
              <a:off x="584137" y="4778514"/>
              <a:ext cx="1069288" cy="400110"/>
            </a:xfrm>
            <a:prstGeom prst="rect">
              <a:avLst/>
            </a:prstGeom>
            <a:solidFill>
              <a:schemeClr val="accent3">
                <a:lumMod val="20000"/>
                <a:lumOff val="80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E3A72"/>
                  </a:solidFill>
                  <a:effectLst/>
                  <a:uLnTx/>
                  <a:uFillTx/>
                  <a:latin typeface="Arial" panose="020B0604020202020204"/>
                  <a:ea typeface="+mn-ea"/>
                  <a:cs typeface="+mn-cs"/>
                </a:rPr>
                <a:t>Pre-condition not satisfied</a:t>
              </a:r>
            </a:p>
          </p:txBody>
        </p:sp>
        <p:sp>
          <p:nvSpPr>
            <p:cNvPr id="60" name="TextBox 59">
              <a:extLst>
                <a:ext uri="{FF2B5EF4-FFF2-40B4-BE49-F238E27FC236}">
                  <a16:creationId xmlns:a16="http://schemas.microsoft.com/office/drawing/2014/main" id="{FAD904FC-CD66-4B67-A6F7-5BF65CB84F88}"/>
                </a:ext>
              </a:extLst>
            </p:cNvPr>
            <p:cNvSpPr txBox="1"/>
            <p:nvPr/>
          </p:nvSpPr>
          <p:spPr>
            <a:xfrm>
              <a:off x="1724383" y="4778514"/>
              <a:ext cx="1493820" cy="707886"/>
            </a:xfrm>
            <a:prstGeom prst="rect">
              <a:avLst/>
            </a:prstGeom>
            <a:solidFill>
              <a:schemeClr val="accent3">
                <a:lumMod val="20000"/>
                <a:lumOff val="80000"/>
              </a:schemeClr>
            </a:solidFill>
            <a:ln>
              <a:solidFill>
                <a:schemeClr val="tx1"/>
              </a:solidFill>
            </a:ln>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E3A72"/>
                  </a:solidFill>
                  <a:effectLst/>
                  <a:uLnTx/>
                  <a:uFillTx/>
                  <a:latin typeface="Arial" panose="020B0604020202020204"/>
                  <a:ea typeface="+mn-ea"/>
                  <a:cs typeface="+mn-cs"/>
                </a:rPr>
                <a:t>Health IT developer of certified health IT not covered by HIPAA</a:t>
              </a:r>
            </a:p>
          </p:txBody>
        </p:sp>
        <p:sp>
          <p:nvSpPr>
            <p:cNvPr id="61" name="TextBox 60">
              <a:extLst>
                <a:ext uri="{FF2B5EF4-FFF2-40B4-BE49-F238E27FC236}">
                  <a16:creationId xmlns:a16="http://schemas.microsoft.com/office/drawing/2014/main" id="{1D7957F3-EB1A-499B-959C-29F37D19EFA1}"/>
                </a:ext>
              </a:extLst>
            </p:cNvPr>
            <p:cNvSpPr txBox="1"/>
            <p:nvPr/>
          </p:nvSpPr>
          <p:spPr>
            <a:xfrm>
              <a:off x="3305523" y="4778514"/>
              <a:ext cx="1715770" cy="702769"/>
            </a:xfrm>
            <a:prstGeom prst="rect">
              <a:avLst/>
            </a:prstGeom>
            <a:solidFill>
              <a:schemeClr val="accent3">
                <a:lumMod val="20000"/>
                <a:lumOff val="80000"/>
              </a:schemeClr>
            </a:solidFill>
            <a:ln>
              <a:solidFill>
                <a:schemeClr val="tx1"/>
              </a:solidFill>
            </a:ln>
          </p:spPr>
          <p:txBody>
            <a:bodyPr wrap="square"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E3A72"/>
                  </a:solidFill>
                  <a:effectLst/>
                  <a:uLnTx/>
                  <a:uFillTx/>
                  <a:latin typeface="Arial" panose="020B0604020202020204"/>
                  <a:ea typeface="+mn-ea"/>
                  <a:cs typeface="+mn-cs"/>
                </a:rPr>
                <a:t>Denial of an individual’s request for their EHI consistent with 45 CFR 164.524(a)(1) and (2)</a:t>
              </a:r>
            </a:p>
          </p:txBody>
        </p:sp>
        <p:sp>
          <p:nvSpPr>
            <p:cNvPr id="62" name="TextBox 61">
              <a:extLst>
                <a:ext uri="{FF2B5EF4-FFF2-40B4-BE49-F238E27FC236}">
                  <a16:creationId xmlns:a16="http://schemas.microsoft.com/office/drawing/2014/main" id="{1BF59D63-0D15-4051-91F5-22124F0866B3}"/>
                </a:ext>
              </a:extLst>
            </p:cNvPr>
            <p:cNvSpPr txBox="1"/>
            <p:nvPr/>
          </p:nvSpPr>
          <p:spPr>
            <a:xfrm>
              <a:off x="5107736" y="4778514"/>
              <a:ext cx="1474819" cy="713136"/>
            </a:xfrm>
            <a:prstGeom prst="rect">
              <a:avLst/>
            </a:prstGeom>
            <a:solidFill>
              <a:schemeClr val="accent3">
                <a:lumMod val="20000"/>
                <a:lumOff val="80000"/>
              </a:schemeClr>
            </a:solid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E3A72"/>
                  </a:solidFill>
                  <a:effectLst/>
                  <a:uLnTx/>
                  <a:uFillTx/>
                  <a:latin typeface="Arial" panose="020B0604020202020204"/>
                  <a:ea typeface="+mn-ea"/>
                  <a:cs typeface="+mn-cs"/>
                </a:rPr>
                <a:t>Respecting an individual’s request not to share information</a:t>
              </a:r>
            </a:p>
          </p:txBody>
        </p:sp>
        <p:sp>
          <p:nvSpPr>
            <p:cNvPr id="63" name="Rectangle 62">
              <a:extLst>
                <a:ext uri="{FF2B5EF4-FFF2-40B4-BE49-F238E27FC236}">
                  <a16:creationId xmlns:a16="http://schemas.microsoft.com/office/drawing/2014/main" id="{1835121A-B2BA-4308-B3FA-BF5394B9A9FC}"/>
                </a:ext>
              </a:extLst>
            </p:cNvPr>
            <p:cNvSpPr/>
            <p:nvPr/>
          </p:nvSpPr>
          <p:spPr>
            <a:xfrm>
              <a:off x="584137" y="5857063"/>
              <a:ext cx="5998418" cy="5292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Meet all conditions applicable to a sub-exception being relied upon</a:t>
              </a:r>
            </a:p>
          </p:txBody>
        </p:sp>
      </p:grpSp>
      <p:sp>
        <p:nvSpPr>
          <p:cNvPr id="64" name="Title 2">
            <a:extLst>
              <a:ext uri="{FF2B5EF4-FFF2-40B4-BE49-F238E27FC236}">
                <a16:creationId xmlns:a16="http://schemas.microsoft.com/office/drawing/2014/main" id="{2CD82C7F-868B-4AD1-9CE7-D6503800268E}"/>
              </a:ext>
            </a:extLst>
          </p:cNvPr>
          <p:cNvSpPr txBox="1">
            <a:spLocks/>
          </p:cNvSpPr>
          <p:nvPr/>
        </p:nvSpPr>
        <p:spPr>
          <a:xfrm>
            <a:off x="914400" y="457200"/>
            <a:ext cx="6824617" cy="927916"/>
          </a:xfrm>
          <a:prstGeom prst="rect">
            <a:avLst/>
          </a:prstGeom>
        </p:spPr>
        <p:txBody>
          <a:bodyPr anchor="ctr" anchorCtr="0">
            <a:noAutofit/>
          </a:bodyPr>
          <a:lstStyle>
            <a:lvl1pPr algn="l" defTabSz="914377" rtl="0" eaLnBrk="1" latinLnBrk="0" hangingPunct="1">
              <a:lnSpc>
                <a:spcPct val="90000"/>
              </a:lnSpc>
              <a:spcBef>
                <a:spcPct val="0"/>
              </a:spcBef>
              <a:buNone/>
              <a:defRPr sz="2800" b="1" kern="1200">
                <a:solidFill>
                  <a:schemeClr val="tx2"/>
                </a:solidFill>
                <a:latin typeface="Arial" panose="020B0604020202020204" pitchFamily="34" charset="0"/>
                <a:ea typeface="+mj-ea"/>
                <a:cs typeface="Arial" panose="020B0604020202020204" pitchFamily="34" charset="0"/>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C538A"/>
                </a:solidFill>
                <a:effectLst/>
                <a:uLnTx/>
                <a:uFillTx/>
                <a:latin typeface="Arial" panose="020B0604020202020204" pitchFamily="34" charset="0"/>
                <a:ea typeface="+mj-ea"/>
                <a:cs typeface="Arial" panose="020B0604020202020204" pitchFamily="34" charset="0"/>
              </a:rPr>
              <a:t>Privacy Exception</a:t>
            </a:r>
          </a:p>
        </p:txBody>
      </p:sp>
    </p:spTree>
    <p:extLst>
      <p:ext uri="{BB962C8B-B14F-4D97-AF65-F5344CB8AC3E}">
        <p14:creationId xmlns:p14="http://schemas.microsoft.com/office/powerpoint/2010/main" val="387221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5D2CB-6AD7-524C-82D5-6657428FF1CA}"/>
              </a:ext>
            </a:extLst>
          </p:cNvPr>
          <p:cNvSpPr>
            <a:spLocks noGrp="1"/>
          </p:cNvSpPr>
          <p:nvPr>
            <p:ph idx="1"/>
          </p:nvPr>
        </p:nvSpPr>
        <p:spPr/>
        <p:txBody>
          <a:bodyPr>
            <a:noAutofit/>
          </a:bodyPr>
          <a:lstStyle/>
          <a:p>
            <a:pPr marL="574675" lvl="1" indent="-295275">
              <a:lnSpc>
                <a:spcPct val="120000"/>
              </a:lnSpc>
              <a:spcBef>
                <a:spcPts val="0"/>
              </a:spcBef>
              <a:spcAft>
                <a:spcPts val="1800"/>
              </a:spcAft>
            </a:pPr>
            <a:r>
              <a:rPr lang="en-US" sz="2000" b="1" dirty="0"/>
              <a:t>The materials contained in this presentation are based on the provisions contained in 45 C.F.R. Parts 170 and 171. </a:t>
            </a:r>
            <a:endParaRPr lang="en-US" sz="2000" dirty="0"/>
          </a:p>
          <a:p>
            <a:pPr marL="574675" lvl="1" indent="-295275">
              <a:lnSpc>
                <a:spcPct val="120000"/>
              </a:lnSpc>
              <a:spcBef>
                <a:spcPts val="0"/>
              </a:spcBef>
              <a:spcAft>
                <a:spcPts val="1800"/>
              </a:spcAft>
            </a:pPr>
            <a:r>
              <a:rPr lang="en-US" sz="2000" dirty="0"/>
              <a:t>While every effort has been made to ensure the accuracy of this restatement of those provisions, this presentation is not a legal document. </a:t>
            </a:r>
          </a:p>
          <a:p>
            <a:pPr marL="574675" lvl="1" indent="-295275">
              <a:lnSpc>
                <a:spcPct val="120000"/>
              </a:lnSpc>
              <a:spcBef>
                <a:spcPts val="0"/>
              </a:spcBef>
              <a:spcAft>
                <a:spcPts val="1800"/>
              </a:spcAft>
            </a:pPr>
            <a:r>
              <a:rPr lang="en-US" sz="2000" dirty="0"/>
              <a:t>The official program requirements are contained in the relevant laws and regulations.  Please note that other Federal, state and local laws may also apply.</a:t>
            </a:r>
          </a:p>
          <a:p>
            <a:pPr marL="574675" lvl="1" indent="-295275">
              <a:lnSpc>
                <a:spcPct val="120000"/>
              </a:lnSpc>
              <a:spcBef>
                <a:spcPts val="0"/>
              </a:spcBef>
              <a:spcAft>
                <a:spcPts val="1800"/>
              </a:spcAft>
            </a:pPr>
            <a:r>
              <a:rPr lang="en-US" sz="2000" dirty="0"/>
              <a:t>This communication is produced and disseminated at U.S. taxpayer expense.</a:t>
            </a:r>
          </a:p>
        </p:txBody>
      </p:sp>
      <p:sp>
        <p:nvSpPr>
          <p:cNvPr id="3" name="Title 2">
            <a:extLst>
              <a:ext uri="{FF2B5EF4-FFF2-40B4-BE49-F238E27FC236}">
                <a16:creationId xmlns:a16="http://schemas.microsoft.com/office/drawing/2014/main" id="{31F1156E-49AA-3445-8C5C-257C1FE52E83}"/>
              </a:ext>
            </a:extLst>
          </p:cNvPr>
          <p:cNvSpPr>
            <a:spLocks noGrp="1"/>
          </p:cNvSpPr>
          <p:nvPr>
            <p:ph type="title"/>
          </p:nvPr>
        </p:nvSpPr>
        <p:spPr/>
        <p:txBody>
          <a:bodyPr/>
          <a:lstStyle/>
          <a:p>
            <a:r>
              <a:rPr lang="en-US" dirty="0"/>
              <a:t>Disclaimer</a:t>
            </a:r>
          </a:p>
        </p:txBody>
      </p:sp>
      <p:sp>
        <p:nvSpPr>
          <p:cNvPr id="5" name="TextBox 4">
            <a:extLst>
              <a:ext uri="{FF2B5EF4-FFF2-40B4-BE49-F238E27FC236}">
                <a16:creationId xmlns:a16="http://schemas.microsoft.com/office/drawing/2014/main" id="{94E4616A-F537-414E-8746-7379B97E19DE}"/>
              </a:ext>
            </a:extLst>
          </p:cNvPr>
          <p:cNvSpPr txBox="1"/>
          <p:nvPr/>
        </p:nvSpPr>
        <p:spPr>
          <a:xfrm>
            <a:off x="736778" y="1184209"/>
            <a:ext cx="6123396" cy="430887"/>
          </a:xfrm>
          <a:prstGeom prst="rect">
            <a:avLst/>
          </a:prstGeom>
          <a:noFill/>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E3A72"/>
                </a:solidFill>
                <a:effectLst/>
                <a:uLnTx/>
                <a:uFillTx/>
                <a:latin typeface="Arial" panose="020B0604020202020204"/>
                <a:ea typeface="+mn-ea"/>
                <a:cs typeface="+mn-cs"/>
              </a:rPr>
              <a:t>Please Note</a:t>
            </a:r>
          </a:p>
        </p:txBody>
      </p:sp>
    </p:spTree>
    <p:extLst>
      <p:ext uri="{BB962C8B-B14F-4D97-AF65-F5344CB8AC3E}">
        <p14:creationId xmlns:p14="http://schemas.microsoft.com/office/powerpoint/2010/main" val="232432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1077" y="1716658"/>
            <a:ext cx="11493062" cy="4830791"/>
          </a:xfrm>
        </p:spPr>
        <p:txBody>
          <a:bodyPr>
            <a:normAutofit/>
          </a:bodyPr>
          <a:lstStyle/>
          <a:p>
            <a:pPr marL="233363" indent="-233363">
              <a:lnSpc>
                <a:spcPts val="2400"/>
              </a:lnSpc>
              <a:spcBef>
                <a:spcPts val="0"/>
              </a:spcBef>
              <a:spcAft>
                <a:spcPts val="1200"/>
              </a:spcAft>
              <a:buFont typeface="Arial" panose="020B0604020202020204" pitchFamily="34" charset="0"/>
              <a:buChar char="•"/>
            </a:pPr>
            <a:r>
              <a:rPr lang="en-US" sz="2400" dirty="0">
                <a:solidFill>
                  <a:srgbClr val="1F3B73"/>
                </a:solidFill>
              </a:rPr>
              <a:t>An actor’s practice of not fulfilling a request to access, exchange, or use EHI in order to protect an individual’s privacy will not be considered information blocking when the practice meets all of the requirements of at least one of the sub-exceptions in this section. </a:t>
            </a:r>
          </a:p>
          <a:p>
            <a:pPr>
              <a:lnSpc>
                <a:spcPts val="2400"/>
              </a:lnSpc>
              <a:spcBef>
                <a:spcPts val="0"/>
              </a:spcBef>
              <a:spcAft>
                <a:spcPts val="1200"/>
              </a:spcAft>
            </a:pPr>
            <a:r>
              <a:rPr lang="en-US" sz="2400" dirty="0">
                <a:solidFill>
                  <a:srgbClr val="1F3B73"/>
                </a:solidFill>
              </a:rPr>
              <a:t>(b) precondition not satisfied</a:t>
            </a:r>
          </a:p>
          <a:p>
            <a:pPr>
              <a:lnSpc>
                <a:spcPts val="2400"/>
              </a:lnSpc>
              <a:spcBef>
                <a:spcPts val="0"/>
              </a:spcBef>
              <a:spcAft>
                <a:spcPts val="1200"/>
              </a:spcAft>
            </a:pPr>
            <a:r>
              <a:rPr lang="en-US" sz="2400" dirty="0">
                <a:solidFill>
                  <a:srgbClr val="1F3B73"/>
                </a:solidFill>
              </a:rPr>
              <a:t>(c) health IT developer of certified health IT not covered by HIPAA</a:t>
            </a:r>
          </a:p>
          <a:p>
            <a:pPr indent="-457200" defTabSz="430213">
              <a:lnSpc>
                <a:spcPts val="2400"/>
              </a:lnSpc>
              <a:spcBef>
                <a:spcPts val="0"/>
              </a:spcBef>
              <a:spcAft>
                <a:spcPts val="1200"/>
              </a:spcAft>
            </a:pPr>
            <a:r>
              <a:rPr lang="en-US" sz="2400" dirty="0">
                <a:solidFill>
                  <a:srgbClr val="1F3B73"/>
                </a:solidFill>
              </a:rPr>
              <a:t>(d) denial of an individual’s request for their EHI consistent with 45 CFR 	164.524(a)(1) and (2)</a:t>
            </a:r>
          </a:p>
          <a:p>
            <a:pPr indent="-457200" defTabSz="430213">
              <a:lnSpc>
                <a:spcPts val="2400"/>
              </a:lnSpc>
              <a:spcBef>
                <a:spcPts val="0"/>
              </a:spcBef>
              <a:spcAft>
                <a:spcPts val="1200"/>
              </a:spcAft>
            </a:pPr>
            <a:r>
              <a:rPr lang="en-US" sz="2400" dirty="0">
                <a:solidFill>
                  <a:srgbClr val="1F3B73"/>
                </a:solidFill>
              </a:rPr>
              <a:t>(e) respecting an individual’s request not to share information</a:t>
            </a:r>
          </a:p>
        </p:txBody>
      </p:sp>
      <p:pic>
        <p:nvPicPr>
          <p:cNvPr id="5" name="Graphic 15">
            <a:extLst>
              <a:ext uri="{FF2B5EF4-FFF2-40B4-BE49-F238E27FC236}">
                <a16:creationId xmlns:a16="http://schemas.microsoft.com/office/drawing/2014/main" id="{3DC106B3-3C6C-6649-89C4-7E3977A798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1077" y="775178"/>
            <a:ext cx="362661" cy="494538"/>
          </a:xfrm>
          <a:prstGeom prst="rect">
            <a:avLst/>
          </a:prstGeom>
        </p:spPr>
      </p:pic>
      <p:sp>
        <p:nvSpPr>
          <p:cNvPr id="7" name="Title 2">
            <a:extLst>
              <a:ext uri="{FF2B5EF4-FFF2-40B4-BE49-F238E27FC236}">
                <a16:creationId xmlns:a16="http://schemas.microsoft.com/office/drawing/2014/main" id="{A8D3DF98-2F91-43E1-830A-167D5B64AEA6}"/>
              </a:ext>
            </a:extLst>
          </p:cNvPr>
          <p:cNvSpPr txBox="1">
            <a:spLocks/>
          </p:cNvSpPr>
          <p:nvPr/>
        </p:nvSpPr>
        <p:spPr>
          <a:xfrm>
            <a:off x="914400" y="511604"/>
            <a:ext cx="9093200" cy="1021687"/>
          </a:xfrm>
          <a:prstGeom prst="rect">
            <a:avLst/>
          </a:prstGeom>
        </p:spPr>
        <p:txBody>
          <a:bodyPr anchor="ctr" anchorCtr="0">
            <a:noAutofit/>
          </a:bodyPr>
          <a:lstStyle>
            <a:lvl1pPr algn="l" defTabSz="914377" rtl="0" eaLnBrk="1" latinLnBrk="0" hangingPunct="1">
              <a:lnSpc>
                <a:spcPct val="90000"/>
              </a:lnSpc>
              <a:spcBef>
                <a:spcPct val="0"/>
              </a:spcBef>
              <a:buNone/>
              <a:defRPr sz="3200" b="1" kern="1200">
                <a:solidFill>
                  <a:schemeClr val="tx2"/>
                </a:solidFill>
                <a:latin typeface="Arial" panose="020B0604020202020204" pitchFamily="34" charset="0"/>
                <a:ea typeface="+mj-ea"/>
                <a:cs typeface="Arial" panose="020B0604020202020204" pitchFamily="34" charset="0"/>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C538A"/>
                </a:solidFill>
                <a:effectLst/>
                <a:uLnTx/>
                <a:uFillTx/>
                <a:latin typeface="Arial" panose="020B0604020202020204" pitchFamily="34" charset="0"/>
                <a:ea typeface="+mj-ea"/>
                <a:cs typeface="Arial" panose="020B0604020202020204" pitchFamily="34" charset="0"/>
              </a:rPr>
              <a:t>Privacy Exception: The Four Sub-exceptions</a:t>
            </a:r>
          </a:p>
        </p:txBody>
      </p:sp>
    </p:spTree>
    <p:extLst>
      <p:ext uri="{BB962C8B-B14F-4D97-AF65-F5344CB8AC3E}">
        <p14:creationId xmlns:p14="http://schemas.microsoft.com/office/powerpoint/2010/main" val="304241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E1B2A15-FF13-3D4D-85A9-248C016EB99E}"/>
              </a:ext>
              <a:ext uri="{C183D7F6-B498-43B3-948B-1728B52AA6E4}">
                <adec:decorative xmlns:adec="http://schemas.microsoft.com/office/drawing/2017/decorative" val="1"/>
              </a:ext>
            </a:extLst>
          </p:cNvPr>
          <p:cNvSpPr/>
          <p:nvPr/>
        </p:nvSpPr>
        <p:spPr>
          <a:xfrm>
            <a:off x="661120" y="2863620"/>
            <a:ext cx="6982817" cy="3722115"/>
          </a:xfrm>
          <a:prstGeom prst="rect">
            <a:avLst/>
          </a:prstGeom>
          <a:solidFill>
            <a:schemeClr val="bg1"/>
          </a:solid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5" name="Rectangle 24">
            <a:extLst>
              <a:ext uri="{FF2B5EF4-FFF2-40B4-BE49-F238E27FC236}">
                <a16:creationId xmlns:a16="http://schemas.microsoft.com/office/drawing/2014/main" id="{F5B2CCDE-3F36-6D41-848D-7BBDF4164BD6}"/>
              </a:ext>
              <a:ext uri="{C183D7F6-B498-43B3-948B-1728B52AA6E4}">
                <adec:decorative xmlns:adec="http://schemas.microsoft.com/office/drawing/2017/decorative" val="1"/>
              </a:ext>
            </a:extLst>
          </p:cNvPr>
          <p:cNvSpPr/>
          <p:nvPr/>
        </p:nvSpPr>
        <p:spPr>
          <a:xfrm>
            <a:off x="4697905" y="5617297"/>
            <a:ext cx="2745497" cy="770180"/>
          </a:xfrm>
          <a:prstGeom prst="rect">
            <a:avLst/>
          </a:prstGeom>
          <a:solidFill>
            <a:schemeClr val="accent4">
              <a:lumMod val="20000"/>
              <a:lumOff val="80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1125BC29-C552-E743-8CA6-24FD6C72FD03}"/>
              </a:ext>
              <a:ext uri="{C183D7F6-B498-43B3-948B-1728B52AA6E4}">
                <adec:decorative xmlns:adec="http://schemas.microsoft.com/office/drawing/2017/decorative" val="1"/>
              </a:ext>
            </a:extLst>
          </p:cNvPr>
          <p:cNvSpPr/>
          <p:nvPr/>
        </p:nvSpPr>
        <p:spPr>
          <a:xfrm>
            <a:off x="859358" y="5617297"/>
            <a:ext cx="2745497" cy="770180"/>
          </a:xfrm>
          <a:prstGeom prst="rect">
            <a:avLst/>
          </a:prstGeom>
          <a:solidFill>
            <a:schemeClr val="accent4">
              <a:lumMod val="20000"/>
              <a:lumOff val="80000"/>
            </a:schemeClr>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753603F-949F-9043-BB88-A05DF2D8ECF4}"/>
              </a:ext>
              <a:ext uri="{C183D7F6-B498-43B3-948B-1728B52AA6E4}">
                <adec:decorative xmlns:adec="http://schemas.microsoft.com/office/drawing/2017/decorative" val="1"/>
              </a:ext>
            </a:extLst>
          </p:cNvPr>
          <p:cNvSpPr/>
          <p:nvPr/>
        </p:nvSpPr>
        <p:spPr>
          <a:xfrm>
            <a:off x="859358" y="5073447"/>
            <a:ext cx="6584043" cy="400086"/>
          </a:xfrm>
          <a:prstGeom prst="rect">
            <a:avLst/>
          </a:prstGeom>
          <a:solidFill>
            <a:schemeClr val="accent1"/>
          </a:solid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endParaRPr>
          </a:p>
        </p:txBody>
      </p:sp>
      <p:sp>
        <p:nvSpPr>
          <p:cNvPr id="2" name="Content Placeholder 1">
            <a:extLst>
              <a:ext uri="{FF2B5EF4-FFF2-40B4-BE49-F238E27FC236}">
                <a16:creationId xmlns:a16="http://schemas.microsoft.com/office/drawing/2014/main" id="{8F317616-5883-2D43-B284-25B7AB139A5B}"/>
              </a:ext>
            </a:extLst>
          </p:cNvPr>
          <p:cNvSpPr>
            <a:spLocks noGrp="1"/>
          </p:cNvSpPr>
          <p:nvPr>
            <p:ph idx="1"/>
          </p:nvPr>
        </p:nvSpPr>
        <p:spPr>
          <a:xfrm>
            <a:off x="736778" y="1285992"/>
            <a:ext cx="6907159" cy="1453910"/>
          </a:xfrm>
        </p:spPr>
        <p:txBody>
          <a:bodyPr>
            <a:noAutofit/>
          </a:bodyPr>
          <a:lstStyle/>
          <a:p>
            <a:pPr marL="0" indent="0">
              <a:spcBef>
                <a:spcPts val="1600"/>
              </a:spcBef>
              <a:spcAft>
                <a:spcPts val="1200"/>
              </a:spcAft>
              <a:buNone/>
            </a:pPr>
            <a:r>
              <a:rPr lang="en-US" sz="2200" b="1" dirty="0">
                <a:solidFill>
                  <a:schemeClr val="accent1"/>
                </a:solidFill>
              </a:rPr>
              <a:t>Overview</a:t>
            </a:r>
          </a:p>
          <a:p>
            <a:pPr marL="0" indent="0">
              <a:spcBef>
                <a:spcPts val="0"/>
              </a:spcBef>
              <a:spcAft>
                <a:spcPts val="1800"/>
              </a:spcAft>
              <a:buNone/>
            </a:pPr>
            <a:r>
              <a:rPr lang="en-US" sz="1800" dirty="0"/>
              <a:t>It will not be information blocking for an actor to interfere with the access, exchange, or use of EHI in order to protect the security of EHI, provided certain conditions are met.</a:t>
            </a:r>
          </a:p>
          <a:p>
            <a:endParaRPr lang="en-US" sz="1800" dirty="0"/>
          </a:p>
        </p:txBody>
      </p:sp>
      <p:sp>
        <p:nvSpPr>
          <p:cNvPr id="8" name="Title 7">
            <a:extLst>
              <a:ext uri="{FF2B5EF4-FFF2-40B4-BE49-F238E27FC236}">
                <a16:creationId xmlns:a16="http://schemas.microsoft.com/office/drawing/2014/main" id="{ACD7C8EB-2E88-7A42-8C74-836856E4EACC}"/>
              </a:ext>
            </a:extLst>
          </p:cNvPr>
          <p:cNvSpPr>
            <a:spLocks noGrp="1"/>
          </p:cNvSpPr>
          <p:nvPr>
            <p:ph type="title"/>
          </p:nvPr>
        </p:nvSpPr>
        <p:spPr>
          <a:xfrm>
            <a:off x="736778" y="375859"/>
            <a:ext cx="8631607" cy="831811"/>
          </a:xfrm>
        </p:spPr>
        <p:txBody>
          <a:bodyPr/>
          <a:lstStyle/>
          <a:p>
            <a:r>
              <a:rPr lang="en-US" dirty="0"/>
              <a:t>Security Exception</a:t>
            </a:r>
          </a:p>
        </p:txBody>
      </p:sp>
      <p:sp>
        <p:nvSpPr>
          <p:cNvPr id="22" name="Rectangle 21">
            <a:extLst>
              <a:ext uri="{FF2B5EF4-FFF2-40B4-BE49-F238E27FC236}">
                <a16:creationId xmlns:a16="http://schemas.microsoft.com/office/drawing/2014/main" id="{74DA8354-C190-8245-B2F7-77F9231E7A4C}"/>
              </a:ext>
            </a:extLst>
          </p:cNvPr>
          <p:cNvSpPr/>
          <p:nvPr/>
        </p:nvSpPr>
        <p:spPr>
          <a:xfrm>
            <a:off x="859358" y="2996900"/>
            <a:ext cx="6584043" cy="738664"/>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rPr>
              <a:t>To satisfy this exception, </a:t>
            </a:r>
            <a:br>
              <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rPr>
            </a:br>
            <a:r>
              <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rPr>
              <a:t>an actor’s security-related practice must:</a:t>
            </a: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74BB"/>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1F36826F-8AEE-594B-B230-147BF1A3910A}"/>
              </a:ext>
              <a:ext uri="{C183D7F6-B498-43B3-948B-1728B52AA6E4}">
                <adec:decorative xmlns:adec="http://schemas.microsoft.com/office/drawing/2017/decorative" val="1"/>
              </a:ext>
            </a:extLst>
          </p:cNvPr>
          <p:cNvSpPr/>
          <p:nvPr/>
        </p:nvSpPr>
        <p:spPr>
          <a:xfrm>
            <a:off x="859358" y="3572062"/>
            <a:ext cx="6586341" cy="6309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E3A72"/>
              </a:solidFill>
              <a:effectLst/>
              <a:uLnTx/>
              <a:uFillTx/>
              <a:latin typeface="Arial" panose="020B0604020202020204"/>
              <a:ea typeface="+mn-ea"/>
              <a:cs typeface="+mn-cs"/>
            </a:endParaRPr>
          </a:p>
        </p:txBody>
      </p:sp>
      <p:sp>
        <p:nvSpPr>
          <p:cNvPr id="24" name="Rectangle 23">
            <a:extLst>
              <a:ext uri="{FF2B5EF4-FFF2-40B4-BE49-F238E27FC236}">
                <a16:creationId xmlns:a16="http://schemas.microsoft.com/office/drawing/2014/main" id="{F1D41503-9D47-C74A-9C94-EE2FDED0A5B7}"/>
              </a:ext>
            </a:extLst>
          </p:cNvPr>
          <p:cNvSpPr/>
          <p:nvPr/>
        </p:nvSpPr>
        <p:spPr>
          <a:xfrm>
            <a:off x="1825297" y="3652653"/>
            <a:ext cx="4654463" cy="480131"/>
          </a:xfrm>
          <a:prstGeom prst="rect">
            <a:avLst/>
          </a:prstGeom>
        </p:spPr>
        <p:txBody>
          <a:bodyPr wrap="square">
            <a:spAutoFit/>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E3A72"/>
                </a:solidFill>
                <a:effectLst/>
                <a:uLnTx/>
                <a:uFillTx/>
                <a:latin typeface="Arial" panose="020B0604020202020204"/>
                <a:ea typeface="+mn-ea"/>
                <a:cs typeface="+mn-cs"/>
              </a:rPr>
              <a:t>Be directly related to safeguarding the confidentiality, integrity, and availability of EHI</a:t>
            </a:r>
          </a:p>
        </p:txBody>
      </p:sp>
      <p:sp>
        <p:nvSpPr>
          <p:cNvPr id="34" name="Rectangle 33">
            <a:extLst>
              <a:ext uri="{FF2B5EF4-FFF2-40B4-BE49-F238E27FC236}">
                <a16:creationId xmlns:a16="http://schemas.microsoft.com/office/drawing/2014/main" id="{21032957-7152-554A-97D3-3B69CA44638E}"/>
              </a:ext>
            </a:extLst>
          </p:cNvPr>
          <p:cNvSpPr/>
          <p:nvPr/>
        </p:nvSpPr>
        <p:spPr>
          <a:xfrm>
            <a:off x="1281065" y="4265090"/>
            <a:ext cx="2407267" cy="461824"/>
          </a:xfrm>
          <a:prstGeom prst="rect">
            <a:avLst/>
          </a:prstGeom>
        </p:spPr>
        <p:txBody>
          <a:bodyPr wrap="square">
            <a:spAutoFit/>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Implement a Qualifying </a:t>
            </a:r>
            <a:b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b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Organizational Policy</a:t>
            </a:r>
          </a:p>
        </p:txBody>
      </p:sp>
      <p:sp>
        <p:nvSpPr>
          <p:cNvPr id="32" name="Rectangle 31">
            <a:extLst>
              <a:ext uri="{FF2B5EF4-FFF2-40B4-BE49-F238E27FC236}">
                <a16:creationId xmlns:a16="http://schemas.microsoft.com/office/drawing/2014/main" id="{CC1E13A1-B9AC-244F-817C-7E4AB5D33624}"/>
              </a:ext>
            </a:extLst>
          </p:cNvPr>
          <p:cNvSpPr/>
          <p:nvPr/>
        </p:nvSpPr>
        <p:spPr>
          <a:xfrm>
            <a:off x="4721318" y="4265090"/>
            <a:ext cx="2407267" cy="461824"/>
          </a:xfrm>
          <a:prstGeom prst="rect">
            <a:avLst/>
          </a:prstGeom>
        </p:spPr>
        <p:txBody>
          <a:bodyPr wrap="square">
            <a:spAutoFit/>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Implement a Qualifying </a:t>
            </a:r>
            <a:b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b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Individualized Finding</a:t>
            </a:r>
          </a:p>
        </p:txBody>
      </p:sp>
      <p:sp>
        <p:nvSpPr>
          <p:cNvPr id="38" name="Rectangle 37">
            <a:extLst>
              <a:ext uri="{FF2B5EF4-FFF2-40B4-BE49-F238E27FC236}">
                <a16:creationId xmlns:a16="http://schemas.microsoft.com/office/drawing/2014/main" id="{1F36826F-8AEE-594B-B230-147BF1A3910A}"/>
              </a:ext>
              <a:ext uri="{C183D7F6-B498-43B3-948B-1728B52AA6E4}">
                <adec:decorative xmlns:adec="http://schemas.microsoft.com/office/drawing/2017/decorative" val="1"/>
              </a:ext>
            </a:extLst>
          </p:cNvPr>
          <p:cNvSpPr/>
          <p:nvPr/>
        </p:nvSpPr>
        <p:spPr>
          <a:xfrm>
            <a:off x="861654" y="4456893"/>
            <a:ext cx="6581748" cy="3693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Be tailored to specific security risks; and</a:t>
            </a:r>
          </a:p>
        </p:txBody>
      </p:sp>
      <p:sp>
        <p:nvSpPr>
          <p:cNvPr id="40" name="Rectangle 39">
            <a:extLst>
              <a:ext uri="{FF2B5EF4-FFF2-40B4-BE49-F238E27FC236}">
                <a16:creationId xmlns:a16="http://schemas.microsoft.com/office/drawing/2014/main" id="{1F36826F-8AEE-594B-B230-147BF1A3910A}"/>
              </a:ext>
              <a:ext uri="{C183D7F6-B498-43B3-948B-1728B52AA6E4}">
                <adec:decorative xmlns:adec="http://schemas.microsoft.com/office/drawing/2017/decorative" val="0"/>
              </a:ext>
            </a:extLst>
          </p:cNvPr>
          <p:cNvSpPr/>
          <p:nvPr/>
        </p:nvSpPr>
        <p:spPr>
          <a:xfrm>
            <a:off x="861655" y="5094894"/>
            <a:ext cx="6581747" cy="3657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Be implemented in a consistent and non-discriminatory manner; and </a:t>
            </a:r>
          </a:p>
        </p:txBody>
      </p:sp>
      <p:sp>
        <p:nvSpPr>
          <p:cNvPr id="4" name="Rectangle 3"/>
          <p:cNvSpPr/>
          <p:nvPr/>
        </p:nvSpPr>
        <p:spPr>
          <a:xfrm>
            <a:off x="3992869" y="4145529"/>
            <a:ext cx="319318" cy="369332"/>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4BB"/>
                </a:solidFill>
                <a:effectLst/>
                <a:uLnTx/>
                <a:uFillTx/>
                <a:latin typeface="Arial" panose="020B0604020202020204"/>
                <a:ea typeface="+mn-ea"/>
                <a:cs typeface="+mn-cs"/>
              </a:rPr>
              <a:t>+</a:t>
            </a: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Rectangle 4"/>
          <p:cNvSpPr/>
          <p:nvPr/>
        </p:nvSpPr>
        <p:spPr>
          <a:xfrm>
            <a:off x="3992869" y="4771860"/>
            <a:ext cx="319318" cy="369332"/>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4BB"/>
                </a:solidFill>
                <a:effectLst/>
                <a:uLnTx/>
                <a:uFillTx/>
                <a:latin typeface="Arial" panose="020B0604020202020204"/>
                <a:ea typeface="+mn-ea"/>
                <a:cs typeface="+mn-cs"/>
              </a:rPr>
              <a:t>+</a:t>
            </a: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 name="TextBox 14">
            <a:extLst>
              <a:ext uri="{FF2B5EF4-FFF2-40B4-BE49-F238E27FC236}">
                <a16:creationId xmlns:a16="http://schemas.microsoft.com/office/drawing/2014/main" id="{30FF1B82-9256-7740-ABBE-9D94DAF88837}"/>
              </a:ext>
            </a:extLst>
          </p:cNvPr>
          <p:cNvSpPr txBox="1"/>
          <p:nvPr/>
        </p:nvSpPr>
        <p:spPr>
          <a:xfrm>
            <a:off x="3926351" y="5862559"/>
            <a:ext cx="452354" cy="307777"/>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E3A72"/>
                </a:solidFill>
                <a:effectLst/>
                <a:uLnTx/>
                <a:uFillTx/>
                <a:latin typeface="Arial" panose="020B0604020202020204"/>
                <a:ea typeface="+mn-ea"/>
                <a:cs typeface="+mn-cs"/>
              </a:rPr>
              <a:t>OR</a:t>
            </a:r>
          </a:p>
        </p:txBody>
      </p:sp>
      <p:sp>
        <p:nvSpPr>
          <p:cNvPr id="16" name="TextBox 15">
            <a:extLst>
              <a:ext uri="{FF2B5EF4-FFF2-40B4-BE49-F238E27FC236}">
                <a16:creationId xmlns:a16="http://schemas.microsoft.com/office/drawing/2014/main" id="{AC78B9C8-5717-2748-AC7F-8D6B791B533C}"/>
              </a:ext>
            </a:extLst>
          </p:cNvPr>
          <p:cNvSpPr txBox="1"/>
          <p:nvPr/>
        </p:nvSpPr>
        <p:spPr>
          <a:xfrm>
            <a:off x="1150896" y="5629285"/>
            <a:ext cx="2162421" cy="738664"/>
          </a:xfrm>
          <a:prstGeom prst="rect">
            <a:avLst/>
          </a:prstGeom>
          <a:noFill/>
        </p:spPr>
        <p:txBody>
          <a:bodyPr wrap="square" rtlCol="0" anchor="ctr" anchorCtr="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F3B73"/>
                </a:solidFill>
                <a:effectLst/>
                <a:uLnTx/>
                <a:uFillTx/>
                <a:latin typeface="Arial" panose="020B0604020202020204"/>
                <a:ea typeface="+mn-ea"/>
                <a:cs typeface="+mn-cs"/>
              </a:rPr>
              <a:t>Implement a qualifying organizational security policy</a:t>
            </a:r>
            <a:endParaRPr kumimoji="0" lang="en-US" sz="1400" b="0" i="0" u="none" strike="noStrike" kern="1200" cap="none" spc="0" normalizeH="0" baseline="0" noProof="0" dirty="0">
              <a:ln>
                <a:noFill/>
              </a:ln>
              <a:solidFill>
                <a:srgbClr val="1F3B73"/>
              </a:solidFill>
              <a:effectLst/>
              <a:uLnTx/>
              <a:uFillTx/>
              <a:latin typeface="Arial" panose="020B0604020202020204"/>
              <a:ea typeface="+mn-ea"/>
              <a:cs typeface="+mn-cs"/>
            </a:endParaRPr>
          </a:p>
        </p:txBody>
      </p:sp>
      <p:sp>
        <p:nvSpPr>
          <p:cNvPr id="17" name="Rectangle 16">
            <a:extLst>
              <a:ext uri="{FF2B5EF4-FFF2-40B4-BE49-F238E27FC236}">
                <a16:creationId xmlns:a16="http://schemas.microsoft.com/office/drawing/2014/main" id="{218EE67E-F8CE-FD4F-A323-9EECA396944E}"/>
              </a:ext>
              <a:ext uri="{C183D7F6-B498-43B3-948B-1728B52AA6E4}">
                <adec:decorative xmlns:adec="http://schemas.microsoft.com/office/drawing/2017/decorative" val="0"/>
              </a:ext>
            </a:extLst>
          </p:cNvPr>
          <p:cNvSpPr/>
          <p:nvPr/>
        </p:nvSpPr>
        <p:spPr>
          <a:xfrm>
            <a:off x="4700202" y="5617297"/>
            <a:ext cx="2743200" cy="770180"/>
          </a:xfrm>
          <a:prstGeom prst="rect">
            <a:avLst/>
          </a:prstGeom>
          <a:noFill/>
          <a:ln w="381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F3B73"/>
                </a:solidFill>
                <a:effectLst/>
                <a:uLnTx/>
                <a:uFillTx/>
                <a:latin typeface="Arial" panose="020B0604020202020204"/>
                <a:ea typeface="+mn-ea"/>
                <a:cs typeface="+mn-cs"/>
              </a:rPr>
              <a:t>Implement a qualifying </a:t>
            </a:r>
            <a:r>
              <a:rPr kumimoji="0" lang="en-US" sz="1400" b="0" i="0" u="none" strike="noStrike" kern="1200" cap="none" spc="0" normalizeH="0" baseline="0" noProof="0" dirty="0">
                <a:ln>
                  <a:noFill/>
                </a:ln>
                <a:solidFill>
                  <a:srgbClr val="1F3B73"/>
                </a:solidFill>
                <a:effectLst/>
                <a:uLnTx/>
                <a:uFillTx/>
                <a:latin typeface="Arial" panose="020B0604020202020204"/>
                <a:ea typeface="+mn-ea"/>
                <a:cs typeface="+mn-cs"/>
              </a:rPr>
              <a:t>​</a:t>
            </a:r>
            <a:br>
              <a:rPr kumimoji="0" lang="en-US" sz="1400" b="0" i="0" u="none" strike="noStrike" kern="1200" cap="none" spc="0" normalizeH="0" baseline="0" noProof="0" dirty="0">
                <a:ln>
                  <a:noFill/>
                </a:ln>
                <a:solidFill>
                  <a:srgbClr val="1F3B73"/>
                </a:solidFill>
                <a:effectLst/>
                <a:uLnTx/>
                <a:uFillTx/>
                <a:latin typeface="Arial" panose="020B0604020202020204"/>
                <a:ea typeface="+mn-ea"/>
                <a:cs typeface="+mn-cs"/>
              </a:rPr>
            </a:br>
            <a:r>
              <a:rPr kumimoji="0" lang="en-US" sz="1400" b="1" i="0" u="none" strike="noStrike" kern="1200" cap="none" spc="0" normalizeH="0" baseline="0" noProof="0" dirty="0">
                <a:ln>
                  <a:noFill/>
                </a:ln>
                <a:solidFill>
                  <a:srgbClr val="1F3B73"/>
                </a:solidFill>
                <a:effectLst/>
                <a:uLnTx/>
                <a:uFillTx/>
                <a:latin typeface="Arial" panose="020B0604020202020204"/>
                <a:ea typeface="+mn-ea"/>
                <a:cs typeface="+mn-cs"/>
              </a:rPr>
              <a:t>security determination</a:t>
            </a:r>
            <a:endParaRPr kumimoji="0" lang="en-US" sz="1400" b="0" i="0" u="none" strike="noStrike" kern="1200" cap="none" spc="0" normalizeH="0" baseline="0" noProof="0" dirty="0">
              <a:ln>
                <a:noFill/>
              </a:ln>
              <a:solidFill>
                <a:srgbClr val="1F3B73"/>
              </a:solidFill>
              <a:effectLst/>
              <a:uLnTx/>
              <a:uFillTx/>
              <a:latin typeface="Arial" panose="020B0604020202020204"/>
              <a:ea typeface="+mn-ea"/>
              <a:cs typeface="+mn-cs"/>
            </a:endParaRPr>
          </a:p>
        </p:txBody>
      </p:sp>
      <p:pic>
        <p:nvPicPr>
          <p:cNvPr id="19" name="Picture 18">
            <a:extLst>
              <a:ext uri="{FF2B5EF4-FFF2-40B4-BE49-F238E27FC236}">
                <a16:creationId xmlns:a16="http://schemas.microsoft.com/office/drawing/2014/main" id="{99DD9E53-23E5-2D46-B5A0-B3CBD8308B8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446028" y="2157696"/>
            <a:ext cx="2912775" cy="2912775"/>
          </a:xfrm>
          <a:prstGeom prst="rect">
            <a:avLst/>
          </a:prstGeom>
        </p:spPr>
      </p:pic>
    </p:spTree>
    <p:extLst>
      <p:ext uri="{BB962C8B-B14F-4D97-AF65-F5344CB8AC3E}">
        <p14:creationId xmlns:p14="http://schemas.microsoft.com/office/powerpoint/2010/main" val="158087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0F6D178D-50E0-495D-9359-50D81D22FEF7}"/>
              </a:ext>
            </a:extLst>
          </p:cNvPr>
          <p:cNvSpPr txBox="1">
            <a:spLocks/>
          </p:cNvSpPr>
          <p:nvPr/>
        </p:nvSpPr>
        <p:spPr>
          <a:xfrm>
            <a:off x="130260" y="1114518"/>
            <a:ext cx="11613721" cy="4883511"/>
          </a:xfrm>
          <a:prstGeom prst="rect">
            <a:avLst/>
          </a:prstGeom>
        </p:spPr>
        <p:txBody>
          <a:bodyPr lIns="91440" tIns="45720" rIns="91440" bIns="45720" anchor="t">
            <a:noAutofit/>
          </a:bodyPr>
          <a:lstStyle>
            <a:lvl1pPr marL="342900" indent="-342900" algn="l" defTabSz="914377" rtl="0" eaLnBrk="1" latinLnBrk="0" hangingPunct="1">
              <a:lnSpc>
                <a:spcPct val="110000"/>
              </a:lnSpc>
              <a:spcBef>
                <a:spcPts val="2200"/>
              </a:spcBef>
              <a:spcAft>
                <a:spcPts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11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110000"/>
              </a:lnSpc>
              <a:spcBef>
                <a:spcPts val="30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4825" marR="0" lvl="1" indent="-285750"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74BB"/>
                </a:solidFill>
                <a:effectLst/>
                <a:uLnTx/>
                <a:uFillTx/>
                <a:latin typeface="Arial"/>
                <a:ea typeface="+mn-ea"/>
                <a:cs typeface="Arial"/>
              </a:rPr>
              <a:t>ONC Website Resources:</a:t>
            </a:r>
            <a:r>
              <a:rPr kumimoji="0" lang="en-US" sz="1400" b="0" i="0" u="none" strike="noStrike" kern="1200" cap="none" spc="0" normalizeH="0" baseline="0" noProof="0" dirty="0">
                <a:ln>
                  <a:noFill/>
                </a:ln>
                <a:solidFill>
                  <a:srgbClr val="0074BB"/>
                </a:solidFill>
                <a:effectLst/>
                <a:uLnTx/>
                <a:uFillTx/>
                <a:latin typeface="Arial"/>
                <a:ea typeface="+mn-ea"/>
                <a:cs typeface="Arial"/>
              </a:rPr>
              <a:t> </a:t>
            </a:r>
            <a:r>
              <a:rPr kumimoji="0" lang="en-US" sz="1400" b="0" i="0" u="none" strike="noStrike" kern="1200" cap="none" spc="0" normalizeH="0" baseline="0" noProof="0" dirty="0">
                <a:ln>
                  <a:noFill/>
                </a:ln>
                <a:solidFill>
                  <a:srgbClr val="0074BB"/>
                </a:solidFill>
                <a:effectLst/>
                <a:uLnTx/>
                <a:uFillTx/>
                <a:latin typeface="Arial"/>
                <a:ea typeface="+mn-ea"/>
                <a:cs typeface="Arial"/>
                <a:hlinkClick r:id="rId3"/>
              </a:rPr>
              <a:t>https://www.healthit.gov/</a:t>
            </a:r>
            <a:r>
              <a:rPr kumimoji="0" lang="en-US" sz="1400" b="0" i="0" u="none" strike="noStrike" kern="1200" cap="none" spc="0" normalizeH="0" baseline="0" noProof="0" dirty="0">
                <a:ln>
                  <a:noFill/>
                </a:ln>
                <a:solidFill>
                  <a:srgbClr val="0074BB"/>
                </a:solidFill>
                <a:effectLst/>
                <a:uLnTx/>
                <a:uFillTx/>
                <a:latin typeface="Arial"/>
                <a:ea typeface="+mn-ea"/>
                <a:cs typeface="Arial"/>
              </a:rPr>
              <a:t> </a:t>
            </a:r>
          </a:p>
          <a:p>
            <a:pPr marL="461963" marR="0" lvl="1" indent="-242888"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74BB"/>
              </a:solidFill>
              <a:effectLst/>
              <a:uLnTx/>
              <a:uFillTx/>
              <a:latin typeface="Arial"/>
              <a:ea typeface="+mn-ea"/>
              <a:cs typeface="Arial"/>
            </a:endParaRPr>
          </a:p>
          <a:p>
            <a:pPr marL="461963" marR="0" lvl="1" indent="-242888"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74BB"/>
                </a:solidFill>
                <a:effectLst/>
                <a:uLnTx/>
                <a:uFillTx/>
                <a:latin typeface="Arial"/>
                <a:ea typeface="+mn-ea"/>
                <a:cs typeface="Arial"/>
              </a:rPr>
              <a:t>Information Blocking Resources (including fact sheets, FAQs, blogs, and webinars):</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4"/>
              </a:rPr>
              <a:t>https://www.healthit.gov/topic/information-blocking</a:t>
            </a:r>
            <a:r>
              <a:rPr kumimoji="0" lang="en-US" sz="1400" b="0" i="0" u="sng"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p>
          <a:p>
            <a:pPr marL="919151" marR="0" lvl="2" indent="-242888"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FAQs: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5"/>
              </a:rPr>
              <a:t>https://www.healthit.gov/faqs</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919151" marR="0" lvl="2" indent="-242888"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Blogs: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6"/>
              </a:rPr>
              <a:t>https://www.healthit.gov/buzz-blog/category/information-blocking</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919151" marR="0" lvl="2" indent="-242888"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Webinars: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4"/>
              </a:rPr>
              <a:t>https://www.healthit.gov/topic/information-blocking</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919151" marR="0" lvl="2" indent="-242888"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 report of potential information blocking can be submitted through the Report Information Blocking Portal: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7"/>
              </a:rPr>
              <a:t>https://healthit.gov/report-info-blocking</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sz="1400" b="1" i="0" u="none" strike="noStrike" kern="1200" cap="none" spc="0" normalizeH="0" baseline="0" noProof="0" dirty="0">
              <a:ln>
                <a:noFill/>
              </a:ln>
              <a:solidFill>
                <a:srgbClr val="0074BB"/>
              </a:solidFill>
              <a:effectLst/>
              <a:uLnTx/>
              <a:uFillTx/>
              <a:latin typeface="Arial"/>
              <a:ea typeface="+mn-ea"/>
              <a:cs typeface="Arial"/>
            </a:endParaRPr>
          </a:p>
          <a:p>
            <a:pPr marL="919151" marR="0" lvl="2" indent="-242888"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400" b="1" i="0" u="none" strike="noStrike" kern="1200" cap="none" spc="0" normalizeH="0" baseline="0" noProof="0" dirty="0">
              <a:ln>
                <a:noFill/>
              </a:ln>
              <a:solidFill>
                <a:srgbClr val="0074BB"/>
              </a:solidFill>
              <a:effectLst/>
              <a:uLnTx/>
              <a:uFillTx/>
              <a:latin typeface="Arial"/>
              <a:ea typeface="+mn-ea"/>
              <a:cs typeface="Arial"/>
            </a:endParaRPr>
          </a:p>
          <a:p>
            <a:pPr marL="504825" marR="0" lvl="1" indent="-285750"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74BB"/>
                </a:solidFill>
                <a:effectLst/>
                <a:uLnTx/>
                <a:uFillTx/>
                <a:latin typeface="Arial"/>
                <a:ea typeface="+mn-ea"/>
                <a:cs typeface="Arial"/>
              </a:rPr>
              <a:t>Contact ONC:</a:t>
            </a:r>
          </a:p>
          <a:p>
            <a:pPr marL="962013" marR="0" lvl="2" indent="-285750"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ONC Health IT Feedback and Inquiry Portal: </a:t>
            </a:r>
            <a:r>
              <a:rPr kumimoji="0" lang="en-US" sz="1400" b="0" i="0" u="none" strike="noStrike" kern="1200" cap="none" spc="0" normalizeH="0" baseline="0" noProof="0" dirty="0">
                <a:ln>
                  <a:noFill/>
                </a:ln>
                <a:solidFill>
                  <a:srgbClr val="0074BB"/>
                </a:solidFill>
                <a:effectLst/>
                <a:uLnTx/>
                <a:uFillTx/>
                <a:latin typeface="Arial"/>
                <a:ea typeface="+mn-ea"/>
                <a:cs typeface="Arial"/>
                <a:hlinkClick r:id="rId8"/>
              </a:rPr>
              <a:t>https://www.healthit.gov/feedback</a:t>
            </a:r>
            <a:r>
              <a:rPr kumimoji="0" lang="en-US" sz="1400" b="0" i="0" u="none" strike="noStrike" kern="1200" cap="none" spc="0" normalizeH="0" baseline="0" noProof="0" dirty="0">
                <a:ln>
                  <a:noFill/>
                </a:ln>
                <a:solidFill>
                  <a:srgbClr val="0074BB"/>
                </a:solidFill>
                <a:effectLst/>
                <a:uLnTx/>
                <a:uFillTx/>
                <a:latin typeface="Arial"/>
                <a:ea typeface="+mn-ea"/>
                <a:cs typeface="Arial"/>
              </a:rPr>
              <a:t> </a:t>
            </a:r>
          </a:p>
          <a:p>
            <a:pPr marL="962013" marR="0" lvl="2" indent="-285750"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Twitter: @onc_healthIT</a:t>
            </a:r>
          </a:p>
          <a:p>
            <a:pPr marL="962013" marR="0" lvl="2" indent="-285750"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LinkedIn: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9"/>
              </a:rPr>
              <a:t>https://www.linkedin.com/company/office-of-the-national-coordinator-for-health-information-technology</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962013" marR="0" lvl="2" indent="-285750" algn="l" defTabSz="914377"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a:rPr>
              <a:t>ONC Events: </a:t>
            </a:r>
            <a:r>
              <a:rPr kumimoji="0" lang="en-US" sz="1400" b="0" i="0" u="none" strike="noStrike" kern="1200" cap="none" spc="0" normalizeH="0" baseline="0" noProof="0" dirty="0">
                <a:ln>
                  <a:noFill/>
                </a:ln>
                <a:solidFill>
                  <a:srgbClr val="000000"/>
                </a:solidFill>
                <a:effectLst/>
                <a:uLnTx/>
                <a:uFillTx/>
                <a:latin typeface="Arial"/>
                <a:ea typeface="+mn-ea"/>
                <a:cs typeface="Arial"/>
                <a:hlinkClick r:id="rId10"/>
              </a:rPr>
              <a:t>https://www.healthit.gov/newsroom/events</a:t>
            </a:r>
            <a:r>
              <a:rPr kumimoji="0" lang="en-US" sz="1400" b="0" i="0" u="none" strike="noStrike" kern="1200" cap="none" spc="0" normalizeH="0" baseline="0" noProof="0" dirty="0">
                <a:ln>
                  <a:noFill/>
                </a:ln>
                <a:solidFill>
                  <a:srgbClr val="000000"/>
                </a:solidFill>
                <a:effectLst/>
                <a:uLnTx/>
                <a:uFillTx/>
                <a:latin typeface="Arial"/>
                <a:ea typeface="+mn-ea"/>
                <a:cs typeface="Arial"/>
              </a:rPr>
              <a:t> </a:t>
            </a:r>
            <a:endParaRPr kumimoji="0" lang="en-US" sz="1400" b="0" i="0" u="none" strike="noStrike" kern="1200" cap="none" spc="0" normalizeH="0" baseline="0" noProof="0" dirty="0">
              <a:ln>
                <a:noFill/>
              </a:ln>
              <a:solidFill>
                <a:srgbClr val="0074BB"/>
              </a:solidFill>
              <a:effectLst/>
              <a:uLnTx/>
              <a:uFillTx/>
              <a:latin typeface="Arial"/>
              <a:ea typeface="+mn-ea"/>
              <a:cs typeface="Arial"/>
            </a:endParaRPr>
          </a:p>
        </p:txBody>
      </p:sp>
      <p:sp>
        <p:nvSpPr>
          <p:cNvPr id="6" name="Title 2">
            <a:extLst>
              <a:ext uri="{FF2B5EF4-FFF2-40B4-BE49-F238E27FC236}">
                <a16:creationId xmlns:a16="http://schemas.microsoft.com/office/drawing/2014/main" id="{C2151F93-9A4F-4A97-AC60-E08D67628EDD}"/>
              </a:ext>
            </a:extLst>
          </p:cNvPr>
          <p:cNvSpPr txBox="1">
            <a:spLocks/>
          </p:cNvSpPr>
          <p:nvPr/>
        </p:nvSpPr>
        <p:spPr>
          <a:xfrm>
            <a:off x="358749" y="400671"/>
            <a:ext cx="7357241" cy="596944"/>
          </a:xfrm>
          <a:prstGeom prst="rect">
            <a:avLst/>
          </a:prstGeom>
        </p:spPr>
        <p:txBody>
          <a:bodyPr anchor="t">
            <a:noAutofit/>
          </a:bodyPr>
          <a:lstStyle>
            <a:lvl1pPr algn="l" defTabSz="914377" rtl="0" eaLnBrk="1" latinLnBrk="0" hangingPunct="1">
              <a:lnSpc>
                <a:spcPct val="90000"/>
              </a:lnSpc>
              <a:spcBef>
                <a:spcPct val="0"/>
              </a:spcBef>
              <a:buNone/>
              <a:defRPr sz="2600" b="1" kern="1200">
                <a:solidFill>
                  <a:schemeClr val="tx2"/>
                </a:solidFill>
                <a:latin typeface="Arial" panose="020B0604020202020204" pitchFamily="34" charset="0"/>
                <a:ea typeface="+mj-ea"/>
                <a:cs typeface="Arial" panose="020B0604020202020204" pitchFamily="34" charset="0"/>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C538A"/>
                </a:solidFill>
                <a:effectLst/>
                <a:uLnTx/>
                <a:uFillTx/>
                <a:latin typeface="Arial" panose="020B0604020202020204" pitchFamily="34" charset="0"/>
                <a:ea typeface="+mj-ea"/>
                <a:cs typeface="Arial" panose="020B0604020202020204" pitchFamily="34" charset="0"/>
              </a:rPr>
              <a:t>Where To Find More Information</a:t>
            </a:r>
          </a:p>
        </p:txBody>
      </p:sp>
      <p:pic>
        <p:nvPicPr>
          <p:cNvPr id="8" name="Picture 7">
            <a:extLst>
              <a:ext uri="{FF2B5EF4-FFF2-40B4-BE49-F238E27FC236}">
                <a16:creationId xmlns:a16="http://schemas.microsoft.com/office/drawing/2014/main" id="{BDF8BCA4-89B1-4D9A-BAC8-8BC97164FAA2}"/>
              </a:ext>
            </a:extLst>
          </p:cNvPr>
          <p:cNvPicPr>
            <a:picLocks noChangeAspect="1"/>
          </p:cNvPicPr>
          <p:nvPr/>
        </p:nvPicPr>
        <p:blipFill>
          <a:blip r:embed="rId11"/>
          <a:stretch>
            <a:fillRect/>
          </a:stretch>
        </p:blipFill>
        <p:spPr>
          <a:xfrm>
            <a:off x="6096000" y="5593718"/>
            <a:ext cx="5829300" cy="1066800"/>
          </a:xfrm>
          <a:prstGeom prst="rect">
            <a:avLst/>
          </a:prstGeom>
        </p:spPr>
      </p:pic>
    </p:spTree>
    <p:extLst>
      <p:ext uri="{BB962C8B-B14F-4D97-AF65-F5344CB8AC3E}">
        <p14:creationId xmlns:p14="http://schemas.microsoft.com/office/powerpoint/2010/main" val="1971817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08854BB-08B3-BA43-A14D-5DD8D5E109BC}"/>
              </a:ext>
            </a:extLst>
          </p:cNvPr>
          <p:cNvSpPr>
            <a:spLocks noGrp="1"/>
          </p:cNvSpPr>
          <p:nvPr>
            <p:ph type="title"/>
          </p:nvPr>
        </p:nvSpPr>
        <p:spPr/>
        <p:txBody>
          <a:bodyPr/>
          <a:lstStyle/>
          <a:p>
            <a:r>
              <a:rPr lang="en-US" dirty="0"/>
              <a:t>Contact ONC</a:t>
            </a:r>
          </a:p>
        </p:txBody>
      </p:sp>
    </p:spTree>
    <p:extLst>
      <p:ext uri="{BB962C8B-B14F-4D97-AF65-F5344CB8AC3E}">
        <p14:creationId xmlns:p14="http://schemas.microsoft.com/office/powerpoint/2010/main" val="227843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5A71278D-0C82-473B-8AA4-4CD4D2F78E6D}"/>
              </a:ext>
            </a:extLst>
          </p:cNvPr>
          <p:cNvCxnSpPr>
            <a:cxnSpLocks/>
          </p:cNvCxnSpPr>
          <p:nvPr/>
        </p:nvCxnSpPr>
        <p:spPr>
          <a:xfrm flipH="1" flipV="1">
            <a:off x="3124200" y="6368230"/>
            <a:ext cx="574577" cy="231808"/>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01041" y="287844"/>
            <a:ext cx="8523382" cy="559948"/>
          </a:xfrm>
        </p:spPr>
        <p:txBody>
          <a:bodyPr>
            <a:normAutofit/>
          </a:bodyPr>
          <a:lstStyle/>
          <a:p>
            <a:r>
              <a:rPr lang="en-US"/>
              <a:t>Information Blocking Definition </a:t>
            </a:r>
          </a:p>
        </p:txBody>
      </p:sp>
      <p:sp>
        <p:nvSpPr>
          <p:cNvPr id="9" name="TextBox 8">
            <a:extLst>
              <a:ext uri="{FF2B5EF4-FFF2-40B4-BE49-F238E27FC236}">
                <a16:creationId xmlns:a16="http://schemas.microsoft.com/office/drawing/2014/main" id="{C3C6CAAC-0CD2-40C3-ADD8-F27ED5D5CFD5}"/>
              </a:ext>
            </a:extLst>
          </p:cNvPr>
          <p:cNvSpPr txBox="1"/>
          <p:nvPr/>
        </p:nvSpPr>
        <p:spPr>
          <a:xfrm>
            <a:off x="501041" y="1350296"/>
            <a:ext cx="7350606" cy="5139869"/>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12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(a) Information blocking means </a:t>
            </a: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a practice </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that—</a:t>
            </a:r>
          </a:p>
          <a:p>
            <a:pPr marL="0" marR="0" lvl="0" indent="0" algn="l" defTabSz="914377" rtl="0" eaLnBrk="1" fontAlgn="auto" latinLnBrk="0" hangingPunct="1">
              <a:lnSpc>
                <a:spcPct val="100000"/>
              </a:lnSpc>
              <a:spcBef>
                <a:spcPts val="0"/>
              </a:spcBef>
              <a:spcAft>
                <a:spcPts val="12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(1) </a:t>
            </a: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Except as required by law </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or covered by an exception, is likely to </a:t>
            </a: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interfere with </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access, exchange, or use of </a:t>
            </a: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electronic health information </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(EHI); and</a:t>
            </a:r>
          </a:p>
          <a:p>
            <a:pPr marL="0" marR="0" lvl="0" indent="0" algn="l" defTabSz="914377" rtl="0" eaLnBrk="1" fontAlgn="auto" latinLnBrk="0" hangingPunct="1">
              <a:lnSpc>
                <a:spcPct val="100000"/>
              </a:lnSpc>
              <a:spcBef>
                <a:spcPts val="0"/>
              </a:spcBef>
              <a:spcAft>
                <a:spcPts val="12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(2) If conducted </a:t>
            </a: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by a health information technology developer of certified health IT, health information network or health information exchange</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such developer, network or exchange </a:t>
            </a: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knows, or should know</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that such practice is likely to interfere with access, exchange, or use of EHI; or</a:t>
            </a:r>
          </a:p>
          <a:p>
            <a:pPr marL="0" marR="0" lvl="0" indent="0" algn="l" defTabSz="914377" rtl="0" eaLnBrk="1" fontAlgn="auto" latinLnBrk="0" hangingPunct="1">
              <a:lnSpc>
                <a:spcPct val="100000"/>
              </a:lnSpc>
              <a:spcBef>
                <a:spcPts val="0"/>
              </a:spcBef>
              <a:spcAft>
                <a:spcPts val="12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(3) If conducted by a </a:t>
            </a: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health care provider</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such provider </a:t>
            </a: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knows</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that such practice is unreasonable and is likely to interfere with the access, exchange, or use of EHI.</a:t>
            </a:r>
          </a:p>
          <a:p>
            <a:pPr marL="0" marR="0" lvl="0" indent="0" algn="l" defTabSz="914377" rtl="0" eaLnBrk="1" fontAlgn="auto" latinLnBrk="0" hangingPunct="1">
              <a:lnSpc>
                <a:spcPct val="100000"/>
              </a:lnSpc>
              <a:spcBef>
                <a:spcPts val="0"/>
              </a:spcBef>
              <a:spcAft>
                <a:spcPts val="12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(b) For the period before October 6, 2022, electronic health information for the purposes of </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hlinkClick r:id="rId3"/>
              </a:rPr>
              <a:t>paragraph (a)</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of this section is limited to the electronic health information identified by the data elements represented in the USCDI standard adopted in </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hlinkClick r:id="rId4"/>
              </a:rPr>
              <a:t>§ 170.213</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a:t>
            </a:r>
          </a:p>
        </p:txBody>
      </p:sp>
      <p:sp>
        <p:nvSpPr>
          <p:cNvPr id="5" name="Rectangle 4">
            <a:extLst>
              <a:ext uri="{FF2B5EF4-FFF2-40B4-BE49-F238E27FC236}">
                <a16:creationId xmlns:a16="http://schemas.microsoft.com/office/drawing/2014/main" id="{79A4B2C1-CAA6-4B91-866C-8CAEFC7BA74D}"/>
              </a:ext>
            </a:extLst>
          </p:cNvPr>
          <p:cNvSpPr/>
          <p:nvPr/>
        </p:nvSpPr>
        <p:spPr>
          <a:xfrm>
            <a:off x="501041" y="953264"/>
            <a:ext cx="2492680" cy="397032"/>
          </a:xfrm>
          <a:prstGeom prst="rect">
            <a:avLst/>
          </a:prstGeom>
        </p:spPr>
        <p:txBody>
          <a:bodyPr wrap="square">
            <a:spAutoFit/>
          </a:body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2200" b="1" i="0" u="none" strike="noStrike" kern="1200" cap="none" spc="0" normalizeH="0" baseline="0" noProof="0">
                <a:ln>
                  <a:noFill/>
                </a:ln>
                <a:solidFill>
                  <a:srgbClr val="1E3A72"/>
                </a:solidFill>
                <a:effectLst/>
                <a:uLnTx/>
                <a:uFillTx/>
                <a:latin typeface="Arial" panose="020B0604020202020204" pitchFamily="34" charset="0"/>
                <a:ea typeface="+mn-ea"/>
                <a:cs typeface="Arial" panose="020B0604020202020204" pitchFamily="34" charset="0"/>
              </a:rPr>
              <a:t>45 CFR 171.103</a:t>
            </a:r>
          </a:p>
        </p:txBody>
      </p:sp>
      <p:graphicFrame>
        <p:nvGraphicFramePr>
          <p:cNvPr id="8" name="Table 3">
            <a:extLst>
              <a:ext uri="{FF2B5EF4-FFF2-40B4-BE49-F238E27FC236}">
                <a16:creationId xmlns:a16="http://schemas.microsoft.com/office/drawing/2014/main" id="{8FADAB4C-707C-4B13-95A1-BBD880B04EEF}"/>
              </a:ext>
            </a:extLst>
          </p:cNvPr>
          <p:cNvGraphicFramePr>
            <a:graphicFrameLocks noGrp="1"/>
          </p:cNvGraphicFramePr>
          <p:nvPr/>
        </p:nvGraphicFramePr>
        <p:xfrm>
          <a:off x="8595360" y="1667691"/>
          <a:ext cx="3223463" cy="3630236"/>
        </p:xfrm>
        <a:graphic>
          <a:graphicData uri="http://schemas.openxmlformats.org/drawingml/2006/table">
            <a:tbl>
              <a:tblPr firstRow="1" bandRow="1">
                <a:tableStyleId>{7DF18680-E054-41AD-8BC1-D1AEF772440D}</a:tableStyleId>
              </a:tblPr>
              <a:tblGrid>
                <a:gridCol w="3223463">
                  <a:extLst>
                    <a:ext uri="{9D8B030D-6E8A-4147-A177-3AD203B41FA5}">
                      <a16:colId xmlns:a16="http://schemas.microsoft.com/office/drawing/2014/main" val="2149438877"/>
                    </a:ext>
                  </a:extLst>
                </a:gridCol>
              </a:tblGrid>
              <a:tr h="396776">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a:t>Elements of Information Blocking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626033"/>
                  </a:ext>
                </a:extLst>
              </a:tr>
              <a:tr h="442605">
                <a:tc>
                  <a:txBody>
                    <a:bodyPr/>
                    <a:lstStyle/>
                    <a:p>
                      <a:pPr marL="285750" marR="0" lvl="0" indent="-285750" algn="l" defTabSz="91437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a:solidFill>
                            <a:srgbClr val="000000"/>
                          </a:solidFill>
                          <a:latin typeface="+mn-lt"/>
                          <a:cs typeface="+mn-cs"/>
                        </a:rPr>
                        <a:t>Not “required by law”</a:t>
                      </a: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6255183"/>
                  </a:ext>
                </a:extLst>
              </a:tr>
              <a:tr h="442605">
                <a:tc>
                  <a:txBody>
                    <a:bodyPr/>
                    <a:lstStyle/>
                    <a:p>
                      <a:pPr marL="285750" indent="-285750">
                        <a:spcBef>
                          <a:spcPts val="1600"/>
                        </a:spcBef>
                        <a:buFont typeface="Wingdings" panose="05000000000000000000" pitchFamily="2" charset="2"/>
                        <a:buChar char="q"/>
                      </a:pPr>
                      <a:r>
                        <a:rPr lang="en-US" sz="1400">
                          <a:solidFill>
                            <a:srgbClr val="000000"/>
                          </a:solidFill>
                          <a:latin typeface="+mn-lt"/>
                          <a:cs typeface="+mn-cs"/>
                        </a:rPr>
                        <a:t>Not covered by an exception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09716461"/>
                  </a:ext>
                </a:extLst>
              </a:tr>
              <a:tr h="436542">
                <a:tc>
                  <a:txBody>
                    <a:bodyPr/>
                    <a:lstStyle/>
                    <a:p>
                      <a:pPr marL="285750" indent="-285750">
                        <a:spcBef>
                          <a:spcPts val="1600"/>
                        </a:spcBef>
                        <a:buFont typeface="Wingdings" panose="05000000000000000000" pitchFamily="2" charset="2"/>
                        <a:buChar char="q"/>
                      </a:pPr>
                      <a:r>
                        <a:rPr lang="en-US" sz="1400">
                          <a:solidFill>
                            <a:srgbClr val="000000"/>
                          </a:solidFill>
                          <a:latin typeface="+mn-lt"/>
                          <a:cs typeface="+mn-cs"/>
                        </a:rPr>
                        <a:t>Likely to “interfere with” access, exchange, or use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9051111"/>
                  </a:ext>
                </a:extLst>
              </a:tr>
              <a:tr h="442605">
                <a:tc>
                  <a:txBody>
                    <a:bodyPr/>
                    <a:lstStyle/>
                    <a:p>
                      <a:pPr marL="285750" indent="-285750">
                        <a:spcBef>
                          <a:spcPts val="1600"/>
                        </a:spcBef>
                        <a:buFont typeface="Wingdings" panose="05000000000000000000" pitchFamily="2" charset="2"/>
                        <a:buChar char="q"/>
                      </a:pPr>
                      <a:r>
                        <a:rPr lang="en-US" sz="1400">
                          <a:solidFill>
                            <a:srgbClr val="000000"/>
                          </a:solidFill>
                          <a:latin typeface="+mn-lt"/>
                          <a:cs typeface="+mn-cs"/>
                        </a:rPr>
                        <a:t>Electronic health information (EHI)</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0867326"/>
                  </a:ext>
                </a:extLst>
              </a:tr>
              <a:tr h="442605">
                <a:tc>
                  <a:txBody>
                    <a:bodyPr/>
                    <a:lstStyle/>
                    <a:p>
                      <a:pPr marL="285750" indent="-285750">
                        <a:spcBef>
                          <a:spcPts val="1600"/>
                        </a:spcBef>
                        <a:buClrTx/>
                        <a:buFont typeface="Wingdings" panose="05000000000000000000" pitchFamily="2" charset="2"/>
                        <a:buChar char="q"/>
                      </a:pPr>
                      <a:r>
                        <a:rPr lang="en-US" sz="1400">
                          <a:solidFill>
                            <a:srgbClr val="000000"/>
                          </a:solidFill>
                          <a:latin typeface="+mn-lt"/>
                          <a:cs typeface="+mn-cs"/>
                        </a:rPr>
                        <a:t>By a health IT developer of certified health IT, HIE/HIN, or health care provider (an information blocking “actor”)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047511"/>
                  </a:ext>
                </a:extLst>
              </a:tr>
              <a:tr h="442605">
                <a:tc>
                  <a:txBody>
                    <a:bodyPr/>
                    <a:lstStyle/>
                    <a:p>
                      <a:pPr marL="285750" indent="-285750">
                        <a:spcBef>
                          <a:spcPts val="1600"/>
                        </a:spcBef>
                        <a:buFont typeface="Wingdings" panose="05000000000000000000" pitchFamily="2" charset="2"/>
                        <a:buChar char="q"/>
                      </a:pPr>
                      <a:r>
                        <a:rPr lang="en-US" sz="1400">
                          <a:solidFill>
                            <a:srgbClr val="000000"/>
                          </a:solidFill>
                          <a:latin typeface="+mn-lt"/>
                          <a:cs typeface="+mn-cs"/>
                        </a:rPr>
                        <a:t>Actor has requisite knowledge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24272105"/>
                  </a:ext>
                </a:extLst>
              </a:tr>
            </a:tbl>
          </a:graphicData>
        </a:graphic>
      </p:graphicFrame>
      <p:sp>
        <p:nvSpPr>
          <p:cNvPr id="3" name="TextBox 2">
            <a:extLst>
              <a:ext uri="{FF2B5EF4-FFF2-40B4-BE49-F238E27FC236}">
                <a16:creationId xmlns:a16="http://schemas.microsoft.com/office/drawing/2014/main" id="{9612C1E5-4B8A-4259-8F46-36401778D82E}"/>
              </a:ext>
            </a:extLst>
          </p:cNvPr>
          <p:cNvSpPr txBox="1"/>
          <p:nvPr/>
        </p:nvSpPr>
        <p:spPr>
          <a:xfrm>
            <a:off x="8422665" y="5444900"/>
            <a:ext cx="3580149" cy="923330"/>
          </a:xfrm>
          <a:prstGeom prst="rect">
            <a:avLst/>
          </a:prstGeom>
          <a:noFill/>
          <a:ln w="19050">
            <a:solidFill>
              <a:srgbClr val="146FB4"/>
            </a:solidFill>
          </a:ln>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a:ln>
                  <a:noFill/>
                </a:ln>
                <a:solidFill>
                  <a:srgbClr val="0070C0"/>
                </a:solidFill>
                <a:effectLst/>
                <a:uLnTx/>
                <a:uFillTx/>
                <a:latin typeface="Arial" panose="020B0604020202020204"/>
                <a:ea typeface="+mn-ea"/>
                <a:cs typeface="+mn-cs"/>
              </a:rPr>
              <a:t>Interfere with</a:t>
            </a:r>
            <a:r>
              <a:rPr kumimoji="0" lang="en-US" sz="1800" b="1" i="0" u="none" strike="noStrike" kern="1200" cap="none" spc="0" normalizeH="0" baseline="0" noProof="0">
                <a:ln>
                  <a:noFill/>
                </a:ln>
                <a:solidFill>
                  <a:srgbClr val="0070C0"/>
                </a:solidFill>
                <a:effectLst/>
                <a:uLnTx/>
                <a:uFillTx/>
                <a:latin typeface="Arial" panose="020B0604020202020204"/>
                <a:ea typeface="+mn-ea"/>
                <a:cs typeface="+mn-cs"/>
              </a:rPr>
              <a:t> </a:t>
            </a:r>
            <a:r>
              <a:rPr kumimoji="0" lang="en-US" sz="1800" b="0" i="0" u="none" strike="noStrike" kern="1200" cap="none" spc="0" normalizeH="0" baseline="0" noProof="0">
                <a:ln>
                  <a:noFill/>
                </a:ln>
                <a:solidFill>
                  <a:srgbClr val="000000"/>
                </a:solidFill>
                <a:effectLst/>
                <a:uLnTx/>
                <a:uFillTx/>
                <a:latin typeface="Arial" panose="020B0604020202020204"/>
                <a:ea typeface="+mn-ea"/>
                <a:cs typeface="+mn-cs"/>
              </a:rPr>
              <a:t>or</a:t>
            </a:r>
            <a:r>
              <a:rPr kumimoji="0" lang="en-US" sz="1800" b="1" i="0" u="none" strike="noStrike" kern="1200" cap="none" spc="0" normalizeH="0" baseline="0" noProof="0">
                <a:ln>
                  <a:noFill/>
                </a:ln>
                <a:solidFill>
                  <a:srgbClr val="000000"/>
                </a:solidFill>
                <a:effectLst/>
                <a:uLnTx/>
                <a:uFillTx/>
                <a:latin typeface="Arial" panose="020B0604020202020204"/>
                <a:ea typeface="+mn-ea"/>
                <a:cs typeface="+mn-cs"/>
              </a:rPr>
              <a:t> </a:t>
            </a:r>
            <a:r>
              <a:rPr kumimoji="0" lang="en-US" sz="1800" b="1" i="1" u="none" strike="noStrike" kern="1200" cap="none" spc="0" normalizeH="0" baseline="0" noProof="0">
                <a:ln>
                  <a:noFill/>
                </a:ln>
                <a:solidFill>
                  <a:srgbClr val="0070C0"/>
                </a:solidFill>
                <a:effectLst/>
                <a:uLnTx/>
                <a:uFillTx/>
                <a:latin typeface="Arial" panose="020B0604020202020204"/>
                <a:ea typeface="+mn-ea"/>
                <a:cs typeface="+mn-cs"/>
              </a:rPr>
              <a:t>interference</a:t>
            </a:r>
            <a:r>
              <a:rPr kumimoji="0" lang="en-US" sz="1800" b="0" i="0" u="none" strike="noStrike" kern="1200" cap="none" spc="0" normalizeH="0" baseline="0" noProof="0">
                <a:ln>
                  <a:noFill/>
                </a:ln>
                <a:solidFill>
                  <a:srgbClr val="000000"/>
                </a:solidFill>
                <a:effectLst/>
                <a:uLnTx/>
                <a:uFillTx/>
                <a:latin typeface="Arial" panose="020B0604020202020204"/>
                <a:ea typeface="+mn-ea"/>
                <a:cs typeface="+mn-cs"/>
              </a:rPr>
              <a:t> means to prevent, materially discourage, or otherwise inhibit.</a:t>
            </a:r>
          </a:p>
        </p:txBody>
      </p:sp>
      <p:sp>
        <p:nvSpPr>
          <p:cNvPr id="6" name="TextBox 5">
            <a:extLst>
              <a:ext uri="{FF2B5EF4-FFF2-40B4-BE49-F238E27FC236}">
                <a16:creationId xmlns:a16="http://schemas.microsoft.com/office/drawing/2014/main" id="{242878B9-DC6A-4DBA-9182-75138D2C6560}"/>
              </a:ext>
            </a:extLst>
          </p:cNvPr>
          <p:cNvSpPr txBox="1"/>
          <p:nvPr/>
        </p:nvSpPr>
        <p:spPr>
          <a:xfrm>
            <a:off x="3589917" y="6411317"/>
            <a:ext cx="14066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highlight>
                  <a:srgbClr val="000000"/>
                </a:highlight>
                <a:uLnTx/>
                <a:uFillTx/>
                <a:latin typeface="Arial" panose="020B0604020202020204"/>
                <a:ea typeface="+mn-ea"/>
                <a:cs typeface="+mn-cs"/>
              </a:rPr>
              <a:t>VERSION 1</a:t>
            </a:r>
          </a:p>
        </p:txBody>
      </p:sp>
    </p:spTree>
    <p:extLst>
      <p:ext uri="{BB962C8B-B14F-4D97-AF65-F5344CB8AC3E}">
        <p14:creationId xmlns:p14="http://schemas.microsoft.com/office/powerpoint/2010/main" val="429442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10" fill="hold"/>
                                        <p:tgtEl>
                                          <p:spTgt spid="6">
                                            <p:bg/>
                                          </p:spTgt>
                                        </p:tgtEl>
                                        <p:attrNameLst>
                                          <p:attrName>ppt_x</p:attrName>
                                        </p:attrNameLst>
                                      </p:cBhvr>
                                      <p:tavLst>
                                        <p:tav tm="0">
                                          <p:val>
                                            <p:strVal val="#ppt_x"/>
                                          </p:val>
                                        </p:tav>
                                        <p:tav tm="100000">
                                          <p:val>
                                            <p:strVal val="#ppt_x"/>
                                          </p:val>
                                        </p:tav>
                                      </p:tavLst>
                                    </p:anim>
                                    <p:anim calcmode="lin" valueType="num">
                                      <p:cBhvr additive="base">
                                        <p:cTn id="8" dur="1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3" presetID="3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 fill="hold"/>
                                        <p:tgtEl>
                                          <p:spTgt spid="13"/>
                                        </p:tgtEl>
                                        <p:attrNameLst>
                                          <p:attrName>ppt_w</p:attrName>
                                        </p:attrNameLst>
                                      </p:cBhvr>
                                      <p:tavLst>
                                        <p:tav tm="0">
                                          <p:val>
                                            <p:fltVal val="0"/>
                                          </p:val>
                                        </p:tav>
                                        <p:tav tm="100000">
                                          <p:val>
                                            <p:strVal val="#ppt_w"/>
                                          </p:val>
                                        </p:tav>
                                      </p:tavLst>
                                    </p:anim>
                                    <p:anim calcmode="lin" valueType="num">
                                      <p:cBhvr>
                                        <p:cTn id="16" dur="10" fill="hold"/>
                                        <p:tgtEl>
                                          <p:spTgt spid="13"/>
                                        </p:tgtEl>
                                        <p:attrNameLst>
                                          <p:attrName>ppt_h</p:attrName>
                                        </p:attrNameLst>
                                      </p:cBhvr>
                                      <p:tavLst>
                                        <p:tav tm="0">
                                          <p:val>
                                            <p:fltVal val="0"/>
                                          </p:val>
                                        </p:tav>
                                        <p:tav tm="100000">
                                          <p:val>
                                            <p:strVal val="#ppt_h"/>
                                          </p:val>
                                        </p:tav>
                                      </p:tavLst>
                                    </p:anim>
                                    <p:anim calcmode="lin" valueType="num">
                                      <p:cBhvr>
                                        <p:cTn id="17" dur="10" fill="hold"/>
                                        <p:tgtEl>
                                          <p:spTgt spid="13"/>
                                        </p:tgtEl>
                                        <p:attrNameLst>
                                          <p:attrName>style.rotation</p:attrName>
                                        </p:attrNameLst>
                                      </p:cBhvr>
                                      <p:tavLst>
                                        <p:tav tm="0">
                                          <p:val>
                                            <p:fltVal val="90"/>
                                          </p:val>
                                        </p:tav>
                                        <p:tav tm="100000">
                                          <p:val>
                                            <p:fltVal val="0"/>
                                          </p:val>
                                        </p:tav>
                                      </p:tavLst>
                                    </p:anim>
                                    <p:animEffect transition="in" filter="fade">
                                      <p:cBhvr>
                                        <p:cTn id="18" dur="1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7171F75-FB7F-F54E-AEF5-601FCD605D20}"/>
              </a:ext>
            </a:extLst>
          </p:cNvPr>
          <p:cNvSpPr>
            <a:spLocks noGrp="1"/>
          </p:cNvSpPr>
          <p:nvPr>
            <p:ph type="body" sz="quarter" idx="26"/>
          </p:nvPr>
        </p:nvSpPr>
        <p:spPr>
          <a:xfrm>
            <a:off x="4903307" y="3757612"/>
            <a:ext cx="6682951" cy="2720825"/>
          </a:xfrm>
          <a:noFill/>
          <a:ln>
            <a:solidFill>
              <a:schemeClr val="tx1">
                <a:lumMod val="50000"/>
                <a:lumOff val="50000"/>
              </a:schemeClr>
            </a:solidFill>
          </a:ln>
        </p:spPr>
        <p:txBody>
          <a:bodyPr lIns="182880" tIns="182880"/>
          <a:lstStyle/>
          <a:p>
            <a:pPr>
              <a:lnSpc>
                <a:spcPct val="100000"/>
              </a:lnSpc>
              <a:spcBef>
                <a:spcPts val="0"/>
              </a:spcBef>
              <a:spcAft>
                <a:spcPts val="1200"/>
              </a:spcAft>
            </a:pPr>
            <a:r>
              <a:rPr lang="en-US" sz="1800" dirty="0">
                <a:solidFill>
                  <a:schemeClr val="accent1"/>
                </a:solidFill>
              </a:rPr>
              <a:t>Clarification from the Final Rule</a:t>
            </a:r>
          </a:p>
          <a:p>
            <a:pPr>
              <a:lnSpc>
                <a:spcPct val="100000"/>
              </a:lnSpc>
              <a:spcBef>
                <a:spcPts val="0"/>
              </a:spcBef>
              <a:spcAft>
                <a:spcPts val="1200"/>
              </a:spcAft>
            </a:pPr>
            <a:r>
              <a:rPr lang="en-US" sz="1800" b="0" dirty="0"/>
              <a:t>Federal and state law includes: </a:t>
            </a:r>
          </a:p>
          <a:p>
            <a:pPr marL="285750" indent="-285750">
              <a:lnSpc>
                <a:spcPct val="100000"/>
              </a:lnSpc>
              <a:spcBef>
                <a:spcPts val="0"/>
              </a:spcBef>
              <a:spcAft>
                <a:spcPts val="1200"/>
              </a:spcAft>
              <a:buClr>
                <a:schemeClr val="accent1"/>
              </a:buClr>
              <a:buFont typeface="Arial" panose="020B0604020202020204" pitchFamily="34" charset="0"/>
              <a:buChar char="•"/>
            </a:pPr>
            <a:r>
              <a:rPr lang="en-US" sz="1800" b="0" dirty="0"/>
              <a:t>Statutes, regulations, court orders, and binding administrative decisions or settlements, such as (at the Federal level) those from the FTC or the Equal Employment Opportunity Commission (EEOC)</a:t>
            </a:r>
          </a:p>
          <a:p>
            <a:pPr marL="285750" indent="-285750">
              <a:lnSpc>
                <a:spcPct val="100000"/>
              </a:lnSpc>
              <a:spcBef>
                <a:spcPts val="0"/>
              </a:spcBef>
              <a:spcAft>
                <a:spcPts val="1200"/>
              </a:spcAft>
              <a:buClr>
                <a:schemeClr val="accent1"/>
              </a:buClr>
              <a:buFont typeface="Arial" panose="020B0604020202020204" pitchFamily="34" charset="0"/>
              <a:buChar char="•"/>
            </a:pPr>
            <a:r>
              <a:rPr lang="en-US" sz="1800" b="0" dirty="0"/>
              <a:t>Tribal laws, as applicable</a:t>
            </a:r>
          </a:p>
          <a:p>
            <a:pPr>
              <a:lnSpc>
                <a:spcPct val="100000"/>
              </a:lnSpc>
              <a:spcBef>
                <a:spcPts val="1600"/>
              </a:spcBef>
            </a:pPr>
            <a:endParaRPr lang="en-US" sz="1800" b="0" dirty="0">
              <a:solidFill>
                <a:srgbClr val="FF0000"/>
              </a:solidFill>
            </a:endParaRPr>
          </a:p>
          <a:p>
            <a:pPr>
              <a:lnSpc>
                <a:spcPct val="100000"/>
              </a:lnSpc>
              <a:spcBef>
                <a:spcPts val="1600"/>
              </a:spcBef>
            </a:pPr>
            <a:endParaRPr lang="en-US" sz="1800" b="0" dirty="0">
              <a:solidFill>
                <a:srgbClr val="FF0000"/>
              </a:solidFill>
            </a:endParaRPr>
          </a:p>
          <a:p>
            <a:pPr>
              <a:lnSpc>
                <a:spcPct val="100000"/>
              </a:lnSpc>
              <a:spcBef>
                <a:spcPts val="1600"/>
              </a:spcBef>
            </a:pPr>
            <a:endParaRPr lang="en-US" sz="1800" b="0" dirty="0">
              <a:solidFill>
                <a:srgbClr val="FF0000"/>
              </a:solidFill>
            </a:endParaRPr>
          </a:p>
          <a:p>
            <a:pPr>
              <a:lnSpc>
                <a:spcPct val="100000"/>
              </a:lnSpc>
              <a:spcBef>
                <a:spcPts val="1600"/>
              </a:spcBef>
            </a:pPr>
            <a:endParaRPr lang="en-US" sz="1800" b="0" dirty="0">
              <a:solidFill>
                <a:srgbClr val="FF0000"/>
              </a:solidFill>
            </a:endParaRPr>
          </a:p>
          <a:p>
            <a:pPr>
              <a:lnSpc>
                <a:spcPct val="100000"/>
              </a:lnSpc>
              <a:spcBef>
                <a:spcPts val="1600"/>
              </a:spcBef>
            </a:pPr>
            <a:endParaRPr lang="en-US" sz="1800" dirty="0">
              <a:solidFill>
                <a:srgbClr val="FF0000"/>
              </a:solidFill>
            </a:endParaRPr>
          </a:p>
        </p:txBody>
      </p:sp>
      <p:sp>
        <p:nvSpPr>
          <p:cNvPr id="4" name="Text Placeholder 3">
            <a:extLst>
              <a:ext uri="{FF2B5EF4-FFF2-40B4-BE49-F238E27FC236}">
                <a16:creationId xmlns:a16="http://schemas.microsoft.com/office/drawing/2014/main" id="{A9AF3023-07D1-6841-9E86-CBC55FCAE8C0}"/>
              </a:ext>
            </a:extLst>
          </p:cNvPr>
          <p:cNvSpPr>
            <a:spLocks noGrp="1"/>
          </p:cNvSpPr>
          <p:nvPr>
            <p:ph type="body" sz="quarter" idx="20"/>
          </p:nvPr>
        </p:nvSpPr>
        <p:spPr>
          <a:xfrm>
            <a:off x="4523434" y="1964969"/>
            <a:ext cx="6802738" cy="1596828"/>
          </a:xfrm>
        </p:spPr>
        <p:txBody>
          <a:bodyPr/>
          <a:lstStyle/>
          <a:p>
            <a:pPr marL="285750" indent="-285750">
              <a:lnSpc>
                <a:spcPct val="100000"/>
              </a:lnSpc>
              <a:spcBef>
                <a:spcPts val="0"/>
              </a:spcBef>
              <a:spcAft>
                <a:spcPts val="1200"/>
              </a:spcAft>
              <a:buClr>
                <a:schemeClr val="accent1"/>
              </a:buClr>
              <a:buFont typeface="Arial" panose="020B0604020202020204" pitchFamily="34" charset="0"/>
              <a:buChar char="•"/>
            </a:pPr>
            <a:r>
              <a:rPr lang="en-US" sz="1800" b="0" dirty="0"/>
              <a:t>Refers specifically to interferences with access, exchange, or use of EHI that are explicitly required by state or federal law.</a:t>
            </a:r>
          </a:p>
          <a:p>
            <a:pPr marL="285750" indent="-285750">
              <a:lnSpc>
                <a:spcPct val="100000"/>
              </a:lnSpc>
              <a:spcBef>
                <a:spcPts val="0"/>
              </a:spcBef>
              <a:spcAft>
                <a:spcPts val="1200"/>
              </a:spcAft>
              <a:buClr>
                <a:schemeClr val="accent1"/>
              </a:buClr>
              <a:buFont typeface="Arial" panose="020B0604020202020204" pitchFamily="34" charset="0"/>
              <a:buChar char="•"/>
            </a:pPr>
            <a:r>
              <a:rPr lang="en-US" sz="1800" b="0" dirty="0"/>
              <a:t>Distinguishes between interferences that are “required by law” and those engaged in pursuant to a privacy law, but which are </a:t>
            </a:r>
            <a:r>
              <a:rPr lang="en-US" sz="1800" b="0" u="sng" dirty="0"/>
              <a:t>not</a:t>
            </a:r>
            <a:r>
              <a:rPr lang="en-US" sz="1800" b="0" dirty="0"/>
              <a:t> “required by law.” </a:t>
            </a:r>
          </a:p>
        </p:txBody>
      </p:sp>
      <p:sp>
        <p:nvSpPr>
          <p:cNvPr id="21" name="Title 4">
            <a:extLst>
              <a:ext uri="{FF2B5EF4-FFF2-40B4-BE49-F238E27FC236}">
                <a16:creationId xmlns:a16="http://schemas.microsoft.com/office/drawing/2014/main" id="{B968766C-D31B-2743-9310-63AC095E64F5}"/>
              </a:ext>
            </a:extLst>
          </p:cNvPr>
          <p:cNvSpPr>
            <a:spLocks noGrp="1"/>
          </p:cNvSpPr>
          <p:nvPr>
            <p:ph type="title"/>
          </p:nvPr>
        </p:nvSpPr>
        <p:spPr>
          <a:xfrm>
            <a:off x="4631377" y="166588"/>
            <a:ext cx="7226810" cy="425950"/>
          </a:xfrm>
        </p:spPr>
        <p:txBody>
          <a:bodyPr/>
          <a:lstStyle/>
          <a:p>
            <a:r>
              <a:rPr lang="en-US" dirty="0"/>
              <a:t>Required by Law</a:t>
            </a:r>
            <a:endParaRPr lang="en-US" sz="2400" dirty="0"/>
          </a:p>
        </p:txBody>
      </p:sp>
      <p:sp>
        <p:nvSpPr>
          <p:cNvPr id="2" name="Rectangle 1">
            <a:extLst>
              <a:ext uri="{FF2B5EF4-FFF2-40B4-BE49-F238E27FC236}">
                <a16:creationId xmlns:a16="http://schemas.microsoft.com/office/drawing/2014/main" id="{FE243F16-1102-B840-82CF-7CFC01FC5E3D}"/>
              </a:ext>
            </a:extLst>
          </p:cNvPr>
          <p:cNvSpPr/>
          <p:nvPr/>
        </p:nvSpPr>
        <p:spPr>
          <a:xfrm>
            <a:off x="4479235" y="1502562"/>
            <a:ext cx="3090608"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46FB4"/>
                </a:solidFill>
                <a:effectLst/>
                <a:uLnTx/>
                <a:uFillTx/>
                <a:latin typeface="Arial" panose="020B0604020202020204"/>
                <a:ea typeface="+mn-ea"/>
                <a:cs typeface="+mn-cs"/>
              </a:rPr>
              <a:t>What does it mean?</a:t>
            </a:r>
            <a:endParaRPr kumimoji="0" lang="en-US" sz="2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14" name="Picture Placeholder 13">
            <a:extLst>
              <a:ext uri="{FF2B5EF4-FFF2-40B4-BE49-F238E27FC236}">
                <a16:creationId xmlns:a16="http://schemas.microsoft.com/office/drawing/2014/main" id="{FE07E4E9-C216-714A-A830-95BA34CE49ED}"/>
              </a:ext>
            </a:extLst>
          </p:cNvPr>
          <p:cNvPicPr>
            <a:picLocks noGrp="1" noChangeAspect="1"/>
          </p:cNvPicPr>
          <p:nvPr>
            <p:ph type="pic" sz="quarter" idx="19"/>
          </p:nvPr>
        </p:nvPicPr>
        <p:blipFill>
          <a:blip r:embed="rId3"/>
          <a:srcRect t="101" b="101"/>
          <a:stretch>
            <a:fillRect/>
          </a:stretch>
        </p:blipFill>
        <p:spPr>
          <a:prstGeom prst="rect">
            <a:avLst/>
          </a:prstGeom>
        </p:spPr>
      </p:pic>
    </p:spTree>
    <p:extLst>
      <p:ext uri="{BB962C8B-B14F-4D97-AF65-F5344CB8AC3E}">
        <p14:creationId xmlns:p14="http://schemas.microsoft.com/office/powerpoint/2010/main" val="210807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132" y="1623297"/>
            <a:ext cx="11254900" cy="3922097"/>
          </a:xfrm>
        </p:spPr>
        <p:txBody>
          <a:bodyPr>
            <a:normAutofit/>
          </a:bodyPr>
          <a:lstStyle/>
          <a:p>
            <a:r>
              <a:rPr lang="en-US" sz="2800" dirty="0"/>
              <a:t>Information blocking prohibition applies to three types of “actors”</a:t>
            </a:r>
          </a:p>
          <a:p>
            <a:endParaRPr lang="en-US" sz="2800" dirty="0"/>
          </a:p>
          <a:p>
            <a:endParaRPr lang="en-US" sz="2800" dirty="0"/>
          </a:p>
          <a:p>
            <a:endParaRPr lang="en-US" sz="2800" dirty="0"/>
          </a:p>
          <a:p>
            <a:endParaRPr lang="en-US" sz="2800" dirty="0"/>
          </a:p>
        </p:txBody>
      </p:sp>
      <p:sp>
        <p:nvSpPr>
          <p:cNvPr id="3" name="Title 2"/>
          <p:cNvSpPr>
            <a:spLocks noGrp="1"/>
          </p:cNvSpPr>
          <p:nvPr>
            <p:ph type="title"/>
          </p:nvPr>
        </p:nvSpPr>
        <p:spPr/>
        <p:txBody>
          <a:bodyPr/>
          <a:lstStyle/>
          <a:p>
            <a:r>
              <a:rPr lang="en-US" sz="3200"/>
              <a:t>Information Blocking – Am I an “Actor”?</a:t>
            </a:r>
          </a:p>
        </p:txBody>
      </p:sp>
      <p:pic>
        <p:nvPicPr>
          <p:cNvPr id="10" name="Picture 9"/>
          <p:cNvPicPr>
            <a:picLocks noChangeAspect="1"/>
          </p:cNvPicPr>
          <p:nvPr/>
        </p:nvPicPr>
        <p:blipFill>
          <a:blip r:embed="rId3"/>
          <a:stretch>
            <a:fillRect/>
          </a:stretch>
        </p:blipFill>
        <p:spPr>
          <a:xfrm>
            <a:off x="1438401" y="2701481"/>
            <a:ext cx="1048558" cy="914400"/>
          </a:xfrm>
          <a:prstGeom prst="rect">
            <a:avLst/>
          </a:prstGeom>
        </p:spPr>
      </p:pic>
      <p:pic>
        <p:nvPicPr>
          <p:cNvPr id="17" name="Picture 16"/>
          <p:cNvPicPr>
            <a:picLocks noChangeAspect="1"/>
          </p:cNvPicPr>
          <p:nvPr/>
        </p:nvPicPr>
        <p:blipFill>
          <a:blip r:embed="rId4"/>
          <a:stretch>
            <a:fillRect/>
          </a:stretch>
        </p:blipFill>
        <p:spPr>
          <a:xfrm>
            <a:off x="1440166" y="4133697"/>
            <a:ext cx="1052089" cy="914400"/>
          </a:xfrm>
          <a:prstGeom prst="rect">
            <a:avLst/>
          </a:prstGeom>
        </p:spPr>
      </p:pic>
      <p:pic>
        <p:nvPicPr>
          <p:cNvPr id="20" name="Picture 19"/>
          <p:cNvPicPr>
            <a:picLocks noChangeAspect="1"/>
          </p:cNvPicPr>
          <p:nvPr/>
        </p:nvPicPr>
        <p:blipFill>
          <a:blip r:embed="rId5"/>
          <a:stretch>
            <a:fillRect/>
          </a:stretch>
        </p:blipFill>
        <p:spPr>
          <a:xfrm>
            <a:off x="1438401" y="5713190"/>
            <a:ext cx="1048558" cy="914400"/>
          </a:xfrm>
          <a:prstGeom prst="rect">
            <a:avLst/>
          </a:prstGeom>
        </p:spPr>
      </p:pic>
      <p:sp>
        <p:nvSpPr>
          <p:cNvPr id="21" name="Rectangle 20"/>
          <p:cNvSpPr/>
          <p:nvPr/>
        </p:nvSpPr>
        <p:spPr>
          <a:xfrm>
            <a:off x="3014769" y="2927849"/>
            <a:ext cx="4818147"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rPr>
              <a:t>Health Care Providers </a:t>
            </a:r>
          </a:p>
        </p:txBody>
      </p:sp>
      <p:sp>
        <p:nvSpPr>
          <p:cNvPr id="22" name="Rectangle 21"/>
          <p:cNvSpPr/>
          <p:nvPr/>
        </p:nvSpPr>
        <p:spPr>
          <a:xfrm>
            <a:off x="3014769" y="4210273"/>
            <a:ext cx="400744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panose="020B0604020202020204"/>
                <a:ea typeface="+mn-ea"/>
                <a:cs typeface="+mn-cs"/>
              </a:rPr>
              <a:t>Health IT Developers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panose="020B0604020202020204"/>
                <a:ea typeface="+mn-ea"/>
                <a:cs typeface="+mn-cs"/>
              </a:rPr>
              <a:t>Certified Health IT </a:t>
            </a:r>
          </a:p>
        </p:txBody>
      </p:sp>
      <p:sp>
        <p:nvSpPr>
          <p:cNvPr id="23" name="Rectangle 22"/>
          <p:cNvSpPr/>
          <p:nvPr/>
        </p:nvSpPr>
        <p:spPr>
          <a:xfrm>
            <a:off x="3014768" y="5707721"/>
            <a:ext cx="5633932"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panose="020B0604020202020204"/>
                <a:ea typeface="+mn-ea"/>
                <a:cs typeface="+mn-cs"/>
              </a:rPr>
              <a:t>Health Information Networks (HINs)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panose="020B0604020202020204"/>
                <a:ea typeface="+mn-ea"/>
                <a:cs typeface="+mn-cs"/>
              </a:rPr>
              <a:t>&amp; Health Information Exchanges (HIEs)</a:t>
            </a:r>
          </a:p>
        </p:txBody>
      </p:sp>
      <p:sp>
        <p:nvSpPr>
          <p:cNvPr id="4" name="TextBox 3"/>
          <p:cNvSpPr txBox="1"/>
          <p:nvPr/>
        </p:nvSpPr>
        <p:spPr>
          <a:xfrm>
            <a:off x="8304140" y="3179313"/>
            <a:ext cx="378069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F3B73"/>
                </a:solidFill>
                <a:effectLst/>
                <a:uLnTx/>
                <a:uFillTx/>
                <a:latin typeface="Arial" panose="020B0604020202020204"/>
                <a:ea typeface="+mn-ea"/>
                <a:cs typeface="+mn-cs"/>
              </a:rPr>
              <a:t>Each actor </a:t>
            </a:r>
            <a:r>
              <a:rPr kumimoji="0" lang="en-US" sz="2400" b="0" i="0" u="sng" strike="noStrike" kern="1200" cap="none" spc="0" normalizeH="0" baseline="0" noProof="0">
                <a:ln>
                  <a:noFill/>
                </a:ln>
                <a:solidFill>
                  <a:srgbClr val="1F3B73"/>
                </a:solidFill>
                <a:effectLst/>
                <a:uLnTx/>
                <a:uFillTx/>
                <a:latin typeface="Arial" panose="020B0604020202020204"/>
                <a:ea typeface="+mn-ea"/>
                <a:cs typeface="+mn-cs"/>
              </a:rPr>
              <a:t>is uniquely and individually</a:t>
            </a:r>
            <a:r>
              <a:rPr kumimoji="0" lang="en-US" sz="2400" b="0" i="0" u="none" strike="noStrike" kern="1200" cap="none" spc="0" normalizeH="0" baseline="0" noProof="0">
                <a:ln>
                  <a:noFill/>
                </a:ln>
                <a:solidFill>
                  <a:srgbClr val="1F3B73"/>
                </a:solidFill>
                <a:effectLst/>
                <a:uLnTx/>
                <a:uFillTx/>
                <a:latin typeface="Arial" panose="020B0604020202020204"/>
                <a:ea typeface="+mn-ea"/>
                <a:cs typeface="+mn-cs"/>
              </a:rPr>
              <a:t> accountable for their own information blocking conduct</a:t>
            </a:r>
          </a:p>
        </p:txBody>
      </p:sp>
      <p:cxnSp>
        <p:nvCxnSpPr>
          <p:cNvPr id="6" name="Elbow Connector 5"/>
          <p:cNvCxnSpPr/>
          <p:nvPr/>
        </p:nvCxnSpPr>
        <p:spPr>
          <a:xfrm>
            <a:off x="6267450" y="3179313"/>
            <a:ext cx="2041986" cy="652057"/>
          </a:xfrm>
          <a:prstGeom prst="bentConnector3">
            <a:avLst/>
          </a:prstGeom>
          <a:ln w="38100">
            <a:solidFill>
              <a:srgbClr val="146FB4"/>
            </a:solidFill>
            <a:tailEnd type="triangle"/>
          </a:ln>
        </p:spPr>
        <p:style>
          <a:lnRef idx="2">
            <a:schemeClr val="accent3"/>
          </a:lnRef>
          <a:fillRef idx="0">
            <a:schemeClr val="accent3"/>
          </a:fillRef>
          <a:effectRef idx="1">
            <a:schemeClr val="accent3"/>
          </a:effectRef>
          <a:fontRef idx="minor">
            <a:schemeClr val="tx1"/>
          </a:fontRef>
        </p:style>
      </p:cxnSp>
      <p:cxnSp>
        <p:nvCxnSpPr>
          <p:cNvPr id="37" name="Elbow Connector 36"/>
          <p:cNvCxnSpPr/>
          <p:nvPr/>
        </p:nvCxnSpPr>
        <p:spPr>
          <a:xfrm flipV="1">
            <a:off x="5735397" y="4106681"/>
            <a:ext cx="2568743" cy="608561"/>
          </a:xfrm>
          <a:prstGeom prst="bentConnector3">
            <a:avLst/>
          </a:prstGeom>
          <a:ln w="38100">
            <a:tailEnd type="triangle"/>
          </a:ln>
        </p:spPr>
        <p:style>
          <a:lnRef idx="2">
            <a:schemeClr val="accent3"/>
          </a:lnRef>
          <a:fillRef idx="0">
            <a:schemeClr val="accent3"/>
          </a:fillRef>
          <a:effectRef idx="1">
            <a:schemeClr val="accent3"/>
          </a:effectRef>
          <a:fontRef idx="minor">
            <a:schemeClr val="tx1"/>
          </a:fontRef>
        </p:style>
      </p:cxnSp>
      <p:cxnSp>
        <p:nvCxnSpPr>
          <p:cNvPr id="44" name="Elbow Connector 43"/>
          <p:cNvCxnSpPr/>
          <p:nvPr/>
        </p:nvCxnSpPr>
        <p:spPr>
          <a:xfrm rot="16200000" flipV="1">
            <a:off x="7016994" y="4724210"/>
            <a:ext cx="1504364" cy="877865"/>
          </a:xfrm>
          <a:prstGeom prst="bentConnector3">
            <a:avLst/>
          </a:prstGeom>
          <a:ln w="38100" cap="rnd">
            <a:solidFill>
              <a:srgbClr val="D5402D"/>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330243" y="4410961"/>
            <a:ext cx="973897" cy="0"/>
          </a:xfrm>
          <a:prstGeom prst="straightConnector1">
            <a:avLst/>
          </a:prstGeom>
          <a:ln w="38100" cap="rnd">
            <a:solidFill>
              <a:srgbClr val="D5402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38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4"/>
          </p:nvPr>
        </p:nvSpPr>
        <p:spPr>
          <a:xfrm>
            <a:off x="6209925" y="2928938"/>
            <a:ext cx="5080927" cy="3551375"/>
          </a:xfrm>
        </p:spPr>
        <p:txBody>
          <a:bodyPr>
            <a:normAutofit/>
          </a:bodyPr>
          <a:lstStyle/>
          <a:p>
            <a:pPr marL="0" indent="0">
              <a:buNone/>
            </a:pPr>
            <a:r>
              <a:rPr lang="en-US" altLang="en-US" sz="2400"/>
              <a:t>“…</a:t>
            </a:r>
            <a:r>
              <a:rPr lang="en-US" altLang="en-US" sz="2400" b="1"/>
              <a:t>knows, or should know</a:t>
            </a:r>
            <a:r>
              <a:rPr lang="en-US" altLang="en-US" sz="2400"/>
              <a:t>, that such practice is likely to interfere with the access, exchange or use of electronic health information….” </a:t>
            </a:r>
          </a:p>
          <a:p>
            <a:endParaRPr lang="en-US"/>
          </a:p>
          <a:p>
            <a:pPr marL="0" indent="0">
              <a:buNone/>
            </a:pPr>
            <a:endParaRPr lang="en-US"/>
          </a:p>
        </p:txBody>
      </p:sp>
      <p:sp>
        <p:nvSpPr>
          <p:cNvPr id="4" name="Text Placeholder 3"/>
          <p:cNvSpPr>
            <a:spLocks noGrp="1"/>
          </p:cNvSpPr>
          <p:nvPr>
            <p:ph type="body" sz="quarter" idx="15"/>
          </p:nvPr>
        </p:nvSpPr>
        <p:spPr>
          <a:xfrm>
            <a:off x="6292193" y="1851835"/>
            <a:ext cx="5181909" cy="877078"/>
          </a:xfrm>
        </p:spPr>
        <p:txBody>
          <a:bodyPr/>
          <a:lstStyle/>
          <a:p>
            <a:r>
              <a:rPr lang="en-US" sz="2400"/>
              <a:t>Health IT Developers of Certified Health IT and HINs/HIEs</a:t>
            </a:r>
          </a:p>
        </p:txBody>
      </p:sp>
      <p:sp>
        <p:nvSpPr>
          <p:cNvPr id="5" name="Content Placeholder 4"/>
          <p:cNvSpPr>
            <a:spLocks noGrp="1"/>
          </p:cNvSpPr>
          <p:nvPr>
            <p:ph idx="1"/>
          </p:nvPr>
        </p:nvSpPr>
        <p:spPr>
          <a:xfrm>
            <a:off x="736778" y="2928938"/>
            <a:ext cx="5080927" cy="3551375"/>
          </a:xfrm>
        </p:spPr>
        <p:txBody>
          <a:bodyPr/>
          <a:lstStyle/>
          <a:p>
            <a:pPr marL="0" indent="0">
              <a:buNone/>
            </a:pPr>
            <a:r>
              <a:rPr lang="en-US" altLang="en-US" sz="2400"/>
              <a:t>“…</a:t>
            </a:r>
            <a:r>
              <a:rPr lang="en-US" altLang="en-US" sz="2400" b="1"/>
              <a:t>knows</a:t>
            </a:r>
            <a:r>
              <a:rPr lang="en-US" altLang="en-US" sz="2400"/>
              <a:t> that such practice is </a:t>
            </a:r>
            <a:r>
              <a:rPr lang="en-US" altLang="en-US" sz="2400" b="1"/>
              <a:t>unreasonable </a:t>
            </a:r>
            <a:r>
              <a:rPr lang="en-US" altLang="en-US" sz="2400"/>
              <a:t>and is likely to interfere with the access, exchange or use of electronic health information….” </a:t>
            </a:r>
          </a:p>
          <a:p>
            <a:endParaRPr lang="en-US"/>
          </a:p>
        </p:txBody>
      </p:sp>
      <p:sp>
        <p:nvSpPr>
          <p:cNvPr id="6" name="Text Placeholder 5"/>
          <p:cNvSpPr>
            <a:spLocks noGrp="1"/>
          </p:cNvSpPr>
          <p:nvPr>
            <p:ph type="body" sz="quarter" idx="13"/>
          </p:nvPr>
        </p:nvSpPr>
        <p:spPr>
          <a:xfrm>
            <a:off x="736778" y="1851835"/>
            <a:ext cx="5080927" cy="877078"/>
          </a:xfrm>
        </p:spPr>
        <p:txBody>
          <a:bodyPr/>
          <a:lstStyle/>
          <a:p>
            <a:r>
              <a:rPr lang="en-US" sz="2400"/>
              <a:t>Health Care Providers</a:t>
            </a:r>
          </a:p>
        </p:txBody>
      </p:sp>
      <p:sp>
        <p:nvSpPr>
          <p:cNvPr id="7" name="Title 6"/>
          <p:cNvSpPr>
            <a:spLocks noGrp="1"/>
          </p:cNvSpPr>
          <p:nvPr>
            <p:ph type="title"/>
          </p:nvPr>
        </p:nvSpPr>
        <p:spPr/>
        <p:txBody>
          <a:bodyPr/>
          <a:lstStyle/>
          <a:p>
            <a:br>
              <a:rPr lang="en-US">
                <a:solidFill>
                  <a:srgbClr val="FF0000"/>
                </a:solidFill>
              </a:rPr>
            </a:br>
            <a:r>
              <a:rPr lang="en-US"/>
              <a:t>Knowledge Standard</a:t>
            </a:r>
          </a:p>
        </p:txBody>
      </p:sp>
    </p:spTree>
    <p:extLst>
      <p:ext uri="{BB962C8B-B14F-4D97-AF65-F5344CB8AC3E}">
        <p14:creationId xmlns:p14="http://schemas.microsoft.com/office/powerpoint/2010/main" val="108147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C7E75D-A168-CB4D-A558-068CB8FD43B7}"/>
              </a:ext>
            </a:extLst>
          </p:cNvPr>
          <p:cNvSpPr>
            <a:spLocks noGrp="1"/>
          </p:cNvSpPr>
          <p:nvPr>
            <p:ph idx="1"/>
          </p:nvPr>
        </p:nvSpPr>
        <p:spPr>
          <a:xfrm>
            <a:off x="736778" y="1298350"/>
            <a:ext cx="6904099" cy="4731027"/>
          </a:xfrm>
        </p:spPr>
        <p:txBody>
          <a:bodyPr>
            <a:normAutofit/>
          </a:bodyPr>
          <a:lstStyle/>
          <a:p>
            <a:r>
              <a:rPr lang="en-US"/>
              <a:t>Electronic Health Information (EHI) means </a:t>
            </a:r>
            <a:r>
              <a:rPr lang="en-US" b="1"/>
              <a:t>electronic protected health information (ePHI) </a:t>
            </a:r>
            <a:r>
              <a:rPr lang="en-US"/>
              <a:t>to the extent that the ePHI would be included in a </a:t>
            </a:r>
            <a:r>
              <a:rPr lang="en-US" b="1"/>
              <a:t>designated record set </a:t>
            </a:r>
            <a:r>
              <a:rPr lang="en-US"/>
              <a:t>as these terms are defined for HIPAA. </a:t>
            </a:r>
          </a:p>
          <a:p>
            <a:r>
              <a:rPr lang="en-US"/>
              <a:t>Except for psychotherapy notes (45 CFR 164.501) and information compiled in reasonable anticipation of, or for use in, a civil, criminal, or administrative action or proceeding.</a:t>
            </a:r>
          </a:p>
          <a:p>
            <a:r>
              <a:rPr lang="en-US"/>
              <a:t>This is applicable whether or not the information is held by or for a HIPAA covered entity.</a:t>
            </a:r>
          </a:p>
          <a:p>
            <a:r>
              <a:rPr lang="en-US" sz="2000" b="1">
                <a:solidFill>
                  <a:srgbClr val="000000"/>
                </a:solidFill>
              </a:rPr>
              <a:t>Does </a:t>
            </a:r>
            <a:r>
              <a:rPr lang="en-US" sz="2000" b="1" u="sng">
                <a:solidFill>
                  <a:srgbClr val="000000"/>
                </a:solidFill>
              </a:rPr>
              <a:t>not</a:t>
            </a:r>
            <a:r>
              <a:rPr lang="en-US" sz="2000" b="1">
                <a:solidFill>
                  <a:srgbClr val="000000"/>
                </a:solidFill>
              </a:rPr>
              <a:t> limit EHI to what is recorded or exchanged consistent with any specific interoperability standard.</a:t>
            </a:r>
            <a:endParaRPr lang="en-US" sz="2000" b="1"/>
          </a:p>
          <a:p>
            <a:endParaRPr lang="en-US"/>
          </a:p>
          <a:p>
            <a:endParaRPr lang="en-US"/>
          </a:p>
          <a:p>
            <a:endParaRPr lang="en-US"/>
          </a:p>
        </p:txBody>
      </p:sp>
      <p:sp>
        <p:nvSpPr>
          <p:cNvPr id="3" name="Title 2">
            <a:extLst>
              <a:ext uri="{FF2B5EF4-FFF2-40B4-BE49-F238E27FC236}">
                <a16:creationId xmlns:a16="http://schemas.microsoft.com/office/drawing/2014/main" id="{2163353E-C9A2-5543-AD3D-6C038EC4C5B3}"/>
              </a:ext>
            </a:extLst>
          </p:cNvPr>
          <p:cNvSpPr>
            <a:spLocks noGrp="1"/>
          </p:cNvSpPr>
          <p:nvPr>
            <p:ph type="title"/>
          </p:nvPr>
        </p:nvSpPr>
        <p:spPr>
          <a:xfrm>
            <a:off x="601250" y="377686"/>
            <a:ext cx="8767136" cy="831811"/>
          </a:xfrm>
        </p:spPr>
        <p:txBody>
          <a:bodyPr/>
          <a:lstStyle/>
          <a:p>
            <a:r>
              <a:rPr lang="en-US"/>
              <a:t>Electronic Health Information Definition</a:t>
            </a:r>
          </a:p>
        </p:txBody>
      </p:sp>
      <p:pic>
        <p:nvPicPr>
          <p:cNvPr id="5" name="Graphic 4">
            <a:extLst>
              <a:ext uri="{FF2B5EF4-FFF2-40B4-BE49-F238E27FC236}">
                <a16:creationId xmlns:a16="http://schemas.microsoft.com/office/drawing/2014/main" id="{B07CCFA0-BCB6-5643-A107-02A7CF2E45D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4789" y="2312986"/>
            <a:ext cx="2485283" cy="2485283"/>
          </a:xfrm>
          <a:prstGeom prst="rect">
            <a:avLst/>
          </a:prstGeom>
        </p:spPr>
      </p:pic>
    </p:spTree>
    <p:extLst>
      <p:ext uri="{BB962C8B-B14F-4D97-AF65-F5344CB8AC3E}">
        <p14:creationId xmlns:p14="http://schemas.microsoft.com/office/powerpoint/2010/main" val="100922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CE8B9F-B4FF-43F7-A826-9ACFC265A18E}"/>
              </a:ext>
            </a:extLst>
          </p:cNvPr>
          <p:cNvSpPr>
            <a:spLocks noGrp="1"/>
          </p:cNvSpPr>
          <p:nvPr>
            <p:ph type="title"/>
          </p:nvPr>
        </p:nvSpPr>
        <p:spPr>
          <a:xfrm>
            <a:off x="487138" y="388538"/>
            <a:ext cx="8796300" cy="831811"/>
          </a:xfrm>
        </p:spPr>
        <p:txBody>
          <a:bodyPr/>
          <a:lstStyle/>
          <a:p>
            <a:r>
              <a:rPr lang="en-US" sz="2800" kern="1200" dirty="0">
                <a:latin typeface="+mj-lt"/>
                <a:ea typeface="+mj-ea"/>
                <a:cs typeface="+mj-cs"/>
              </a:rPr>
              <a:t>Understanding EHI</a:t>
            </a:r>
            <a:endParaRPr lang="en-US" dirty="0"/>
          </a:p>
        </p:txBody>
      </p:sp>
      <p:cxnSp>
        <p:nvCxnSpPr>
          <p:cNvPr id="8" name="Straight Connector 7">
            <a:extLst>
              <a:ext uri="{FF2B5EF4-FFF2-40B4-BE49-F238E27FC236}">
                <a16:creationId xmlns:a16="http://schemas.microsoft.com/office/drawing/2014/main" id="{52E4E4E6-04D0-4D2B-B6AA-143358F55F4F}"/>
              </a:ext>
            </a:extLst>
          </p:cNvPr>
          <p:cNvCxnSpPr>
            <a:cxnSpLocks/>
          </p:cNvCxnSpPr>
          <p:nvPr/>
        </p:nvCxnSpPr>
        <p:spPr>
          <a:xfrm>
            <a:off x="6381750" y="1802689"/>
            <a:ext cx="0" cy="4443942"/>
          </a:xfrm>
          <a:prstGeom prst="line">
            <a:avLst/>
          </a:prstGeom>
          <a:ln w="2222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07BBC90-1AB1-4F03-9703-135B3F4D7DAA}"/>
              </a:ext>
            </a:extLst>
          </p:cNvPr>
          <p:cNvPicPr>
            <a:picLocks noChangeAspect="1"/>
          </p:cNvPicPr>
          <p:nvPr/>
        </p:nvPicPr>
        <p:blipFill>
          <a:blip r:embed="rId2"/>
          <a:stretch>
            <a:fillRect/>
          </a:stretch>
        </p:blipFill>
        <p:spPr>
          <a:xfrm>
            <a:off x="601660" y="858465"/>
            <a:ext cx="5193573" cy="1081384"/>
          </a:xfrm>
          <a:prstGeom prst="rect">
            <a:avLst/>
          </a:prstGeom>
        </p:spPr>
      </p:pic>
      <p:pic>
        <p:nvPicPr>
          <p:cNvPr id="19" name="Content Placeholder 18">
            <a:extLst>
              <a:ext uri="{FF2B5EF4-FFF2-40B4-BE49-F238E27FC236}">
                <a16:creationId xmlns:a16="http://schemas.microsoft.com/office/drawing/2014/main" id="{2CDAC0E9-70C3-4D07-9998-693CF8D6DF4D}"/>
              </a:ext>
            </a:extLst>
          </p:cNvPr>
          <p:cNvPicPr>
            <a:picLocks noGrp="1" noChangeAspect="1"/>
          </p:cNvPicPr>
          <p:nvPr>
            <p:ph idx="1"/>
          </p:nvPr>
        </p:nvPicPr>
        <p:blipFill>
          <a:blip r:embed="rId3"/>
          <a:stretch>
            <a:fillRect/>
          </a:stretch>
        </p:blipFill>
        <p:spPr>
          <a:xfrm>
            <a:off x="601658" y="1939849"/>
            <a:ext cx="5193571" cy="4730750"/>
          </a:xfrm>
        </p:spPr>
      </p:pic>
      <p:sp>
        <p:nvSpPr>
          <p:cNvPr id="5" name="TextBox 4">
            <a:extLst>
              <a:ext uri="{FF2B5EF4-FFF2-40B4-BE49-F238E27FC236}">
                <a16:creationId xmlns:a16="http://schemas.microsoft.com/office/drawing/2014/main" id="{38D5C55C-CF07-414D-B79F-742D63208F6B}"/>
              </a:ext>
            </a:extLst>
          </p:cNvPr>
          <p:cNvSpPr txBox="1"/>
          <p:nvPr/>
        </p:nvSpPr>
        <p:spPr>
          <a:xfrm>
            <a:off x="6796924" y="1939849"/>
            <a:ext cx="4973027" cy="39703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Additional EHI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Health IT Buzz Blogs: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hlinkClick r:id="rId4">
                  <a:extLst>
                    <a:ext uri="{A12FA001-AC4F-418D-AE19-62706E023703}">
                      <ahyp:hlinkClr xmlns:ahyp="http://schemas.microsoft.com/office/drawing/2018/hyperlinkcolor" val="tx"/>
                    </a:ext>
                  </a:extLst>
                </a:hlinkClick>
              </a:rPr>
              <a:t>Say Hi to EHI</a:t>
            </a:r>
            <a:endPar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hlinkClick r:id="rId5">
                  <a:extLst>
                    <a:ext uri="{A12FA001-AC4F-418D-AE19-62706E023703}">
                      <ahyp:hlinkClr xmlns:ahyp="http://schemas.microsoft.com/office/drawing/2018/hyperlinkcolor" val="tx"/>
                    </a:ext>
                  </a:extLst>
                </a:hlinkClick>
              </a:rPr>
              <a:t>Eight Regulatory Reminders for October 6</a:t>
            </a:r>
            <a:r>
              <a:rPr kumimoji="0" lang="en-US" sz="1800" b="0" i="0" u="none" strike="noStrike" kern="1200" cap="none" spc="0" normalizeH="0" baseline="30000" noProof="0" dirty="0">
                <a:ln>
                  <a:noFill/>
                </a:ln>
                <a:solidFill>
                  <a:srgbClr val="1E3A72"/>
                </a:solidFill>
                <a:effectLst/>
                <a:uLnTx/>
                <a:uFillTx/>
                <a:latin typeface="Arial" panose="020B0604020202020204"/>
                <a:ea typeface="+mn-ea"/>
                <a:cs typeface="+mn-cs"/>
                <a:hlinkClick r:id="rId5">
                  <a:extLst>
                    <a:ext uri="{A12FA001-AC4F-418D-AE19-62706E023703}">
                      <ahyp:hlinkClr xmlns:ahyp="http://schemas.microsoft.com/office/drawing/2018/hyperlinkcolor" val="tx"/>
                    </a:ext>
                  </a:extLst>
                </a:hlinkClick>
              </a:rPr>
              <a:t>th</a:t>
            </a:r>
            <a:endPar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hlinkClick r:id="rId6">
                  <a:extLst>
                    <a:ext uri="{A12FA001-AC4F-418D-AE19-62706E023703}">
                      <ahyp:hlinkClr xmlns:ahyp="http://schemas.microsoft.com/office/drawing/2018/hyperlinkcolor" val="tx"/>
                    </a:ext>
                  </a:extLst>
                </a:hlinkClick>
              </a:rPr>
              <a:t>Understanding EHI Fact Sheet</a:t>
            </a:r>
            <a:endPar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hlinkClick r:id="rId7">
                  <a:extLst>
                    <a:ext uri="{A12FA001-AC4F-418D-AE19-62706E023703}">
                      <ahyp:hlinkClr xmlns:ahyp="http://schemas.microsoft.com/office/drawing/2018/hyperlinkcolor" val="tx"/>
                    </a:ext>
                  </a:extLst>
                </a:hlinkClick>
              </a:rPr>
              <a:t>Understanding EHI Infographic</a:t>
            </a:r>
            <a:endPar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F15100"/>
              </a:solidFill>
              <a:effectLst/>
              <a:uLnTx/>
              <a:uFillTx/>
              <a:latin typeface="Arial" panose="020B0604020202020204"/>
              <a:ea typeface="+mn-ea"/>
              <a:cs typeface="+mn-cs"/>
              <a:hlinkClick r:id="rId8">
                <a:extLst>
                  <a:ext uri="{A12FA001-AC4F-418D-AE19-62706E023703}">
                    <ahyp:hlinkClr xmlns:ahyp="http://schemas.microsoft.com/office/drawing/2018/hyperlinkcolor" val="tx"/>
                  </a:ext>
                </a:extLst>
              </a:hlinkClick>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hlinkClick r:id="rId8">
                  <a:extLst>
                    <a:ext uri="{A12FA001-AC4F-418D-AE19-62706E023703}">
                      <ahyp:hlinkClr xmlns:ahyp="http://schemas.microsoft.com/office/drawing/2018/hyperlinkcolor" val="tx"/>
                    </a:ext>
                  </a:extLst>
                </a:hlinkClick>
              </a:rPr>
              <a:t>EHI FAQs</a:t>
            </a:r>
            <a:endPar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F15100"/>
              </a:solidFill>
              <a:effectLst/>
              <a:uLnTx/>
              <a:uFillTx/>
              <a:latin typeface="Arial" panose="020B0604020202020204"/>
              <a:ea typeface="+mn-ea"/>
              <a:cs typeface="+mn-cs"/>
              <a:hlinkClick r:id="rId9">
                <a:extLst>
                  <a:ext uri="{A12FA001-AC4F-418D-AE19-62706E023703}">
                    <ahyp:hlinkClr xmlns:ahyp="http://schemas.microsoft.com/office/drawing/2018/hyperlinkcolor" val="tx"/>
                  </a:ext>
                </a:extLst>
              </a:hlinkClick>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hlinkClick r:id="rId9">
                  <a:extLst>
                    <a:ext uri="{A12FA001-AC4F-418D-AE19-62706E023703}">
                      <ahyp:hlinkClr xmlns:ahyp="http://schemas.microsoft.com/office/drawing/2018/hyperlinkcolor" val="tx"/>
                    </a:ext>
                  </a:extLst>
                </a:hlinkClick>
              </a:rPr>
              <a:t>Recorded Webinars</a:t>
            </a:r>
            <a:endParaRPr kumimoji="0" lang="en-US" sz="1800" b="0" i="0" u="none" strike="noStrike" kern="1200" cap="none" spc="0" normalizeH="0" baseline="0" noProof="0" dirty="0">
              <a:ln>
                <a:noFill/>
              </a:ln>
              <a:solidFill>
                <a:srgbClr val="1E3A72"/>
              </a:solidFill>
              <a:effectLst/>
              <a:uLnTx/>
              <a:uFillTx/>
              <a:latin typeface="Arial" panose="020B0604020202020204"/>
              <a:ea typeface="+mn-ea"/>
              <a:cs typeface="+mn-cs"/>
            </a:endParaRPr>
          </a:p>
        </p:txBody>
      </p:sp>
    </p:spTree>
    <p:extLst>
      <p:ext uri="{BB962C8B-B14F-4D97-AF65-F5344CB8AC3E}">
        <p14:creationId xmlns:p14="http://schemas.microsoft.com/office/powerpoint/2010/main" val="173948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873308-4BBF-D04F-B710-D2D947F50DBE}"/>
              </a:ext>
            </a:extLst>
          </p:cNvPr>
          <p:cNvSpPr>
            <a:spLocks noGrp="1"/>
          </p:cNvSpPr>
          <p:nvPr>
            <p:ph idx="1"/>
          </p:nvPr>
        </p:nvSpPr>
        <p:spPr>
          <a:xfrm>
            <a:off x="2047740" y="5183746"/>
            <a:ext cx="9267960" cy="1296568"/>
          </a:xfrm>
        </p:spPr>
        <p:txBody>
          <a:bodyPr>
            <a:normAutofit/>
          </a:bodyPr>
          <a:lstStyle/>
          <a:p>
            <a:pPr marL="0" indent="0">
              <a:lnSpc>
                <a:spcPct val="120000"/>
              </a:lnSpc>
              <a:spcBef>
                <a:spcPts val="0"/>
              </a:spcBef>
              <a:buNone/>
            </a:pPr>
            <a:r>
              <a:rPr lang="en-US" sz="1500" b="1" dirty="0">
                <a:solidFill>
                  <a:schemeClr val="accent1"/>
                </a:solidFill>
              </a:rPr>
              <a:t>Notes on Enforcement:</a:t>
            </a:r>
            <a:endParaRPr lang="en-US" sz="1500" b="1" dirty="0"/>
          </a:p>
          <a:p>
            <a:pPr>
              <a:lnSpc>
                <a:spcPct val="120000"/>
              </a:lnSpc>
              <a:spcBef>
                <a:spcPts val="0"/>
              </a:spcBef>
            </a:pPr>
            <a:r>
              <a:rPr lang="en-US" sz="1500" dirty="0"/>
              <a:t>Civil monetary penalties (CMPs): enforcement dates will be established by current OIG rulemaking.</a:t>
            </a:r>
          </a:p>
          <a:p>
            <a:pPr>
              <a:lnSpc>
                <a:spcPct val="120000"/>
              </a:lnSpc>
              <a:spcBef>
                <a:spcPts val="0"/>
              </a:spcBef>
            </a:pPr>
            <a:r>
              <a:rPr lang="en-US" sz="1500" dirty="0"/>
              <a:t>Appropriate disincentives: to be established by future HHS rulemaking.</a:t>
            </a:r>
          </a:p>
        </p:txBody>
      </p:sp>
      <p:sp>
        <p:nvSpPr>
          <p:cNvPr id="3" name="Title 2">
            <a:extLst>
              <a:ext uri="{FF2B5EF4-FFF2-40B4-BE49-F238E27FC236}">
                <a16:creationId xmlns:a16="http://schemas.microsoft.com/office/drawing/2014/main" id="{2FF0F8BC-15FE-C249-8B47-C5D5111AF302}"/>
              </a:ext>
            </a:extLst>
          </p:cNvPr>
          <p:cNvSpPr>
            <a:spLocks noGrp="1"/>
          </p:cNvSpPr>
          <p:nvPr>
            <p:ph type="title"/>
          </p:nvPr>
        </p:nvSpPr>
        <p:spPr>
          <a:xfrm>
            <a:off x="740993" y="595889"/>
            <a:ext cx="9465997" cy="831811"/>
          </a:xfrm>
        </p:spPr>
        <p:txBody>
          <a:bodyPr/>
          <a:lstStyle/>
          <a:p>
            <a:r>
              <a:rPr lang="en-US" sz="2600" dirty="0"/>
              <a:t>What Are the Consequences for Information Blocking?</a:t>
            </a:r>
          </a:p>
        </p:txBody>
      </p:sp>
      <p:pic>
        <p:nvPicPr>
          <p:cNvPr id="5" name="Graphic 4">
            <a:extLst>
              <a:ext uri="{FF2B5EF4-FFF2-40B4-BE49-F238E27FC236}">
                <a16:creationId xmlns:a16="http://schemas.microsoft.com/office/drawing/2014/main" id="{3ABDE6BD-A34A-AD46-BCDF-4305D2D5581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930" y="5306096"/>
            <a:ext cx="956015" cy="956015"/>
          </a:xfrm>
          <a:prstGeom prst="rect">
            <a:avLst/>
          </a:prstGeom>
        </p:spPr>
      </p:pic>
      <p:graphicFrame>
        <p:nvGraphicFramePr>
          <p:cNvPr id="6" name="Table 12">
            <a:extLst>
              <a:ext uri="{FF2B5EF4-FFF2-40B4-BE49-F238E27FC236}">
                <a16:creationId xmlns:a16="http://schemas.microsoft.com/office/drawing/2014/main" id="{41D5F910-97FB-AF46-BED2-1C06B694A449}"/>
              </a:ext>
            </a:extLst>
          </p:cNvPr>
          <p:cNvGraphicFramePr>
            <a:graphicFrameLocks noGrp="1"/>
          </p:cNvGraphicFramePr>
          <p:nvPr/>
        </p:nvGraphicFramePr>
        <p:xfrm>
          <a:off x="740708" y="1674254"/>
          <a:ext cx="11178586" cy="3065924"/>
        </p:xfrm>
        <a:graphic>
          <a:graphicData uri="http://schemas.openxmlformats.org/drawingml/2006/table">
            <a:tbl>
              <a:tblPr firstRow="1" bandRow="1">
                <a:tableStyleId>{6E25E649-3F16-4E02-A733-19D2CDBF48F0}</a:tableStyleId>
              </a:tblPr>
              <a:tblGrid>
                <a:gridCol w="4358507">
                  <a:extLst>
                    <a:ext uri="{9D8B030D-6E8A-4147-A177-3AD203B41FA5}">
                      <a16:colId xmlns:a16="http://schemas.microsoft.com/office/drawing/2014/main" val="3061167841"/>
                    </a:ext>
                  </a:extLst>
                </a:gridCol>
                <a:gridCol w="6820079">
                  <a:extLst>
                    <a:ext uri="{9D8B030D-6E8A-4147-A177-3AD203B41FA5}">
                      <a16:colId xmlns:a16="http://schemas.microsoft.com/office/drawing/2014/main" val="1832710918"/>
                    </a:ext>
                  </a:extLst>
                </a:gridCol>
              </a:tblGrid>
              <a:tr h="439391">
                <a:tc>
                  <a:txBody>
                    <a:bodyPr/>
                    <a:lstStyle/>
                    <a:p>
                      <a:pPr marL="173736"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t>“Actor”</a:t>
                      </a:r>
                      <a:endParaRPr lang="en-US" sz="1800" b="1" dirty="0"/>
                    </a:p>
                  </a:txBody>
                  <a:tcPr anchor="ct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a:txBody>
                    <a:bodyPr/>
                    <a:lstStyle/>
                    <a:p>
                      <a:pPr marL="17145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t>Consequence</a:t>
                      </a:r>
                      <a:endParaRPr lang="en-US" sz="1800" b="1" dirty="0"/>
                    </a:p>
                  </a:txBody>
                  <a:tcPr anchor="ctr">
                    <a:lnL w="12700" cap="flat" cmpd="sng" algn="ctr">
                      <a:solidFill>
                        <a:schemeClr val="accent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4197726285"/>
                  </a:ext>
                </a:extLst>
              </a:tr>
              <a:tr h="603797">
                <a:tc>
                  <a:txBody>
                    <a:bodyPr/>
                    <a:lstStyle/>
                    <a:p>
                      <a:pPr marL="17145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solidFill>
                            <a:schemeClr val="accent1"/>
                          </a:solidFill>
                        </a:rPr>
                        <a:t>Health care providers</a:t>
                      </a:r>
                    </a:p>
                  </a:txBody>
                  <a:tcPr anchor="ct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457200" marR="0" lvl="0" indent="-285750" algn="l" defTabSz="914377"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sz="1800" dirty="0"/>
                        <a:t>Appropriate disincentives  </a:t>
                      </a:r>
                    </a:p>
                  </a:txBody>
                  <a:tcPr anchor="ctr">
                    <a:lnL w="12700" cap="flat" cmpd="sng" algn="ctr">
                      <a:solidFill>
                        <a:schemeClr val="accent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245757805"/>
                  </a:ext>
                </a:extLst>
              </a:tr>
              <a:tr h="924260">
                <a:tc>
                  <a:txBody>
                    <a:bodyPr/>
                    <a:lstStyle/>
                    <a:p>
                      <a:pPr marL="17145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solidFill>
                            <a:schemeClr val="accent1"/>
                          </a:solidFill>
                        </a:rPr>
                        <a:t>Health information networks and </a:t>
                      </a:r>
                    </a:p>
                    <a:p>
                      <a:pPr marL="17145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solidFill>
                            <a:schemeClr val="accent1"/>
                          </a:solidFill>
                        </a:rPr>
                        <a:t>Health information exchanges </a:t>
                      </a:r>
                    </a:p>
                  </a:txBody>
                  <a:tcPr anchor="ctr">
                    <a:lnR w="12700" cap="flat" cmpd="sng" algn="ctr">
                      <a:solidFill>
                        <a:schemeClr val="accent1"/>
                      </a:solidFill>
                      <a:prstDash val="solid"/>
                      <a:round/>
                      <a:headEnd type="none" w="med" len="med"/>
                      <a:tailEnd type="none" w="med" len="med"/>
                    </a:lnR>
                  </a:tcPr>
                </a:tc>
                <a:tc>
                  <a:txBody>
                    <a:bodyPr/>
                    <a:lstStyle/>
                    <a:p>
                      <a:pPr marL="457200" marR="0" lvl="0" indent="-285750" algn="l" defTabSz="914377"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sz="1800" dirty="0"/>
                        <a:t>Civil monetary penalties (CMPs) up to $1 million per violation</a:t>
                      </a:r>
                    </a:p>
                  </a:txBody>
                  <a:tcPr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84274094"/>
                  </a:ext>
                </a:extLst>
              </a:tr>
              <a:tr h="1098476">
                <a:tc>
                  <a:txBody>
                    <a:bodyPr/>
                    <a:lstStyle/>
                    <a:p>
                      <a:pPr marL="17145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solidFill>
                            <a:schemeClr val="accent1"/>
                          </a:solidFill>
                        </a:rPr>
                        <a:t>Health IT developers of certified health IT</a:t>
                      </a:r>
                    </a:p>
                  </a:txBody>
                  <a:tcPr anchor="ctr">
                    <a:lnR w="12700" cap="flat" cmpd="sng" algn="ctr">
                      <a:solidFill>
                        <a:schemeClr val="accent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457200" indent="-285750">
                        <a:lnSpc>
                          <a:spcPct val="100000"/>
                        </a:lnSpc>
                        <a:spcBef>
                          <a:spcPts val="300"/>
                        </a:spcBef>
                        <a:spcAft>
                          <a:spcPts val="300"/>
                        </a:spcAft>
                        <a:buClr>
                          <a:schemeClr val="accent1"/>
                        </a:buClr>
                        <a:buFont typeface="Arial" panose="020B0604020202020204" pitchFamily="34" charset="0"/>
                        <a:buChar char="•"/>
                      </a:pPr>
                      <a:r>
                        <a:rPr lang="en-US" sz="1800" dirty="0"/>
                        <a:t>Civil monetary penalties (CMPs) up to $1 million per violation</a:t>
                      </a:r>
                    </a:p>
                    <a:p>
                      <a:pPr marL="457200" marR="0" lvl="0" indent="-285750" algn="l" defTabSz="914377" rtl="0" eaLnBrk="1" fontAlgn="auto" latinLnBrk="0" hangingPunct="1">
                        <a:lnSpc>
                          <a:spcPct val="100000"/>
                        </a:lnSpc>
                        <a:spcBef>
                          <a:spcPts val="300"/>
                        </a:spcBef>
                        <a:spcAft>
                          <a:spcPts val="300"/>
                        </a:spcAft>
                        <a:buClr>
                          <a:schemeClr val="accent1"/>
                        </a:buClr>
                        <a:buSzTx/>
                        <a:buFont typeface="Arial" panose="020B0604020202020204" pitchFamily="34" charset="0"/>
                        <a:buChar char="•"/>
                        <a:tabLst/>
                        <a:defRPr/>
                      </a:pPr>
                      <a:r>
                        <a:rPr lang="en-US" sz="1800" dirty="0"/>
                        <a:t>Certification action which could include a termination or ban</a:t>
                      </a:r>
                    </a:p>
                  </a:txBody>
                  <a:tcPr anchor="ctr">
                    <a:lnL w="12700" cap="flat" cmpd="sng" algn="ctr">
                      <a:solidFill>
                        <a:schemeClr val="accent1"/>
                      </a:solid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4087818494"/>
                  </a:ext>
                </a:extLst>
              </a:tr>
            </a:tbl>
          </a:graphicData>
        </a:graphic>
      </p:graphicFrame>
    </p:spTree>
    <p:extLst>
      <p:ext uri="{BB962C8B-B14F-4D97-AF65-F5344CB8AC3E}">
        <p14:creationId xmlns:p14="http://schemas.microsoft.com/office/powerpoint/2010/main" val="401027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NC Palette">
      <a:dk1>
        <a:srgbClr val="000000"/>
      </a:dk1>
      <a:lt1>
        <a:srgbClr val="FFFFFF"/>
      </a:lt1>
      <a:dk2>
        <a:srgbClr val="0074BB"/>
      </a:dk2>
      <a:lt2>
        <a:srgbClr val="E7E6E6"/>
      </a:lt2>
      <a:accent1>
        <a:srgbClr val="1E3A72"/>
      </a:accent1>
      <a:accent2>
        <a:srgbClr val="DA281C"/>
      </a:accent2>
      <a:accent3>
        <a:srgbClr val="FFCD35"/>
      </a:accent3>
      <a:accent4>
        <a:srgbClr val="92CAE4"/>
      </a:accent4>
      <a:accent5>
        <a:srgbClr val="407EC9"/>
      </a:accent5>
      <a:accent6>
        <a:srgbClr val="701460"/>
      </a:accent6>
      <a:hlink>
        <a:srgbClr val="F1510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000">
              <a:srgbClr val="498A95"/>
            </a:gs>
            <a:gs pos="0">
              <a:schemeClr val="tx2"/>
            </a:gs>
          </a:gsLst>
          <a:lin ang="19800000" scaled="0"/>
        </a:gradFill>
        <a:ln w="38100" cap="rnd">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lumMod val="50000"/>
                <a:lumOff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2225" cap="rnd">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4" id="{BB494924-A3B1-FD42-8931-F5C89B825E8F}" vid="{BA7EA304-90DE-8245-AB6C-C7A6F6D5922F}"/>
    </a:ext>
  </a:extLst>
</a:theme>
</file>

<file path=ppt/theme/theme2.xml><?xml version="1.0" encoding="utf-8"?>
<a:theme xmlns:a="http://schemas.openxmlformats.org/drawingml/2006/main" name="2_Office Theme">
  <a:themeElements>
    <a:clrScheme name="ONC Palette">
      <a:dk1>
        <a:srgbClr val="000000"/>
      </a:dk1>
      <a:lt1>
        <a:srgbClr val="FFFFFF"/>
      </a:lt1>
      <a:dk2>
        <a:srgbClr val="0074BB"/>
      </a:dk2>
      <a:lt2>
        <a:srgbClr val="E7E6E6"/>
      </a:lt2>
      <a:accent1>
        <a:srgbClr val="1E3A72"/>
      </a:accent1>
      <a:accent2>
        <a:srgbClr val="DA281C"/>
      </a:accent2>
      <a:accent3>
        <a:srgbClr val="FFCD35"/>
      </a:accent3>
      <a:accent4>
        <a:srgbClr val="92CAE4"/>
      </a:accent4>
      <a:accent5>
        <a:srgbClr val="407EC9"/>
      </a:accent5>
      <a:accent6>
        <a:srgbClr val="701460"/>
      </a:accent6>
      <a:hlink>
        <a:srgbClr val="F1510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000">
              <a:srgbClr val="498A95"/>
            </a:gs>
            <a:gs pos="0">
              <a:schemeClr val="tx2"/>
            </a:gs>
          </a:gsLst>
          <a:lin ang="19800000" scaled="0"/>
        </a:gradFill>
        <a:ln w="38100" cap="rnd">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lumMod val="50000"/>
                <a:lumOff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2225" cap="rnd">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8" id="{EE9C9F7B-908F-6A43-8838-E7C856DC8D36}" vid="{3314D85D-F6C6-5243-AC68-09287386ECF7}"/>
    </a:ext>
  </a:extLst>
</a:theme>
</file>

<file path=ppt/theme/theme3.xml><?xml version="1.0" encoding="utf-8"?>
<a:theme xmlns:a="http://schemas.openxmlformats.org/drawingml/2006/main" name="3_Office Theme">
  <a:themeElements>
    <a:clrScheme name="ONC Palette">
      <a:dk1>
        <a:srgbClr val="000000"/>
      </a:dk1>
      <a:lt1>
        <a:srgbClr val="FFFFFF"/>
      </a:lt1>
      <a:dk2>
        <a:srgbClr val="0074BB"/>
      </a:dk2>
      <a:lt2>
        <a:srgbClr val="E7E6E6"/>
      </a:lt2>
      <a:accent1>
        <a:srgbClr val="1E3A72"/>
      </a:accent1>
      <a:accent2>
        <a:srgbClr val="DA281C"/>
      </a:accent2>
      <a:accent3>
        <a:srgbClr val="FFCD35"/>
      </a:accent3>
      <a:accent4>
        <a:srgbClr val="92CAE4"/>
      </a:accent4>
      <a:accent5>
        <a:srgbClr val="407EC9"/>
      </a:accent5>
      <a:accent6>
        <a:srgbClr val="701460"/>
      </a:accent6>
      <a:hlink>
        <a:srgbClr val="F1510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000">
              <a:srgbClr val="498A95"/>
            </a:gs>
            <a:gs pos="0">
              <a:schemeClr val="tx2"/>
            </a:gs>
          </a:gsLst>
          <a:lin ang="19800000" scaled="0"/>
        </a:gradFill>
        <a:ln w="38100" cap="rnd">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lumMod val="50000"/>
                <a:lumOff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2225" cap="rnd">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8" id="{EE9C9F7B-908F-6A43-8838-E7C856DC8D36}" vid="{3314D85D-F6C6-5243-AC68-09287386ECF7}"/>
    </a:ext>
  </a:extLst>
</a:theme>
</file>

<file path=ppt/theme/theme4.xml><?xml version="1.0" encoding="utf-8"?>
<a:theme xmlns:a="http://schemas.openxmlformats.org/drawingml/2006/main" name="5_Office Theme">
  <a:themeElements>
    <a:clrScheme name="ONC Palette">
      <a:dk1>
        <a:srgbClr val="000000"/>
      </a:dk1>
      <a:lt1>
        <a:srgbClr val="FFFFFF"/>
      </a:lt1>
      <a:dk2>
        <a:srgbClr val="0074BB"/>
      </a:dk2>
      <a:lt2>
        <a:srgbClr val="E7E6E6"/>
      </a:lt2>
      <a:accent1>
        <a:srgbClr val="1E3A72"/>
      </a:accent1>
      <a:accent2>
        <a:srgbClr val="DA281C"/>
      </a:accent2>
      <a:accent3>
        <a:srgbClr val="FFCD35"/>
      </a:accent3>
      <a:accent4>
        <a:srgbClr val="92CAE4"/>
      </a:accent4>
      <a:accent5>
        <a:srgbClr val="407EC9"/>
      </a:accent5>
      <a:accent6>
        <a:srgbClr val="701460"/>
      </a:accent6>
      <a:hlink>
        <a:srgbClr val="F1510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000">
              <a:srgbClr val="498A95"/>
            </a:gs>
            <a:gs pos="0">
              <a:schemeClr val="tx2"/>
            </a:gs>
          </a:gsLst>
          <a:lin ang="19800000" scaled="0"/>
        </a:gradFill>
        <a:ln w="38100" cap="rnd">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lumMod val="50000"/>
                <a:lumOff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2225" cap="rnd">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8" id="{EE9C9F7B-908F-6A43-8838-E7C856DC8D36}" vid="{3314D85D-F6C6-5243-AC68-09287386ECF7}"/>
    </a:ext>
  </a:extLst>
</a:theme>
</file>

<file path=ppt/theme/theme5.xml><?xml version="1.0" encoding="utf-8"?>
<a:theme xmlns:a="http://schemas.openxmlformats.org/drawingml/2006/main" name="4_Office Theme">
  <a:themeElements>
    <a:clrScheme name="ONC Palette">
      <a:dk1>
        <a:srgbClr val="000000"/>
      </a:dk1>
      <a:lt1>
        <a:srgbClr val="FFFFFF"/>
      </a:lt1>
      <a:dk2>
        <a:srgbClr val="0074BB"/>
      </a:dk2>
      <a:lt2>
        <a:srgbClr val="E7E6E6"/>
      </a:lt2>
      <a:accent1>
        <a:srgbClr val="1E3A72"/>
      </a:accent1>
      <a:accent2>
        <a:srgbClr val="DA281C"/>
      </a:accent2>
      <a:accent3>
        <a:srgbClr val="FFCD35"/>
      </a:accent3>
      <a:accent4>
        <a:srgbClr val="92CAE4"/>
      </a:accent4>
      <a:accent5>
        <a:srgbClr val="407EC9"/>
      </a:accent5>
      <a:accent6>
        <a:srgbClr val="701460"/>
      </a:accent6>
      <a:hlink>
        <a:srgbClr val="F1510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000">
              <a:srgbClr val="498A95"/>
            </a:gs>
            <a:gs pos="0">
              <a:schemeClr val="tx2"/>
            </a:gs>
          </a:gsLst>
          <a:lin ang="19800000" scaled="0"/>
        </a:gradFill>
        <a:ln w="38100" cap="rnd">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lumMod val="50000"/>
                <a:lumOff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2225" cap="rnd">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8" id="{EE9C9F7B-908F-6A43-8838-E7C856DC8D36}" vid="{3314D85D-F6C6-5243-AC68-09287386ECF7}"/>
    </a:ext>
  </a:extLst>
</a:theme>
</file>

<file path=ppt/theme/theme6.xml><?xml version="1.0" encoding="utf-8"?>
<a:theme xmlns:a="http://schemas.openxmlformats.org/drawingml/2006/main" name="6_Office Theme">
  <a:themeElements>
    <a:clrScheme name="ONC Palette">
      <a:dk1>
        <a:srgbClr val="000000"/>
      </a:dk1>
      <a:lt1>
        <a:srgbClr val="FFFFFF"/>
      </a:lt1>
      <a:dk2>
        <a:srgbClr val="0074BB"/>
      </a:dk2>
      <a:lt2>
        <a:srgbClr val="E7E6E6"/>
      </a:lt2>
      <a:accent1>
        <a:srgbClr val="1E3A72"/>
      </a:accent1>
      <a:accent2>
        <a:srgbClr val="DA281C"/>
      </a:accent2>
      <a:accent3>
        <a:srgbClr val="FFCD35"/>
      </a:accent3>
      <a:accent4>
        <a:srgbClr val="92CAE4"/>
      </a:accent4>
      <a:accent5>
        <a:srgbClr val="407EC9"/>
      </a:accent5>
      <a:accent6>
        <a:srgbClr val="701460"/>
      </a:accent6>
      <a:hlink>
        <a:srgbClr val="F1510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000">
              <a:srgbClr val="498A95"/>
            </a:gs>
            <a:gs pos="0">
              <a:schemeClr val="tx2"/>
            </a:gs>
          </a:gsLst>
          <a:lin ang="19800000" scaled="0"/>
        </a:gradFill>
        <a:ln w="38100" cap="rnd">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lumMod val="50000"/>
                <a:lumOff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2225" cap="rnd">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4" id="{BB494924-A3B1-FD42-8931-F5C89B825E8F}" vid="{BA7EA304-90DE-8245-AB6C-C7A6F6D5922F}"/>
    </a:ext>
  </a:extLst>
</a:theme>
</file>

<file path=ppt/theme/theme7.xml><?xml version="1.0" encoding="utf-8"?>
<a:theme xmlns:a="http://schemas.openxmlformats.org/drawingml/2006/main" name="7_Office Theme">
  <a:themeElements>
    <a:clrScheme name="ONC Palette">
      <a:dk1>
        <a:srgbClr val="000000"/>
      </a:dk1>
      <a:lt1>
        <a:srgbClr val="FFFFFF"/>
      </a:lt1>
      <a:dk2>
        <a:srgbClr val="0074BB"/>
      </a:dk2>
      <a:lt2>
        <a:srgbClr val="E7E6E6"/>
      </a:lt2>
      <a:accent1>
        <a:srgbClr val="1E3A72"/>
      </a:accent1>
      <a:accent2>
        <a:srgbClr val="DA281C"/>
      </a:accent2>
      <a:accent3>
        <a:srgbClr val="FFCD35"/>
      </a:accent3>
      <a:accent4>
        <a:srgbClr val="92CAE4"/>
      </a:accent4>
      <a:accent5>
        <a:srgbClr val="407EC9"/>
      </a:accent5>
      <a:accent6>
        <a:srgbClr val="701460"/>
      </a:accent6>
      <a:hlink>
        <a:srgbClr val="F1510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000">
              <a:srgbClr val="498A95"/>
            </a:gs>
            <a:gs pos="0">
              <a:schemeClr val="tx2"/>
            </a:gs>
          </a:gsLst>
          <a:lin ang="19800000" scaled="0"/>
        </a:gradFill>
        <a:ln w="38100" cap="rnd">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lumMod val="50000"/>
                <a:lumOff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2225" cap="rnd">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8" id="{EE9C9F7B-908F-6A43-8838-E7C856DC8D36}" vid="{3314D85D-F6C6-5243-AC68-09287386ECF7}"/>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9790</TotalTime>
  <Words>2135</Words>
  <Application>Microsoft Office PowerPoint</Application>
  <PresentationFormat>Widescreen</PresentationFormat>
  <Paragraphs>221</Paragraphs>
  <Slides>23</Slides>
  <Notes>19</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23</vt:i4>
      </vt:variant>
    </vt:vector>
  </HeadingPairs>
  <TitlesOfParts>
    <vt:vector size="34" baseType="lpstr">
      <vt:lpstr>Arial</vt:lpstr>
      <vt:lpstr>Calibri</vt:lpstr>
      <vt:lpstr>System Font Regular</vt:lpstr>
      <vt:lpstr>Wingdings</vt:lpstr>
      <vt:lpstr>1_Office Theme</vt:lpstr>
      <vt:lpstr>2_Office Theme</vt:lpstr>
      <vt:lpstr>3_Office Theme</vt:lpstr>
      <vt:lpstr>5_Office Theme</vt:lpstr>
      <vt:lpstr>4_Office Theme</vt:lpstr>
      <vt:lpstr>6_Office Theme</vt:lpstr>
      <vt:lpstr>7_Office Theme</vt:lpstr>
      <vt:lpstr>Information Blocking</vt:lpstr>
      <vt:lpstr>Disclaimer</vt:lpstr>
      <vt:lpstr>Information Blocking Definition </vt:lpstr>
      <vt:lpstr>Required by Law</vt:lpstr>
      <vt:lpstr>Information Blocking – Am I an “Actor”?</vt:lpstr>
      <vt:lpstr> Knowledge Standard</vt:lpstr>
      <vt:lpstr>Electronic Health Information Definition</vt:lpstr>
      <vt:lpstr>Understanding EHI</vt:lpstr>
      <vt:lpstr>What Are the Consequences for Information Blocking?</vt:lpstr>
      <vt:lpstr>Information Blocking Claims</vt:lpstr>
      <vt:lpstr>What Makes an Individual or Entity an Information Blocker?</vt:lpstr>
      <vt:lpstr>Information Blocking Exceptions</vt:lpstr>
      <vt:lpstr>Content and Manner Exception</vt:lpstr>
      <vt:lpstr>Content and Manner Exception</vt:lpstr>
      <vt:lpstr>Content and Manner Exception</vt:lpstr>
      <vt:lpstr>Content and Manner Exception</vt:lpstr>
      <vt:lpstr>Fees Exception</vt:lpstr>
      <vt:lpstr>Infeasibility Exception</vt:lpstr>
      <vt:lpstr>PowerPoint Presentation</vt:lpstr>
      <vt:lpstr>PowerPoint Presentation</vt:lpstr>
      <vt:lpstr>Security Exception</vt:lpstr>
      <vt:lpstr>PowerPoint Presentation</vt:lpstr>
      <vt:lpstr>Contact ONC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Blocking</dc:title>
  <dc:creator>Healy, Daniel (OS/ONC)</dc:creator>
  <cp:lastModifiedBy>Healy, Daniel (OS/ONC)</cp:lastModifiedBy>
  <cp:revision>4</cp:revision>
  <dcterms:created xsi:type="dcterms:W3CDTF">2022-11-10T15:06:15Z</dcterms:created>
  <dcterms:modified xsi:type="dcterms:W3CDTF">2023-01-26T20:11:29Z</dcterms:modified>
</cp:coreProperties>
</file>