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  <p:sldId id="261" r:id="rId7"/>
    <p:sldId id="262" r:id="rId8"/>
    <p:sldId id="266" r:id="rId9"/>
    <p:sldId id="269" r:id="rId10"/>
    <p:sldId id="272" r:id="rId11"/>
    <p:sldId id="263" r:id="rId12"/>
    <p:sldId id="265" r:id="rId13"/>
    <p:sldId id="270" r:id="rId14"/>
    <p:sldId id="264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2D7E9-05A2-411F-9C68-9288BBC8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4DFA6-AA74-4675-937D-B15CE5BD9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07CE90-0B12-4DF4-92A9-0CCE8716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77B33-A265-49BD-B350-75B1589E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82A19-5AE2-4AB6-871E-8008C202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05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68FC6-7F37-423E-B3AD-6425A7CC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BA44809-7322-457C-A4AF-3BB04ACB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19ADA5-0DE0-410A-AB0C-323217D6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C81FE0-F055-4671-892F-3D0EFE8CE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4ABB6-3C2D-40EA-8D4B-232E646C2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207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460509-CDF0-424E-BA8A-E1B265B369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12D1DC-E5E3-4E36-B77C-31F5519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446E5-5514-4831-B002-E3A29246F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7C227-4E8A-4550-9391-4AF2269D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A3223C-A6CD-48A5-A305-EE3123E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91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A0AECA-3300-438C-9156-EE1C2C7F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AFD14-1B01-4BE0-99EA-019B1F91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430E58-6128-49B2-AD8B-89FB7633E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CE08C9-08EF-413E-89C1-C88EA4B2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36763-06F5-406D-818F-D4681C26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009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568E9-2B5C-4847-814B-087F481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422327-D7AE-4C4E-8036-01A2853DA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B15C92-BB89-4CED-82A3-9CCD3CE9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1A55F0-5AC7-4FE4-98A6-104DB3D59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4EF802-9AA1-41D0-BE79-688789C01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04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62389-30DE-4FE1-B965-D3854F9A0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7AA1DA-A135-4950-A0F2-B33628E4A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B45D71-4F88-4B68-AF1D-90EC062796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A28593-5908-4B5A-A9B7-935D3276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22C3CF-B37B-468B-910F-0967EC9E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8F884E-2EEC-41C2-A4F7-D6D891107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790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80617-660A-4115-A41A-44CBEA2E0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1190BB-F0CB-4A0A-89E7-E77A97A6C8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698B33-FB35-4DAD-899C-B8E3456A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C1C7AC-70B6-4BF4-BF1D-85EB7FFD6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87CDF20-BCCB-4FD9-81E7-6D29102A1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88DDBBF-43A6-406E-BBF9-CFA247D43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493BC1-01E3-456B-A513-5E045841A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3C6CA2-9F4E-4C8B-8D4F-04427313D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71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EAA3-320F-412C-A25C-8FDFEAD69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29125E-2162-4206-B56F-508E4FA4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FFCE49-1F78-428E-8227-78299A01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3914D1-B97E-4FF3-BDF9-BF68D676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985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1B626C9-09BA-4582-87C9-938861D48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E8CAF8-C045-4BCB-94B4-3AF87553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9C9FE91-6F28-4859-8A18-2D32AB03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FBD651-3DD8-4101-8FF8-1C1469D3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02AB81-9ACD-4D17-BAFF-7A479522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F289E8-D64A-4A15-8D82-7464CCEA4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CF4C41-7B4B-458E-B3DF-2974ACE35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2B59D8-2702-4A47-81C1-0A5F91980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52A51F-DFAA-471D-B0F6-6C9E17CC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26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8BB47-3934-491C-9B04-5D7037AF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383CC0F-F13A-4CB0-A347-C7081BE109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426B83-F0A4-4AD4-8156-D83AB2F37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512BEE-2CD7-4BDF-A816-DE24DE8CB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234023-7A33-4976-8B66-5DDBBFE94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49B4382-10DD-49C7-9A4E-8A0720CF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89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26A1FB-733B-4504-896F-D92ABD6B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9ACAEB-8EC1-4D8A-8B8F-3E92FFB2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82A31D-122F-4E19-881E-CD2E68DF6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4F3CA-5158-4F1F-8BB8-41CA4106A2F1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B1F5D-E04E-4BEC-B389-093121F3A6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15CD2C-376C-4B55-86FC-D118F2037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C5045-020C-4CD9-964F-BE8181629E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6.png"/><Relationship Id="rId26" Type="http://schemas.openxmlformats.org/officeDocument/2006/relationships/image" Target="../media/image88.png"/><Relationship Id="rId34" Type="http://schemas.openxmlformats.org/officeDocument/2006/relationships/image" Target="../media/image96.png"/><Relationship Id="rId7" Type="http://schemas.openxmlformats.org/officeDocument/2006/relationships/image" Target="../media/image67.png"/><Relationship Id="rId12" Type="http://schemas.openxmlformats.org/officeDocument/2006/relationships/image" Target="../media/image85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image" Target="../media/image6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84.png"/><Relationship Id="rId32" Type="http://schemas.openxmlformats.org/officeDocument/2006/relationships/image" Target="../media/image94.png"/><Relationship Id="rId5" Type="http://schemas.openxmlformats.org/officeDocument/2006/relationships/image" Target="../media/image65.png"/><Relationship Id="rId28" Type="http://schemas.openxmlformats.org/officeDocument/2006/relationships/image" Target="../media/image90.png"/><Relationship Id="rId10" Type="http://schemas.openxmlformats.org/officeDocument/2006/relationships/image" Target="../media/image83.png"/><Relationship Id="rId31" Type="http://schemas.openxmlformats.org/officeDocument/2006/relationships/image" Target="../media/image93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63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470.png"/><Relationship Id="rId7" Type="http://schemas.openxmlformats.org/officeDocument/2006/relationships/image" Target="../media/image510.png"/><Relationship Id="rId12" Type="http://schemas.openxmlformats.org/officeDocument/2006/relationships/image" Target="../media/image650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640.png"/><Relationship Id="rId5" Type="http://schemas.openxmlformats.org/officeDocument/2006/relationships/image" Target="../media/image490.png"/><Relationship Id="rId10" Type="http://schemas.openxmlformats.org/officeDocument/2006/relationships/image" Target="../media/image63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650.png"/><Relationship Id="rId3" Type="http://schemas.openxmlformats.org/officeDocument/2006/relationships/image" Target="../media/image99.png"/><Relationship Id="rId7" Type="http://schemas.openxmlformats.org/officeDocument/2006/relationships/image" Target="../media/image500.png"/><Relationship Id="rId12" Type="http://schemas.openxmlformats.org/officeDocument/2006/relationships/image" Target="../media/image690.png"/><Relationship Id="rId2" Type="http://schemas.openxmlformats.org/officeDocument/2006/relationships/image" Target="../media/image98.png"/><Relationship Id="rId16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1.png"/><Relationship Id="rId11" Type="http://schemas.openxmlformats.org/officeDocument/2006/relationships/image" Target="../media/image680.png"/><Relationship Id="rId5" Type="http://schemas.openxmlformats.org/officeDocument/2006/relationships/image" Target="../media/image681.png"/><Relationship Id="rId15" Type="http://schemas.openxmlformats.org/officeDocument/2006/relationships/image" Target="../media/image710.png"/><Relationship Id="rId10" Type="http://schemas.openxmlformats.org/officeDocument/2006/relationships/image" Target="../media/image530.png"/><Relationship Id="rId4" Type="http://schemas.openxmlformats.org/officeDocument/2006/relationships/image" Target="../media/image470.png"/><Relationship Id="rId9" Type="http://schemas.openxmlformats.org/officeDocument/2006/relationships/image" Target="../media/image520.png"/><Relationship Id="rId14" Type="http://schemas.openxmlformats.org/officeDocument/2006/relationships/image" Target="../media/image7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3" Type="http://schemas.openxmlformats.org/officeDocument/2006/relationships/image" Target="../media/image100.png"/><Relationship Id="rId7" Type="http://schemas.openxmlformats.org/officeDocument/2006/relationships/image" Target="../media/image1000.png"/><Relationship Id="rId12" Type="http://schemas.openxmlformats.org/officeDocument/2006/relationships/image" Target="../media/image105.png"/><Relationship Id="rId25" Type="http://schemas.openxmlformats.org/officeDocument/2006/relationships/image" Target="../media/image108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0.png"/><Relationship Id="rId11" Type="http://schemas.openxmlformats.org/officeDocument/2006/relationships/image" Target="../media/image104.png"/><Relationship Id="rId24" Type="http://schemas.openxmlformats.org/officeDocument/2006/relationships/image" Target="../media/image1070.png"/><Relationship Id="rId5" Type="http://schemas.openxmlformats.org/officeDocument/2006/relationships/image" Target="../media/image980.png"/><Relationship Id="rId23" Type="http://schemas.openxmlformats.org/officeDocument/2006/relationships/image" Target="../media/image1060.png"/><Relationship Id="rId10" Type="http://schemas.openxmlformats.org/officeDocument/2006/relationships/image" Target="../media/image103.png"/><Relationship Id="rId4" Type="http://schemas.openxmlformats.org/officeDocument/2006/relationships/image" Target="../media/image970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05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118.png"/><Relationship Id="rId3" Type="http://schemas.openxmlformats.org/officeDocument/2006/relationships/image" Target="../media/image1050.png"/><Relationship Id="rId7" Type="http://schemas.openxmlformats.org/officeDocument/2006/relationships/image" Target="../media/image113.png"/><Relationship Id="rId12" Type="http://schemas.openxmlformats.org/officeDocument/2006/relationships/image" Target="../media/image117.png"/><Relationship Id="rId2" Type="http://schemas.openxmlformats.org/officeDocument/2006/relationships/image" Target="../media/image109.png"/><Relationship Id="rId16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16.png"/><Relationship Id="rId5" Type="http://schemas.openxmlformats.org/officeDocument/2006/relationships/image" Target="../media/image111.png"/><Relationship Id="rId15" Type="http://schemas.openxmlformats.org/officeDocument/2006/relationships/image" Target="../media/image1160.png"/><Relationship Id="rId10" Type="http://schemas.openxmlformats.org/officeDocument/2006/relationships/image" Target="../media/image1110.png"/><Relationship Id="rId4" Type="http://schemas.openxmlformats.org/officeDocument/2006/relationships/image" Target="../media/image1040.png"/><Relationship Id="rId9" Type="http://schemas.openxmlformats.org/officeDocument/2006/relationships/image" Target="../media/image115.png"/><Relationship Id="rId14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0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21" Type="http://schemas.openxmlformats.org/officeDocument/2006/relationships/image" Target="../media/image45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8.png"/><Relationship Id="rId21" Type="http://schemas.openxmlformats.org/officeDocument/2006/relationships/image" Target="../media/image60.png"/><Relationship Id="rId7" Type="http://schemas.openxmlformats.org/officeDocument/2006/relationships/image" Target="../media/image30.png"/><Relationship Id="rId12" Type="http://schemas.openxmlformats.org/officeDocument/2006/relationships/image" Target="../media/image511.png"/><Relationship Id="rId17" Type="http://schemas.openxmlformats.org/officeDocument/2006/relationships/image" Target="../media/image56.png"/><Relationship Id="rId2" Type="http://schemas.openxmlformats.org/officeDocument/2006/relationships/image" Target="../media/image47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54.png"/><Relationship Id="rId10" Type="http://schemas.openxmlformats.org/officeDocument/2006/relationships/image" Target="../media/image501.png"/><Relationship Id="rId19" Type="http://schemas.openxmlformats.org/officeDocument/2006/relationships/image" Target="../media/image58.png"/><Relationship Id="rId4" Type="http://schemas.openxmlformats.org/officeDocument/2006/relationships/image" Target="../media/image26.png"/><Relationship Id="rId9" Type="http://schemas.openxmlformats.org/officeDocument/2006/relationships/image" Target="../media/image51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8" Type="http://schemas.openxmlformats.org/officeDocument/2006/relationships/image" Target="../media/image73.png"/><Relationship Id="rId26" Type="http://schemas.openxmlformats.org/officeDocument/2006/relationships/image" Target="../media/image81.png"/><Relationship Id="rId3" Type="http://schemas.openxmlformats.org/officeDocument/2006/relationships/image" Target="../media/image63.png"/><Relationship Id="rId21" Type="http://schemas.openxmlformats.org/officeDocument/2006/relationships/image" Target="../media/image76.png"/><Relationship Id="rId7" Type="http://schemas.openxmlformats.org/officeDocument/2006/relationships/image" Target="../media/image67.png"/><Relationship Id="rId17" Type="http://schemas.openxmlformats.org/officeDocument/2006/relationships/image" Target="../media/image72.png"/><Relationship Id="rId25" Type="http://schemas.openxmlformats.org/officeDocument/2006/relationships/image" Target="../media/image80.png"/><Relationship Id="rId2" Type="http://schemas.openxmlformats.org/officeDocument/2006/relationships/image" Target="../media/image62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5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9" Type="http://schemas.openxmlformats.org/officeDocument/2006/relationships/image" Target="../media/image74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53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A9BF60-63B0-48D0-BF76-9E7981A40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pt-BR" b="1" dirty="0"/>
              <a:t>Seções transversais das Vigas</a:t>
            </a:r>
            <a:br>
              <a:rPr lang="pt-BR" dirty="0"/>
            </a:br>
            <a:r>
              <a:rPr lang="pt-BR" b="1" dirty="0" err="1"/>
              <a:t>OpenPulse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0975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A01EB2E-DC6E-413F-992A-05B61547ABEA}"/>
              </a:ext>
            </a:extLst>
          </p:cNvPr>
          <p:cNvGrpSpPr/>
          <p:nvPr/>
        </p:nvGrpSpPr>
        <p:grpSpPr>
          <a:xfrm>
            <a:off x="689972" y="-41115"/>
            <a:ext cx="5265086" cy="6726837"/>
            <a:chOff x="689972" y="-3015"/>
            <a:chExt cx="5265086" cy="6726837"/>
          </a:xfrm>
        </p:grpSpPr>
        <p:pic>
          <p:nvPicPr>
            <p:cNvPr id="51" name="Imagem 50">
              <a:extLst>
                <a:ext uri="{FF2B5EF4-FFF2-40B4-BE49-F238E27FC236}">
                  <a16:creationId xmlns:a16="http://schemas.microsoft.com/office/drawing/2014/main" id="{9E8E58EC-718C-4756-A162-24DDC05CA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10" y="945506"/>
              <a:ext cx="3640370" cy="5256000"/>
            </a:xfrm>
            <a:prstGeom prst="rect">
              <a:avLst/>
            </a:prstGeom>
          </p:spPr>
        </p:pic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DA05F116-2594-4C40-942C-AD93C9361764}"/>
                </a:ext>
              </a:extLst>
            </p:cNvPr>
            <p:cNvGrpSpPr/>
            <p:nvPr/>
          </p:nvGrpSpPr>
          <p:grpSpPr>
            <a:xfrm>
              <a:off x="689972" y="-3015"/>
              <a:ext cx="5265086" cy="6726837"/>
              <a:chOff x="1542426" y="-124318"/>
              <a:chExt cx="5265086" cy="67268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63FB60A3-F715-4956-A6FF-D582F5546A7B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151" y="-124318"/>
                    <a:ext cx="607773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63FB60A3-F715-4956-A6FF-D582F5546A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151" y="-124318"/>
                    <a:ext cx="607773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Agrupar 68">
                <a:extLst>
                  <a:ext uri="{FF2B5EF4-FFF2-40B4-BE49-F238E27FC236}">
                    <a16:creationId xmlns:a16="http://schemas.microsoft.com/office/drawing/2014/main" id="{038F127C-B785-45FE-9DF3-B84A08499810}"/>
                  </a:ext>
                </a:extLst>
              </p:cNvPr>
              <p:cNvGrpSpPr/>
              <p:nvPr/>
            </p:nvGrpSpPr>
            <p:grpSpPr>
              <a:xfrm>
                <a:off x="1542426" y="285668"/>
                <a:ext cx="5265086" cy="6316851"/>
                <a:chOff x="1542426" y="248344"/>
                <a:chExt cx="5265086" cy="6316851"/>
              </a:xfrm>
            </p:grpSpPr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9114BE2A-7F31-4196-8BF3-BC74FC40AC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5232" y="840125"/>
                  <a:ext cx="57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15E09354-BF51-4144-A9AE-DF1DC8C65A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9319" y="5993679"/>
                  <a:ext cx="57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61AB806A-B1B6-4145-A61E-E0B74BE821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9757" y="852009"/>
                  <a:ext cx="0" cy="513869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ixaDeTexto 9">
                      <a:extLst>
                        <a:ext uri="{FF2B5EF4-FFF2-40B4-BE49-F238E27FC236}">
                          <a16:creationId xmlns:a16="http://schemas.microsoft.com/office/drawing/2014/main" id="{E5B192B6-F63C-4EB0-BABA-D63C38B5C6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42426" y="3128282"/>
                      <a:ext cx="421888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oMath>
                        </m:oMathPara>
                      </a14:m>
                      <a:endParaRPr lang="pt-BR" sz="3600" dirty="0"/>
                    </a:p>
                  </p:txBody>
                </p:sp>
              </mc:Choice>
              <mc:Fallback xmlns="">
                <p:sp>
                  <p:nvSpPr>
                    <p:cNvPr id="10" name="CaixaDeTexto 9">
                      <a:extLst>
                        <a:ext uri="{FF2B5EF4-FFF2-40B4-BE49-F238E27FC236}">
                          <a16:creationId xmlns:a16="http://schemas.microsoft.com/office/drawing/2014/main" id="{E5B192B6-F63C-4EB0-BABA-D63C38B5C6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42426" y="3128282"/>
                      <a:ext cx="421888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" name="Conector reto 10">
                  <a:extLst>
                    <a:ext uri="{FF2B5EF4-FFF2-40B4-BE49-F238E27FC236}">
                      <a16:creationId xmlns:a16="http://schemas.microsoft.com/office/drawing/2014/main" id="{90A60D6E-B4DC-43AB-B54C-FFC828BAE5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68705" y="4836543"/>
                  <a:ext cx="5400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ector reto 11">
                  <a:extLst>
                    <a:ext uri="{FF2B5EF4-FFF2-40B4-BE49-F238E27FC236}">
                      <a16:creationId xmlns:a16="http://schemas.microsoft.com/office/drawing/2014/main" id="{56F9B509-E57D-4BE4-BB7D-F550F537F1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62761" y="4839595"/>
                  <a:ext cx="5400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CaixaDeTexto 12">
                      <a:extLst>
                        <a:ext uri="{FF2B5EF4-FFF2-40B4-BE49-F238E27FC236}">
                          <a16:creationId xmlns:a16="http://schemas.microsoft.com/office/drawing/2014/main" id="{92E0B23F-678C-49C0-B557-C3C015D2AC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46839" y="4191128"/>
                      <a:ext cx="61286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3600" dirty="0"/>
                    </a:p>
                  </p:txBody>
                </p:sp>
              </mc:Choice>
              <mc:Fallback xmlns="">
                <p:sp>
                  <p:nvSpPr>
                    <p:cNvPr id="13" name="CaixaDeTexto 12">
                      <a:extLst>
                        <a:ext uri="{FF2B5EF4-FFF2-40B4-BE49-F238E27FC236}">
                          <a16:creationId xmlns:a16="http://schemas.microsoft.com/office/drawing/2014/main" id="{92E0B23F-678C-49C0-B557-C3C015D2AC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46839" y="4191128"/>
                      <a:ext cx="612867" cy="64633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Conector reto 20">
                  <a:extLst>
                    <a:ext uri="{FF2B5EF4-FFF2-40B4-BE49-F238E27FC236}">
                      <a16:creationId xmlns:a16="http://schemas.microsoft.com/office/drawing/2014/main" id="{D2A575C3-5449-4F13-8521-2F7356679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0384" y="829746"/>
                  <a:ext cx="0" cy="5148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prstDash val="dash"/>
                  <a:headEnd type="none" w="med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ector reto 28">
                  <a:extLst>
                    <a:ext uri="{FF2B5EF4-FFF2-40B4-BE49-F238E27FC236}">
                      <a16:creationId xmlns:a16="http://schemas.microsoft.com/office/drawing/2014/main" id="{22F5C48B-FD9D-4D1E-9325-708B5A1CE4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4405" y="830600"/>
                  <a:ext cx="39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8AE52B7A-A63F-4A9A-A64C-F99059B8A6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4404" y="1223875"/>
                  <a:ext cx="39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ector reto 30">
                  <a:extLst>
                    <a:ext uri="{FF2B5EF4-FFF2-40B4-BE49-F238E27FC236}">
                      <a16:creationId xmlns:a16="http://schemas.microsoft.com/office/drawing/2014/main" id="{17DE2772-6482-4664-B536-4AA23F78CC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0580" y="472905"/>
                  <a:ext cx="35640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17C02706-46FC-4F26-8626-D84EA87DC8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3680" y="327660"/>
                  <a:ext cx="0" cy="504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ector reto 34">
                  <a:extLst>
                    <a:ext uri="{FF2B5EF4-FFF2-40B4-BE49-F238E27FC236}">
                      <a16:creationId xmlns:a16="http://schemas.microsoft.com/office/drawing/2014/main" id="{D63B5416-FB41-4C9C-87C1-244810ECF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5996" y="1237944"/>
                  <a:ext cx="1" cy="504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ixaDeTexto 37">
                      <a:extLst>
                        <a:ext uri="{FF2B5EF4-FFF2-40B4-BE49-F238E27FC236}">
                          <a16:creationId xmlns:a16="http://schemas.microsoft.com/office/drawing/2014/main" id="{31F6D7E3-941B-495B-B718-DF9DE4A35B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22461" y="1320470"/>
                      <a:ext cx="48505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3600" dirty="0"/>
                    </a:p>
                  </p:txBody>
                </p:sp>
              </mc:Choice>
              <mc:Fallback xmlns="">
                <p:sp>
                  <p:nvSpPr>
                    <p:cNvPr id="38" name="CaixaDeTexto 37">
                      <a:extLst>
                        <a:ext uri="{FF2B5EF4-FFF2-40B4-BE49-F238E27FC236}">
                          <a16:creationId xmlns:a16="http://schemas.microsoft.com/office/drawing/2014/main" id="{31F6D7E3-941B-495B-B718-DF9DE4A35B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22461" y="1320470"/>
                      <a:ext cx="485051" cy="64633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Conector reto 38">
                  <a:extLst>
                    <a:ext uri="{FF2B5EF4-FFF2-40B4-BE49-F238E27FC236}">
                      <a16:creationId xmlns:a16="http://schemas.microsoft.com/office/drawing/2014/main" id="{2DC5B971-B700-4E9A-AAEC-1B39ED51CB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8596" y="248344"/>
                  <a:ext cx="0" cy="54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ector reto 42">
                  <a:extLst>
                    <a:ext uri="{FF2B5EF4-FFF2-40B4-BE49-F238E27FC236}">
                      <a16:creationId xmlns:a16="http://schemas.microsoft.com/office/drawing/2014/main" id="{A84A9531-33F4-4DB5-BF16-833A4D2D01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7476" y="275560"/>
                  <a:ext cx="0" cy="504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Conector reto 47">
                  <a:extLst>
                    <a:ext uri="{FF2B5EF4-FFF2-40B4-BE49-F238E27FC236}">
                      <a16:creationId xmlns:a16="http://schemas.microsoft.com/office/drawing/2014/main" id="{11219F27-4298-49B9-A65D-ED952C8C4C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3538" y="6487396"/>
                  <a:ext cx="3546000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ector reto 48">
                  <a:extLst>
                    <a:ext uri="{FF2B5EF4-FFF2-40B4-BE49-F238E27FC236}">
                      <a16:creationId xmlns:a16="http://schemas.microsoft.com/office/drawing/2014/main" id="{4BB22720-A737-44F8-9797-7E9969AD5F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3538" y="6025195"/>
                  <a:ext cx="0" cy="54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Conector reto 49">
                  <a:extLst>
                    <a:ext uri="{FF2B5EF4-FFF2-40B4-BE49-F238E27FC236}">
                      <a16:creationId xmlns:a16="http://schemas.microsoft.com/office/drawing/2014/main" id="{1154A9D1-2C94-4D6F-827D-F7744EC8B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03981" y="6021694"/>
                  <a:ext cx="0" cy="54000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CaixaDeTexto 52">
                      <a:extLst>
                        <a:ext uri="{FF2B5EF4-FFF2-40B4-BE49-F238E27FC236}">
                          <a16:creationId xmlns:a16="http://schemas.microsoft.com/office/drawing/2014/main" id="{7770D3AE-0F6F-4FF0-AE88-64FFCDE8BF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16920" y="5852168"/>
                      <a:ext cx="66384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3600" dirty="0"/>
                    </a:p>
                  </p:txBody>
                </p:sp>
              </mc:Choice>
              <mc:Fallback xmlns="">
                <p:sp>
                  <p:nvSpPr>
                    <p:cNvPr id="53" name="CaixaDeTexto 52">
                      <a:extLst>
                        <a:ext uri="{FF2B5EF4-FFF2-40B4-BE49-F238E27FC236}">
                          <a16:creationId xmlns:a16="http://schemas.microsoft.com/office/drawing/2014/main" id="{7770D3AE-0F6F-4FF0-AE88-64FFCDE8BF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16920" y="5852168"/>
                      <a:ext cx="663841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4" name="Conector reto 53">
                  <a:extLst>
                    <a:ext uri="{FF2B5EF4-FFF2-40B4-BE49-F238E27FC236}">
                      <a16:creationId xmlns:a16="http://schemas.microsoft.com/office/drawing/2014/main" id="{C866D5DC-2040-431E-8E9D-B91786798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2978" y="5609280"/>
                  <a:ext cx="39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Conector reto 54">
                  <a:extLst>
                    <a:ext uri="{FF2B5EF4-FFF2-40B4-BE49-F238E27FC236}">
                      <a16:creationId xmlns:a16="http://schemas.microsoft.com/office/drawing/2014/main" id="{09411C73-C9E2-445A-BC0E-73BBF1570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32978" y="5988266"/>
                  <a:ext cx="39600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Conector reto 55">
                  <a:extLst>
                    <a:ext uri="{FF2B5EF4-FFF2-40B4-BE49-F238E27FC236}">
                      <a16:creationId xmlns:a16="http://schemas.microsoft.com/office/drawing/2014/main" id="{716ECE36-0BD7-4BC9-BBB1-42A1174C6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5180" y="5101577"/>
                  <a:ext cx="0" cy="504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Conector reto 56">
                  <a:extLst>
                    <a:ext uri="{FF2B5EF4-FFF2-40B4-BE49-F238E27FC236}">
                      <a16:creationId xmlns:a16="http://schemas.microsoft.com/office/drawing/2014/main" id="{5D5D3E8E-B0EF-4911-B991-5ED9CD72BF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03207" y="5992814"/>
                  <a:ext cx="1" cy="50400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CaixaDeTexto 57">
                      <a:extLst>
                        <a:ext uri="{FF2B5EF4-FFF2-40B4-BE49-F238E27FC236}">
                          <a16:creationId xmlns:a16="http://schemas.microsoft.com/office/drawing/2014/main" id="{AB23EC0D-8E0A-408F-887B-6A99386721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0757" y="4837777"/>
                      <a:ext cx="485051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pt-BR" sz="3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3600" dirty="0"/>
                    </a:p>
                  </p:txBody>
                </p:sp>
              </mc:Choice>
              <mc:Fallback xmlns="">
                <p:sp>
                  <p:nvSpPr>
                    <p:cNvPr id="58" name="CaixaDeTexto 57">
                      <a:extLst>
                        <a:ext uri="{FF2B5EF4-FFF2-40B4-BE49-F238E27FC236}">
                          <a16:creationId xmlns:a16="http://schemas.microsoft.com/office/drawing/2014/main" id="{AB23EC0D-8E0A-408F-887B-6A99386721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0757" y="4837777"/>
                      <a:ext cx="485051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9" name="Conector reto 118">
              <a:extLst>
                <a:ext uri="{FF2B5EF4-FFF2-40B4-BE49-F238E27FC236}">
                  <a16:creationId xmlns:a16="http://schemas.microsoft.com/office/drawing/2014/main" id="{6569BF10-D8FB-4765-8B61-E0B269604131}"/>
                </a:ext>
              </a:extLst>
            </p:cNvPr>
            <p:cNvCxnSpPr>
              <a:cxnSpLocks/>
            </p:cNvCxnSpPr>
            <p:nvPr/>
          </p:nvCxnSpPr>
          <p:spPr>
            <a:xfrm>
              <a:off x="2449352" y="3388780"/>
              <a:ext cx="1872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D17125D1-F011-4766-A945-41E82B1411B5}"/>
                </a:ext>
              </a:extLst>
            </p:cNvPr>
            <p:cNvGrpSpPr/>
            <p:nvPr/>
          </p:nvGrpSpPr>
          <p:grpSpPr>
            <a:xfrm>
              <a:off x="3272766" y="3293954"/>
              <a:ext cx="198857" cy="197655"/>
              <a:chOff x="5648129" y="4213789"/>
              <a:chExt cx="198857" cy="197655"/>
            </a:xfrm>
          </p:grpSpPr>
          <p:sp>
            <p:nvSpPr>
              <p:cNvPr id="129" name="Elipse 128">
                <a:extLst>
                  <a:ext uri="{FF2B5EF4-FFF2-40B4-BE49-F238E27FC236}">
                    <a16:creationId xmlns:a16="http://schemas.microsoft.com/office/drawing/2014/main" id="{1FD9093D-79FC-4BBD-B543-71B6D7D2D6B5}"/>
                  </a:ext>
                </a:extLst>
              </p:cNvPr>
              <p:cNvSpPr/>
              <p:nvPr/>
            </p:nvSpPr>
            <p:spPr>
              <a:xfrm>
                <a:off x="5649321" y="4213789"/>
                <a:ext cx="197659" cy="1976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1" name="Círculo Parcial 130">
                <a:extLst>
                  <a:ext uri="{FF2B5EF4-FFF2-40B4-BE49-F238E27FC236}">
                    <a16:creationId xmlns:a16="http://schemas.microsoft.com/office/drawing/2014/main" id="{958EFAE4-BB69-4D5D-9A4E-E02E723CAF34}"/>
                  </a:ext>
                </a:extLst>
              </p:cNvPr>
              <p:cNvSpPr/>
              <p:nvPr/>
            </p:nvSpPr>
            <p:spPr>
              <a:xfrm>
                <a:off x="5648129" y="4213789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Círculo Parcial 131">
                <a:extLst>
                  <a:ext uri="{FF2B5EF4-FFF2-40B4-BE49-F238E27FC236}">
                    <a16:creationId xmlns:a16="http://schemas.microsoft.com/office/drawing/2014/main" id="{FC5F789E-6A6E-48C1-9F5F-9C9BA0E1730E}"/>
                  </a:ext>
                </a:extLst>
              </p:cNvPr>
              <p:cNvSpPr/>
              <p:nvPr/>
            </p:nvSpPr>
            <p:spPr>
              <a:xfrm rot="10800000">
                <a:off x="5649328" y="4213789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3" name="Agrupar 132">
              <a:extLst>
                <a:ext uri="{FF2B5EF4-FFF2-40B4-BE49-F238E27FC236}">
                  <a16:creationId xmlns:a16="http://schemas.microsoft.com/office/drawing/2014/main" id="{DC7A60DF-8745-4104-9446-DA072B1F6F86}"/>
                </a:ext>
              </a:extLst>
            </p:cNvPr>
            <p:cNvGrpSpPr/>
            <p:nvPr/>
          </p:nvGrpSpPr>
          <p:grpSpPr>
            <a:xfrm>
              <a:off x="2053352" y="2517836"/>
              <a:ext cx="2393036" cy="2015423"/>
              <a:chOff x="5043855" y="2743068"/>
              <a:chExt cx="2393036" cy="2015423"/>
            </a:xfrm>
          </p:grpSpPr>
          <p:cxnSp>
            <p:nvCxnSpPr>
              <p:cNvPr id="134" name="Conector reto 133">
                <a:extLst>
                  <a:ext uri="{FF2B5EF4-FFF2-40B4-BE49-F238E27FC236}">
                    <a16:creationId xmlns:a16="http://schemas.microsoft.com/office/drawing/2014/main" id="{86F560A4-B8FF-4AB7-A04B-D4E206B6D1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2252" y="4312753"/>
                <a:ext cx="19439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Conector reto 134">
                <a:extLst>
                  <a:ext uri="{FF2B5EF4-FFF2-40B4-BE49-F238E27FC236}">
                    <a16:creationId xmlns:a16="http://schemas.microsoft.com/office/drawing/2014/main" id="{820BE3E5-57E4-4A99-9590-B5FC2CAEF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270" y="2827116"/>
                <a:ext cx="0" cy="149976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CaixaDeTexto 135">
                    <a:extLst>
                      <a:ext uri="{FF2B5EF4-FFF2-40B4-BE49-F238E27FC236}">
                        <a16:creationId xmlns:a16="http://schemas.microsoft.com/office/drawing/2014/main" id="{8679B617-C017-4CE1-8655-17F730786BE2}"/>
                      </a:ext>
                    </a:extLst>
                  </p:cNvPr>
                  <p:cNvSpPr txBox="1"/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36" name="CaixaDeTexto 135">
                    <a:extLst>
                      <a:ext uri="{FF2B5EF4-FFF2-40B4-BE49-F238E27FC236}">
                        <a16:creationId xmlns:a16="http://schemas.microsoft.com/office/drawing/2014/main" id="{8679B617-C017-4CE1-8655-17F730786B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CaixaDeTexto 136">
                    <a:extLst>
                      <a:ext uri="{FF2B5EF4-FFF2-40B4-BE49-F238E27FC236}">
                        <a16:creationId xmlns:a16="http://schemas.microsoft.com/office/drawing/2014/main" id="{56D87CF9-3311-48A9-9F02-6F8A5C4407B4}"/>
                      </a:ext>
                    </a:extLst>
                  </p:cNvPr>
                  <p:cNvSpPr txBox="1"/>
                  <p:nvPr/>
                </p:nvSpPr>
                <p:spPr>
                  <a:xfrm>
                    <a:off x="5043855" y="2803750"/>
                    <a:ext cx="396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37" name="CaixaDeTexto 136">
                    <a:extLst>
                      <a:ext uri="{FF2B5EF4-FFF2-40B4-BE49-F238E27FC236}">
                        <a16:creationId xmlns:a16="http://schemas.microsoft.com/office/drawing/2014/main" id="{56D87CF9-3311-48A9-9F02-6F8A5C4407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3855" y="2803750"/>
                    <a:ext cx="39600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77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Conector reto 137">
                <a:extLst>
                  <a:ext uri="{FF2B5EF4-FFF2-40B4-BE49-F238E27FC236}">
                    <a16:creationId xmlns:a16="http://schemas.microsoft.com/office/drawing/2014/main" id="{BF0E0712-EE6A-49BB-86F1-1919821F06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9303" y="3241349"/>
                <a:ext cx="918000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Conector reto 138">
                <a:extLst>
                  <a:ext uri="{FF2B5EF4-FFF2-40B4-BE49-F238E27FC236}">
                    <a16:creationId xmlns:a16="http://schemas.microsoft.com/office/drawing/2014/main" id="{C83F7B56-A6A6-47DF-83E0-76491DCE0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20775" y="3614011"/>
                <a:ext cx="0" cy="70200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CaixaDeTexto 139">
                    <a:extLst>
                      <a:ext uri="{FF2B5EF4-FFF2-40B4-BE49-F238E27FC236}">
                        <a16:creationId xmlns:a16="http://schemas.microsoft.com/office/drawing/2014/main" id="{A46EC3C5-1F8D-4D79-9222-BC14E91AB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652104" y="2743068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CaixaDeTexto 139">
                    <a:extLst>
                      <a:ext uri="{FF2B5EF4-FFF2-40B4-BE49-F238E27FC236}">
                        <a16:creationId xmlns:a16="http://schemas.microsoft.com/office/drawing/2014/main" id="{A46EC3C5-1F8D-4D79-9222-BC14E91AB1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2104" y="2743068"/>
                    <a:ext cx="430224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CaixaDeTexto 140">
                    <a:extLst>
                      <a:ext uri="{FF2B5EF4-FFF2-40B4-BE49-F238E27FC236}">
                        <a16:creationId xmlns:a16="http://schemas.microsoft.com/office/drawing/2014/main" id="{A39115B8-2CE7-43FE-8236-0EB3C980336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1808" y="3667718"/>
                    <a:ext cx="430224" cy="495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CaixaDeTexto 140">
                    <a:extLst>
                      <a:ext uri="{FF2B5EF4-FFF2-40B4-BE49-F238E27FC236}">
                        <a16:creationId xmlns:a16="http://schemas.microsoft.com/office/drawing/2014/main" id="{A39115B8-2CE7-43FE-8236-0EB3C98033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1808" y="3667718"/>
                    <a:ext cx="430224" cy="4955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0000" b="-740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354A98-F99D-43D1-9C33-30613DE762E6}"/>
              </a:ext>
            </a:extLst>
          </p:cNvPr>
          <p:cNvGrpSpPr/>
          <p:nvPr/>
        </p:nvGrpSpPr>
        <p:grpSpPr>
          <a:xfrm>
            <a:off x="6590733" y="-54091"/>
            <a:ext cx="4719380" cy="6776890"/>
            <a:chOff x="6590733" y="-54091"/>
            <a:chExt cx="4719380" cy="6776890"/>
          </a:xfrm>
        </p:grpSpPr>
        <p:pic>
          <p:nvPicPr>
            <p:cNvPr id="73" name="Imagem 72">
              <a:extLst>
                <a:ext uri="{FF2B5EF4-FFF2-40B4-BE49-F238E27FC236}">
                  <a16:creationId xmlns:a16="http://schemas.microsoft.com/office/drawing/2014/main" id="{E790F457-9694-4E5F-AA76-CA6CE4BB5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66953" y="897623"/>
              <a:ext cx="2964404" cy="5299200"/>
            </a:xfrm>
            <a:prstGeom prst="rect">
              <a:avLst/>
            </a:prstGeom>
          </p:spPr>
        </p:pic>
        <p:cxnSp>
          <p:nvCxnSpPr>
            <p:cNvPr id="85" name="Conector reto 84">
              <a:extLst>
                <a:ext uri="{FF2B5EF4-FFF2-40B4-BE49-F238E27FC236}">
                  <a16:creationId xmlns:a16="http://schemas.microsoft.com/office/drawing/2014/main" id="{8DA204C3-9EDB-47A8-A07C-04EF50B061D8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21" y="932409"/>
              <a:ext cx="6474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ector reto 85">
              <a:extLst>
                <a:ext uri="{FF2B5EF4-FFF2-40B4-BE49-F238E27FC236}">
                  <a16:creationId xmlns:a16="http://schemas.microsoft.com/office/drawing/2014/main" id="{14798F7C-0E00-4618-AE4E-7062D138F654}"/>
                </a:ext>
              </a:extLst>
            </p:cNvPr>
            <p:cNvCxnSpPr>
              <a:cxnSpLocks/>
            </p:cNvCxnSpPr>
            <p:nvPr/>
          </p:nvCxnSpPr>
          <p:spPr>
            <a:xfrm>
              <a:off x="6912721" y="6144683"/>
              <a:ext cx="647401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CaixaDeTexto 86">
                  <a:extLst>
                    <a:ext uri="{FF2B5EF4-FFF2-40B4-BE49-F238E27FC236}">
                      <a16:creationId xmlns:a16="http://schemas.microsoft.com/office/drawing/2014/main" id="{1DA0D783-FCCE-4558-B10A-C3A985C61BFA}"/>
                    </a:ext>
                  </a:extLst>
                </p:cNvPr>
                <p:cNvSpPr txBox="1"/>
                <p:nvPr/>
              </p:nvSpPr>
              <p:spPr>
                <a:xfrm>
                  <a:off x="6590733" y="3196944"/>
                  <a:ext cx="395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87" name="CaixaDeTexto 86">
                  <a:extLst>
                    <a:ext uri="{FF2B5EF4-FFF2-40B4-BE49-F238E27FC236}">
                      <a16:creationId xmlns:a16="http://schemas.microsoft.com/office/drawing/2014/main" id="{1DA0D783-FCCE-4558-B10A-C3A985C61B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0733" y="3196944"/>
                  <a:ext cx="395096" cy="64633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5D51F9E5-8A05-475B-8668-AD9B16FD9B68}"/>
                </a:ext>
              </a:extLst>
            </p:cNvPr>
            <p:cNvCxnSpPr>
              <a:cxnSpLocks/>
            </p:cNvCxnSpPr>
            <p:nvPr/>
          </p:nvCxnSpPr>
          <p:spPr>
            <a:xfrm>
              <a:off x="7051747" y="932400"/>
              <a:ext cx="0" cy="52200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78C8B963-6542-49DB-BF1C-5D97ECBB1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695" y="1399752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8E10A31C-3B7D-43A6-8428-25B73B3B6D48}"/>
                </a:ext>
              </a:extLst>
            </p:cNvPr>
            <p:cNvCxnSpPr>
              <a:cxnSpLocks/>
            </p:cNvCxnSpPr>
            <p:nvPr/>
          </p:nvCxnSpPr>
          <p:spPr>
            <a:xfrm>
              <a:off x="10525306" y="5685017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8BD7838A-27AD-4692-B252-1433D2F8CF59}"/>
                </a:ext>
              </a:extLst>
            </p:cNvPr>
            <p:cNvCxnSpPr>
              <a:cxnSpLocks/>
            </p:cNvCxnSpPr>
            <p:nvPr/>
          </p:nvCxnSpPr>
          <p:spPr>
            <a:xfrm>
              <a:off x="10522812" y="6150157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ector reto 94">
              <a:extLst>
                <a:ext uri="{FF2B5EF4-FFF2-40B4-BE49-F238E27FC236}">
                  <a16:creationId xmlns:a16="http://schemas.microsoft.com/office/drawing/2014/main" id="{4106CB24-3BAE-4522-B7A9-7D5C1A9063DA}"/>
                </a:ext>
              </a:extLst>
            </p:cNvPr>
            <p:cNvCxnSpPr>
              <a:cxnSpLocks/>
            </p:cNvCxnSpPr>
            <p:nvPr/>
          </p:nvCxnSpPr>
          <p:spPr>
            <a:xfrm>
              <a:off x="10533695" y="929185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ector reto 95">
              <a:extLst>
                <a:ext uri="{FF2B5EF4-FFF2-40B4-BE49-F238E27FC236}">
                  <a16:creationId xmlns:a16="http://schemas.microsoft.com/office/drawing/2014/main" id="{C2C36D74-9A44-4450-B771-1FEFBE6BF601}"/>
                </a:ext>
              </a:extLst>
            </p:cNvPr>
            <p:cNvCxnSpPr>
              <a:cxnSpLocks/>
            </p:cNvCxnSpPr>
            <p:nvPr/>
          </p:nvCxnSpPr>
          <p:spPr>
            <a:xfrm>
              <a:off x="10832162" y="1399752"/>
              <a:ext cx="0" cy="500819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6627A05A-C3EF-4AD6-8F09-D4B3DE8B46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2533" y="6153980"/>
              <a:ext cx="1" cy="405228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EC01BC2E-1F69-4CCD-85C2-63B68E9B72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2162" y="501541"/>
              <a:ext cx="0" cy="4320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FA4559DC-8D7A-43DA-8146-6BFDABA51312}"/>
                    </a:ext>
                  </a:extLst>
                </p:cNvPr>
                <p:cNvSpPr txBox="1"/>
                <p:nvPr/>
              </p:nvSpPr>
              <p:spPr>
                <a:xfrm>
                  <a:off x="10838627" y="1487508"/>
                  <a:ext cx="468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13" name="CaixaDeTexto 112">
                  <a:extLst>
                    <a:ext uri="{FF2B5EF4-FFF2-40B4-BE49-F238E27FC236}">
                      <a16:creationId xmlns:a16="http://schemas.microsoft.com/office/drawing/2014/main" id="{FA4559DC-8D7A-43DA-8146-6BFDABA513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8627" y="1487508"/>
                  <a:ext cx="468000" cy="64633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7F2404B8-9DC5-4176-87A4-368933124CE7}"/>
                    </a:ext>
                  </a:extLst>
                </p:cNvPr>
                <p:cNvSpPr txBox="1"/>
                <p:nvPr/>
              </p:nvSpPr>
              <p:spPr>
                <a:xfrm>
                  <a:off x="10842113" y="4959846"/>
                  <a:ext cx="46800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14" name="CaixaDeTexto 113">
                  <a:extLst>
                    <a:ext uri="{FF2B5EF4-FFF2-40B4-BE49-F238E27FC236}">
                      <a16:creationId xmlns:a16="http://schemas.microsoft.com/office/drawing/2014/main" id="{7F2404B8-9DC5-4176-87A4-368933124C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2113" y="4959846"/>
                  <a:ext cx="468000" cy="64633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Conector reto 114">
              <a:extLst>
                <a:ext uri="{FF2B5EF4-FFF2-40B4-BE49-F238E27FC236}">
                  <a16:creationId xmlns:a16="http://schemas.microsoft.com/office/drawing/2014/main" id="{96438B60-810A-4AF3-9AFE-AB72242FC3C5}"/>
                </a:ext>
              </a:extLst>
            </p:cNvPr>
            <p:cNvCxnSpPr>
              <a:cxnSpLocks/>
            </p:cNvCxnSpPr>
            <p:nvPr/>
          </p:nvCxnSpPr>
          <p:spPr>
            <a:xfrm>
              <a:off x="7590835" y="6638331"/>
              <a:ext cx="2907439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ector reto 115">
              <a:extLst>
                <a:ext uri="{FF2B5EF4-FFF2-40B4-BE49-F238E27FC236}">
                  <a16:creationId xmlns:a16="http://schemas.microsoft.com/office/drawing/2014/main" id="{3126E5DF-3004-468A-94EF-9EBDAE253B51}"/>
                </a:ext>
              </a:extLst>
            </p:cNvPr>
            <p:cNvCxnSpPr>
              <a:cxnSpLocks/>
            </p:cNvCxnSpPr>
            <p:nvPr/>
          </p:nvCxnSpPr>
          <p:spPr>
            <a:xfrm>
              <a:off x="7590835" y="6182799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reto 116">
              <a:extLst>
                <a:ext uri="{FF2B5EF4-FFF2-40B4-BE49-F238E27FC236}">
                  <a16:creationId xmlns:a16="http://schemas.microsoft.com/office/drawing/2014/main" id="{E16EB536-1328-4482-8057-4146F04D579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9483" y="6179493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CaixaDeTexto 117">
                  <a:extLst>
                    <a:ext uri="{FF2B5EF4-FFF2-40B4-BE49-F238E27FC236}">
                      <a16:creationId xmlns:a16="http://schemas.microsoft.com/office/drawing/2014/main" id="{AAEF8DE8-A4BD-425B-82A5-DEE23FB422DD}"/>
                    </a:ext>
                  </a:extLst>
                </p:cNvPr>
                <p:cNvSpPr txBox="1"/>
                <p:nvPr/>
              </p:nvSpPr>
              <p:spPr>
                <a:xfrm>
                  <a:off x="8700507" y="6007930"/>
                  <a:ext cx="66404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18" name="CaixaDeTexto 117">
                  <a:extLst>
                    <a:ext uri="{FF2B5EF4-FFF2-40B4-BE49-F238E27FC236}">
                      <a16:creationId xmlns:a16="http://schemas.microsoft.com/office/drawing/2014/main" id="{AAEF8DE8-A4BD-425B-82A5-DEE23FB42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0507" y="6007930"/>
                  <a:ext cx="664043" cy="64633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Conector reto 120">
              <a:extLst>
                <a:ext uri="{FF2B5EF4-FFF2-40B4-BE49-F238E27FC236}">
                  <a16:creationId xmlns:a16="http://schemas.microsoft.com/office/drawing/2014/main" id="{83BEA06F-1DA1-4EF7-B2CC-C2167A882288}"/>
                </a:ext>
              </a:extLst>
            </p:cNvPr>
            <p:cNvCxnSpPr>
              <a:cxnSpLocks/>
            </p:cNvCxnSpPr>
            <p:nvPr/>
          </p:nvCxnSpPr>
          <p:spPr>
            <a:xfrm>
              <a:off x="7592042" y="587461"/>
              <a:ext cx="2907439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reto 121">
              <a:extLst>
                <a:ext uri="{FF2B5EF4-FFF2-40B4-BE49-F238E27FC236}">
                  <a16:creationId xmlns:a16="http://schemas.microsoft.com/office/drawing/2014/main" id="{57FE1762-A3EC-46C3-A5C8-F466356486C3}"/>
                </a:ext>
              </a:extLst>
            </p:cNvPr>
            <p:cNvCxnSpPr>
              <a:cxnSpLocks/>
            </p:cNvCxnSpPr>
            <p:nvPr/>
          </p:nvCxnSpPr>
          <p:spPr>
            <a:xfrm>
              <a:off x="7592042" y="463067"/>
              <a:ext cx="0" cy="42598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reto 122">
              <a:extLst>
                <a:ext uri="{FF2B5EF4-FFF2-40B4-BE49-F238E27FC236}">
                  <a16:creationId xmlns:a16="http://schemas.microsoft.com/office/drawing/2014/main" id="{F52A835C-A5EF-45BB-9591-6C963BE2E0A4}"/>
                </a:ext>
              </a:extLst>
            </p:cNvPr>
            <p:cNvCxnSpPr>
              <a:cxnSpLocks/>
            </p:cNvCxnSpPr>
            <p:nvPr/>
          </p:nvCxnSpPr>
          <p:spPr>
            <a:xfrm>
              <a:off x="10500690" y="463067"/>
              <a:ext cx="0" cy="43106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2697CAD4-7C74-4CAF-B04B-69F2FF26C3F6}"/>
                    </a:ext>
                  </a:extLst>
                </p:cNvPr>
                <p:cNvSpPr txBox="1"/>
                <p:nvPr/>
              </p:nvSpPr>
              <p:spPr>
                <a:xfrm>
                  <a:off x="8685196" y="-54091"/>
                  <a:ext cx="607770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124" name="CaixaDeTexto 123">
                  <a:extLst>
                    <a:ext uri="{FF2B5EF4-FFF2-40B4-BE49-F238E27FC236}">
                      <a16:creationId xmlns:a16="http://schemas.microsoft.com/office/drawing/2014/main" id="{2697CAD4-7C74-4CAF-B04B-69F2FF26C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5196" y="-54091"/>
                  <a:ext cx="607770" cy="64633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onector reto 76">
              <a:extLst>
                <a:ext uri="{FF2B5EF4-FFF2-40B4-BE49-F238E27FC236}">
                  <a16:creationId xmlns:a16="http://schemas.microsoft.com/office/drawing/2014/main" id="{B767562E-6434-4C62-B74C-11FA0F2AC6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5140" y="4925731"/>
              <a:ext cx="427834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to 77">
              <a:extLst>
                <a:ext uri="{FF2B5EF4-FFF2-40B4-BE49-F238E27FC236}">
                  <a16:creationId xmlns:a16="http://schemas.microsoft.com/office/drawing/2014/main" id="{BD6005E3-E629-4330-AC1B-E11C8805CFC0}"/>
                </a:ext>
              </a:extLst>
            </p:cNvPr>
            <p:cNvCxnSpPr>
              <a:cxnSpLocks/>
            </p:cNvCxnSpPr>
            <p:nvPr/>
          </p:nvCxnSpPr>
          <p:spPr>
            <a:xfrm>
              <a:off x="8054560" y="4924020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ACFC6AB5-8CD9-4229-BC8E-877275FB8165}"/>
                    </a:ext>
                  </a:extLst>
                </p:cNvPr>
                <p:cNvSpPr txBox="1"/>
                <p:nvPr/>
              </p:nvSpPr>
              <p:spPr>
                <a:xfrm>
                  <a:off x="8208982" y="4276311"/>
                  <a:ext cx="61286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79" name="CaixaDeTexto 78">
                  <a:extLst>
                    <a:ext uri="{FF2B5EF4-FFF2-40B4-BE49-F238E27FC236}">
                      <a16:creationId xmlns:a16="http://schemas.microsoft.com/office/drawing/2014/main" id="{ACFC6AB5-8CD9-4229-BC8E-877275FB81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8982" y="4276311"/>
                  <a:ext cx="612867" cy="64633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3768A6E9-02E7-4C54-ABA5-4C1E31FEE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36536" y="5310375"/>
              <a:ext cx="0" cy="384991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A5346058-D5F6-4F76-AEE7-E6A9922A3DAD}"/>
                </a:ext>
              </a:extLst>
            </p:cNvPr>
            <p:cNvGrpSpPr/>
            <p:nvPr/>
          </p:nvGrpSpPr>
          <p:grpSpPr>
            <a:xfrm>
              <a:off x="8849440" y="2211355"/>
              <a:ext cx="1386242" cy="1283971"/>
              <a:chOff x="8799565" y="2211355"/>
              <a:chExt cx="1386242" cy="1283971"/>
            </a:xfrm>
          </p:grpSpPr>
          <p:cxnSp>
            <p:nvCxnSpPr>
              <p:cNvPr id="130" name="Conector reto 129">
                <a:extLst>
                  <a:ext uri="{FF2B5EF4-FFF2-40B4-BE49-F238E27FC236}">
                    <a16:creationId xmlns:a16="http://schemas.microsoft.com/office/drawing/2014/main" id="{1CB332C9-DF98-453F-8179-4CF340A9B7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05128" y="3491775"/>
                <a:ext cx="1380679" cy="1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ector reto 88">
                <a:extLst>
                  <a:ext uri="{FF2B5EF4-FFF2-40B4-BE49-F238E27FC236}">
                    <a16:creationId xmlns:a16="http://schemas.microsoft.com/office/drawing/2014/main" id="{66597E50-B969-42F7-80C9-654194797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99565" y="2211355"/>
                <a:ext cx="0" cy="1283971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Agrupar 97">
              <a:extLst>
                <a:ext uri="{FF2B5EF4-FFF2-40B4-BE49-F238E27FC236}">
                  <a16:creationId xmlns:a16="http://schemas.microsoft.com/office/drawing/2014/main" id="{9339A8E4-B9DE-44EE-A348-83C299CFEB35}"/>
                </a:ext>
              </a:extLst>
            </p:cNvPr>
            <p:cNvGrpSpPr/>
            <p:nvPr/>
          </p:nvGrpSpPr>
          <p:grpSpPr>
            <a:xfrm>
              <a:off x="8013634" y="2425250"/>
              <a:ext cx="2320875" cy="2010934"/>
              <a:chOff x="5116016" y="2747557"/>
              <a:chExt cx="2320875" cy="2010934"/>
            </a:xfrm>
          </p:grpSpPr>
          <p:cxnSp>
            <p:nvCxnSpPr>
              <p:cNvPr id="100" name="Conector reto 99">
                <a:extLst>
                  <a:ext uri="{FF2B5EF4-FFF2-40B4-BE49-F238E27FC236}">
                    <a16:creationId xmlns:a16="http://schemas.microsoft.com/office/drawing/2014/main" id="{7874939E-F1C5-4E61-9295-CADDF22250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2252" y="4329379"/>
                <a:ext cx="1634639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to 103">
                <a:extLst>
                  <a:ext uri="{FF2B5EF4-FFF2-40B4-BE49-F238E27FC236}">
                    <a16:creationId xmlns:a16="http://schemas.microsoft.com/office/drawing/2014/main" id="{281368F1-0FB6-4893-9B3B-8BF135723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270" y="2760612"/>
                <a:ext cx="0" cy="1584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CaixaDeTexto 105">
                    <a:extLst>
                      <a:ext uri="{FF2B5EF4-FFF2-40B4-BE49-F238E27FC236}">
                        <a16:creationId xmlns:a16="http://schemas.microsoft.com/office/drawing/2014/main" id="{70278A99-1A74-4B1D-8BAD-28ED346BFCE5}"/>
                      </a:ext>
                    </a:extLst>
                  </p:cNvPr>
                  <p:cNvSpPr txBox="1"/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06" name="CaixaDeTexto 105">
                    <a:extLst>
                      <a:ext uri="{FF2B5EF4-FFF2-40B4-BE49-F238E27FC236}">
                        <a16:creationId xmlns:a16="http://schemas.microsoft.com/office/drawing/2014/main" id="{70278A99-1A74-4B1D-8BAD-28ED346BFC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CaixaDeTexto 109">
                    <a:extLst>
                      <a:ext uri="{FF2B5EF4-FFF2-40B4-BE49-F238E27FC236}">
                        <a16:creationId xmlns:a16="http://schemas.microsoft.com/office/drawing/2014/main" id="{CB33E5BE-4B01-439E-8918-3DBAB5FE93D8}"/>
                      </a:ext>
                    </a:extLst>
                  </p:cNvPr>
                  <p:cNvSpPr txBox="1"/>
                  <p:nvPr/>
                </p:nvSpPr>
                <p:spPr>
                  <a:xfrm>
                    <a:off x="5116016" y="2747557"/>
                    <a:ext cx="396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10" name="CaixaDeTexto 109">
                    <a:extLst>
                      <a:ext uri="{FF2B5EF4-FFF2-40B4-BE49-F238E27FC236}">
                        <a16:creationId xmlns:a16="http://schemas.microsoft.com/office/drawing/2014/main" id="{CB33E5BE-4B01-439E-8918-3DBAB5FE9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6016" y="2747557"/>
                    <a:ext cx="396000" cy="46166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3077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Conector reto 110">
                <a:extLst>
                  <a:ext uri="{FF2B5EF4-FFF2-40B4-BE49-F238E27FC236}">
                    <a16:creationId xmlns:a16="http://schemas.microsoft.com/office/drawing/2014/main" id="{D0470F80-DBC5-4187-9D92-A79A959DA7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50565" y="3349409"/>
                <a:ext cx="504000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Conector reto 111">
                <a:extLst>
                  <a:ext uri="{FF2B5EF4-FFF2-40B4-BE49-F238E27FC236}">
                    <a16:creationId xmlns:a16="http://schemas.microsoft.com/office/drawing/2014/main" id="{29F0C955-915D-4F56-993C-CDA1F00FC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66638" y="3825790"/>
                <a:ext cx="0" cy="50400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CaixaDeTexto 124">
                    <a:extLst>
                      <a:ext uri="{FF2B5EF4-FFF2-40B4-BE49-F238E27FC236}">
                        <a16:creationId xmlns:a16="http://schemas.microsoft.com/office/drawing/2014/main" id="{381271AC-B824-407E-A0E3-93818F6F3D96}"/>
                      </a:ext>
                    </a:extLst>
                  </p:cNvPr>
                  <p:cNvSpPr txBox="1"/>
                  <p:nvPr/>
                </p:nvSpPr>
                <p:spPr>
                  <a:xfrm>
                    <a:off x="5465423" y="2850112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CaixaDeTexto 124">
                    <a:extLst>
                      <a:ext uri="{FF2B5EF4-FFF2-40B4-BE49-F238E27FC236}">
                        <a16:creationId xmlns:a16="http://schemas.microsoft.com/office/drawing/2014/main" id="{381271AC-B824-407E-A0E3-93818F6F3D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5423" y="2850112"/>
                    <a:ext cx="430224" cy="46166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CaixaDeTexto 125">
                    <a:extLst>
                      <a:ext uri="{FF2B5EF4-FFF2-40B4-BE49-F238E27FC236}">
                        <a16:creationId xmlns:a16="http://schemas.microsoft.com/office/drawing/2014/main" id="{854F5582-775D-494D-B1BF-A3D6C1D7E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319355" y="3774803"/>
                    <a:ext cx="430224" cy="495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CaixaDeTexto 125">
                    <a:extLst>
                      <a:ext uri="{FF2B5EF4-FFF2-40B4-BE49-F238E27FC236}">
                        <a16:creationId xmlns:a16="http://schemas.microsoft.com/office/drawing/2014/main" id="{854F5582-775D-494D-B1BF-A3D6C1D7E5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355" y="3774803"/>
                    <a:ext cx="430224" cy="49552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r="-8451" b="-609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A1EC2D3C-4D7C-48D9-BB02-63CF0539CA0B}"/>
                </a:ext>
              </a:extLst>
            </p:cNvPr>
            <p:cNvGrpSpPr/>
            <p:nvPr/>
          </p:nvGrpSpPr>
          <p:grpSpPr>
            <a:xfrm>
              <a:off x="8747464" y="3390371"/>
              <a:ext cx="202572" cy="197838"/>
              <a:chOff x="6016301" y="3921030"/>
              <a:chExt cx="202572" cy="197838"/>
            </a:xfrm>
          </p:grpSpPr>
          <p:sp>
            <p:nvSpPr>
              <p:cNvPr id="128" name="Elipse 127">
                <a:extLst>
                  <a:ext uri="{FF2B5EF4-FFF2-40B4-BE49-F238E27FC236}">
                    <a16:creationId xmlns:a16="http://schemas.microsoft.com/office/drawing/2014/main" id="{6246830D-6B0C-4251-B42E-8C9CF0DF7082}"/>
                  </a:ext>
                </a:extLst>
              </p:cNvPr>
              <p:cNvSpPr/>
              <p:nvPr/>
            </p:nvSpPr>
            <p:spPr>
              <a:xfrm>
                <a:off x="6018881" y="3921213"/>
                <a:ext cx="197659" cy="197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42" name="Círculo Parcial 141">
                <a:extLst>
                  <a:ext uri="{FF2B5EF4-FFF2-40B4-BE49-F238E27FC236}">
                    <a16:creationId xmlns:a16="http://schemas.microsoft.com/office/drawing/2014/main" id="{1FE81481-9AC5-4090-82B3-1D827ACA7ADA}"/>
                  </a:ext>
                </a:extLst>
              </p:cNvPr>
              <p:cNvSpPr/>
              <p:nvPr/>
            </p:nvSpPr>
            <p:spPr>
              <a:xfrm>
                <a:off x="6016301" y="3921030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Círculo Parcial 142">
                <a:extLst>
                  <a:ext uri="{FF2B5EF4-FFF2-40B4-BE49-F238E27FC236}">
                    <a16:creationId xmlns:a16="http://schemas.microsoft.com/office/drawing/2014/main" id="{89296956-5BF1-4ED7-A526-D229738C29A0}"/>
                  </a:ext>
                </a:extLst>
              </p:cNvPr>
              <p:cNvSpPr/>
              <p:nvPr/>
            </p:nvSpPr>
            <p:spPr>
              <a:xfrm rot="10800000">
                <a:off x="6021215" y="3921212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176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5304D03-52DF-4DC3-B69F-1336815C7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5" y="813102"/>
            <a:ext cx="3928189" cy="56702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D86A05-B9CA-45AD-BEBF-550D5A751006}"/>
                  </a:ext>
                </a:extLst>
              </p:cNvPr>
              <p:cNvSpPr txBox="1"/>
              <p:nvPr/>
            </p:nvSpPr>
            <p:spPr>
              <a:xfrm>
                <a:off x="3556534" y="-203553"/>
                <a:ext cx="62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D86A05-B9CA-45AD-BEBF-550D5A75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34" y="-203553"/>
                <a:ext cx="6292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200D778-32B8-4D6E-B06F-37EE9676DABE}"/>
              </a:ext>
            </a:extLst>
          </p:cNvPr>
          <p:cNvCxnSpPr>
            <a:cxnSpLocks/>
          </p:cNvCxnSpPr>
          <p:nvPr/>
        </p:nvCxnSpPr>
        <p:spPr>
          <a:xfrm flipH="1">
            <a:off x="4718777" y="3608973"/>
            <a:ext cx="56030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FC2831-4224-4459-BF82-AE3F6CB9B6C5}"/>
              </a:ext>
            </a:extLst>
          </p:cNvPr>
          <p:cNvCxnSpPr>
            <a:cxnSpLocks/>
          </p:cNvCxnSpPr>
          <p:nvPr/>
        </p:nvCxnSpPr>
        <p:spPr>
          <a:xfrm>
            <a:off x="3885438" y="445328"/>
            <a:ext cx="0" cy="38722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D5148C8-70BF-4570-858F-307C7CDD0500}"/>
                  </a:ext>
                </a:extLst>
              </p:cNvPr>
              <p:cNvSpPr txBox="1"/>
              <p:nvPr/>
            </p:nvSpPr>
            <p:spPr>
              <a:xfrm>
                <a:off x="4867679" y="3561348"/>
                <a:ext cx="394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D5148C8-70BF-4570-858F-307C7CDD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79" y="3561348"/>
                <a:ext cx="39462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F80794-ADBA-4921-B8BA-51DF37921028}"/>
                  </a:ext>
                </a:extLst>
              </p:cNvPr>
              <p:cNvSpPr txBox="1"/>
              <p:nvPr/>
            </p:nvSpPr>
            <p:spPr>
              <a:xfrm>
                <a:off x="3492720" y="374590"/>
                <a:ext cx="403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F80794-ADBA-4921-B8BA-51DF3792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20" y="374590"/>
                <a:ext cx="403543" cy="461665"/>
              </a:xfrm>
              <a:prstGeom prst="rect">
                <a:avLst/>
              </a:prstGeom>
              <a:blipFill>
                <a:blip r:embed="rId5"/>
                <a:stretch>
                  <a:fillRect l="-1515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E9A1BF-A019-41B9-B1E6-D7FE05F0FF88}"/>
              </a:ext>
            </a:extLst>
          </p:cNvPr>
          <p:cNvCxnSpPr>
            <a:cxnSpLocks/>
          </p:cNvCxnSpPr>
          <p:nvPr/>
        </p:nvCxnSpPr>
        <p:spPr>
          <a:xfrm flipH="1">
            <a:off x="3867689" y="822433"/>
            <a:ext cx="9180" cy="5582995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EA648B1-7DBE-4071-AA92-8ADD15106742}"/>
              </a:ext>
            </a:extLst>
          </p:cNvPr>
          <p:cNvCxnSpPr>
            <a:cxnSpLocks/>
          </p:cNvCxnSpPr>
          <p:nvPr/>
        </p:nvCxnSpPr>
        <p:spPr>
          <a:xfrm>
            <a:off x="2868205" y="3610912"/>
            <a:ext cx="1850572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CFE87-6962-401D-AEC8-736ABDC8762F}"/>
              </a:ext>
            </a:extLst>
          </p:cNvPr>
          <p:cNvCxnSpPr>
            <a:cxnSpLocks/>
          </p:cNvCxnSpPr>
          <p:nvPr/>
        </p:nvCxnSpPr>
        <p:spPr>
          <a:xfrm>
            <a:off x="1963034" y="399438"/>
            <a:ext cx="383580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3C12E6C-EF5D-4B54-B43B-572A52588292}"/>
              </a:ext>
            </a:extLst>
          </p:cNvPr>
          <p:cNvCxnSpPr>
            <a:cxnSpLocks/>
          </p:cNvCxnSpPr>
          <p:nvPr/>
        </p:nvCxnSpPr>
        <p:spPr>
          <a:xfrm>
            <a:off x="1963034" y="219224"/>
            <a:ext cx="0" cy="5938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963AF88-3437-4441-BDA4-895D75662AC1}"/>
              </a:ext>
            </a:extLst>
          </p:cNvPr>
          <p:cNvCxnSpPr>
            <a:cxnSpLocks/>
          </p:cNvCxnSpPr>
          <p:nvPr/>
        </p:nvCxnSpPr>
        <p:spPr>
          <a:xfrm>
            <a:off x="5798836" y="228555"/>
            <a:ext cx="0" cy="5760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95F922F-BDEB-47A0-BA38-514C6F82FD5A}"/>
              </a:ext>
            </a:extLst>
          </p:cNvPr>
          <p:cNvCxnSpPr>
            <a:cxnSpLocks/>
          </p:cNvCxnSpPr>
          <p:nvPr/>
        </p:nvCxnSpPr>
        <p:spPr>
          <a:xfrm>
            <a:off x="5826878" y="853887"/>
            <a:ext cx="4480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C7057D-CD26-4A7A-AAD4-78EE38366DD4}"/>
              </a:ext>
            </a:extLst>
          </p:cNvPr>
          <p:cNvCxnSpPr>
            <a:cxnSpLocks/>
          </p:cNvCxnSpPr>
          <p:nvPr/>
        </p:nvCxnSpPr>
        <p:spPr>
          <a:xfrm>
            <a:off x="5826878" y="1256493"/>
            <a:ext cx="4480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C05EC4B-5714-40E8-AF3C-86C52B438A1E}"/>
              </a:ext>
            </a:extLst>
          </p:cNvPr>
          <p:cNvCxnSpPr>
            <a:cxnSpLocks/>
          </p:cNvCxnSpPr>
          <p:nvPr/>
        </p:nvCxnSpPr>
        <p:spPr>
          <a:xfrm flipV="1">
            <a:off x="6123031" y="350947"/>
            <a:ext cx="0" cy="504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6B891A9-1B92-45DC-9489-906A5DB1399C}"/>
              </a:ext>
            </a:extLst>
          </p:cNvPr>
          <p:cNvCxnSpPr>
            <a:cxnSpLocks/>
          </p:cNvCxnSpPr>
          <p:nvPr/>
        </p:nvCxnSpPr>
        <p:spPr>
          <a:xfrm flipH="1">
            <a:off x="6152125" y="1270562"/>
            <a:ext cx="1" cy="504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EA96C8-D640-4DA5-A4FB-0BBE16CEBF91}"/>
                  </a:ext>
                </a:extLst>
              </p:cNvPr>
              <p:cNvSpPr txBox="1"/>
              <p:nvPr/>
            </p:nvSpPr>
            <p:spPr>
              <a:xfrm>
                <a:off x="6152125" y="1451396"/>
                <a:ext cx="434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EA96C8-D640-4DA5-A4FB-0BBE16CEB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25" y="1451396"/>
                <a:ext cx="43455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3745FDE-A4F5-4D55-9330-E1D6D2B3FA21}"/>
              </a:ext>
            </a:extLst>
          </p:cNvPr>
          <p:cNvCxnSpPr>
            <a:cxnSpLocks/>
          </p:cNvCxnSpPr>
          <p:nvPr/>
        </p:nvCxnSpPr>
        <p:spPr>
          <a:xfrm>
            <a:off x="3677721" y="6474969"/>
            <a:ext cx="0" cy="288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C6BE0A-ADF2-4F52-A073-B100C7F8522A}"/>
              </a:ext>
            </a:extLst>
          </p:cNvPr>
          <p:cNvCxnSpPr>
            <a:cxnSpLocks/>
          </p:cNvCxnSpPr>
          <p:nvPr/>
        </p:nvCxnSpPr>
        <p:spPr>
          <a:xfrm>
            <a:off x="4081450" y="6474969"/>
            <a:ext cx="0" cy="288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1973726-9C77-448C-BAEA-22AFE5D61819}"/>
              </a:ext>
            </a:extLst>
          </p:cNvPr>
          <p:cNvCxnSpPr>
            <a:cxnSpLocks/>
          </p:cNvCxnSpPr>
          <p:nvPr/>
        </p:nvCxnSpPr>
        <p:spPr>
          <a:xfrm>
            <a:off x="4081450" y="6662868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60BFE92-B894-480D-BD7F-31E929533028}"/>
              </a:ext>
            </a:extLst>
          </p:cNvPr>
          <p:cNvCxnSpPr>
            <a:cxnSpLocks/>
          </p:cNvCxnSpPr>
          <p:nvPr/>
        </p:nvCxnSpPr>
        <p:spPr>
          <a:xfrm flipH="1">
            <a:off x="3138277" y="6671257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19F989-9FC9-4BD2-80E1-D6C307F95726}"/>
                  </a:ext>
                </a:extLst>
              </p:cNvPr>
              <p:cNvSpPr txBox="1"/>
              <p:nvPr/>
            </p:nvSpPr>
            <p:spPr>
              <a:xfrm>
                <a:off x="4344544" y="6040189"/>
                <a:ext cx="66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19F989-9FC9-4BD2-80E1-D6C307F9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4" y="6040189"/>
                <a:ext cx="66976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1804061-0E18-41FF-BE15-59027619F196}"/>
              </a:ext>
            </a:extLst>
          </p:cNvPr>
          <p:cNvCxnSpPr>
            <a:cxnSpLocks/>
          </p:cNvCxnSpPr>
          <p:nvPr/>
        </p:nvCxnSpPr>
        <p:spPr>
          <a:xfrm>
            <a:off x="888497" y="847750"/>
            <a:ext cx="103280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9E6E66D-450F-49CF-82B8-8722FF280441}"/>
              </a:ext>
            </a:extLst>
          </p:cNvPr>
          <p:cNvCxnSpPr>
            <a:cxnSpLocks/>
          </p:cNvCxnSpPr>
          <p:nvPr/>
        </p:nvCxnSpPr>
        <p:spPr>
          <a:xfrm>
            <a:off x="888497" y="6441337"/>
            <a:ext cx="27565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C9DD3FD-160D-4681-B137-0CE33759C77B}"/>
              </a:ext>
            </a:extLst>
          </p:cNvPr>
          <p:cNvCxnSpPr>
            <a:cxnSpLocks/>
          </p:cNvCxnSpPr>
          <p:nvPr/>
        </p:nvCxnSpPr>
        <p:spPr>
          <a:xfrm>
            <a:off x="1062137" y="867703"/>
            <a:ext cx="0" cy="5573634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5661E0E-DB2E-455E-B529-8FE4822B0569}"/>
                  </a:ext>
                </a:extLst>
              </p:cNvPr>
              <p:cNvSpPr txBox="1"/>
              <p:nvPr/>
            </p:nvSpPr>
            <p:spPr>
              <a:xfrm>
                <a:off x="652200" y="3338157"/>
                <a:ext cx="3851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5661E0E-DB2E-455E-B529-8FE4822B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0" y="3338157"/>
                <a:ext cx="385138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0E7580C-0B6E-438A-BD63-B1B671AD2AC0}"/>
              </a:ext>
            </a:extLst>
          </p:cNvPr>
          <p:cNvCxnSpPr>
            <a:cxnSpLocks/>
          </p:cNvCxnSpPr>
          <p:nvPr/>
        </p:nvCxnSpPr>
        <p:spPr>
          <a:xfrm>
            <a:off x="1575312" y="1265056"/>
            <a:ext cx="3486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A3C812A-C3DD-4AD1-B088-EEE3F6F18546}"/>
                  </a:ext>
                </a:extLst>
              </p:cNvPr>
              <p:cNvSpPr txBox="1"/>
              <p:nvPr/>
            </p:nvSpPr>
            <p:spPr>
              <a:xfrm>
                <a:off x="1194629" y="3329768"/>
                <a:ext cx="472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A3C812A-C3DD-4AD1-B088-EEE3F6F1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9" y="3329768"/>
                <a:ext cx="472631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F0486F-0084-448F-B830-C48D2703914D}"/>
              </a:ext>
            </a:extLst>
          </p:cNvPr>
          <p:cNvCxnSpPr>
            <a:cxnSpLocks/>
          </p:cNvCxnSpPr>
          <p:nvPr/>
        </p:nvCxnSpPr>
        <p:spPr>
          <a:xfrm>
            <a:off x="1675652" y="1273445"/>
            <a:ext cx="0" cy="5166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5EA9EC2A-6037-409F-A6C8-EE1A04DD3815}"/>
              </a:ext>
            </a:extLst>
          </p:cNvPr>
          <p:cNvSpPr/>
          <p:nvPr/>
        </p:nvSpPr>
        <p:spPr>
          <a:xfrm>
            <a:off x="7614875" y="1256493"/>
            <a:ext cx="3600000" cy="504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3AFA13F-AD38-42E0-A4C9-34DF3A5C5308}"/>
              </a:ext>
            </a:extLst>
          </p:cNvPr>
          <p:cNvSpPr/>
          <p:nvPr/>
        </p:nvSpPr>
        <p:spPr>
          <a:xfrm>
            <a:off x="7794875" y="1436493"/>
            <a:ext cx="3240000" cy="468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6F02C9-CEF0-49A3-A54B-03C356CD825B}"/>
                  </a:ext>
                </a:extLst>
              </p:cNvPr>
              <p:cNvSpPr txBox="1"/>
              <p:nvPr/>
            </p:nvSpPr>
            <p:spPr>
              <a:xfrm>
                <a:off x="9133332" y="164479"/>
                <a:ext cx="62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6F02C9-CEF0-49A3-A54B-03C356CD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332" y="164479"/>
                <a:ext cx="629244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6ACE576-7E4B-444D-89FD-055F6BC4DBC5}"/>
              </a:ext>
            </a:extLst>
          </p:cNvPr>
          <p:cNvCxnSpPr>
            <a:cxnSpLocks/>
          </p:cNvCxnSpPr>
          <p:nvPr/>
        </p:nvCxnSpPr>
        <p:spPr>
          <a:xfrm>
            <a:off x="7608825" y="810547"/>
            <a:ext cx="3597661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985B735-54C5-4D0C-A932-D4C0C6E657D0}"/>
              </a:ext>
            </a:extLst>
          </p:cNvPr>
          <p:cNvCxnSpPr>
            <a:cxnSpLocks/>
          </p:cNvCxnSpPr>
          <p:nvPr/>
        </p:nvCxnSpPr>
        <p:spPr>
          <a:xfrm>
            <a:off x="7608825" y="630333"/>
            <a:ext cx="0" cy="5938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2C4638-1613-4FBD-BA05-0CEBC033022C}"/>
              </a:ext>
            </a:extLst>
          </p:cNvPr>
          <p:cNvCxnSpPr>
            <a:cxnSpLocks/>
          </p:cNvCxnSpPr>
          <p:nvPr/>
        </p:nvCxnSpPr>
        <p:spPr>
          <a:xfrm>
            <a:off x="11206486" y="648116"/>
            <a:ext cx="0" cy="5760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BEC836D-F710-4F53-97D2-7196305A4AF3}"/>
              </a:ext>
            </a:extLst>
          </p:cNvPr>
          <p:cNvCxnSpPr>
            <a:cxnSpLocks/>
          </p:cNvCxnSpPr>
          <p:nvPr/>
        </p:nvCxnSpPr>
        <p:spPr>
          <a:xfrm>
            <a:off x="11244686" y="1250421"/>
            <a:ext cx="4663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6068E43-653E-455E-89B6-ABF97C8CB11F}"/>
              </a:ext>
            </a:extLst>
          </p:cNvPr>
          <p:cNvCxnSpPr>
            <a:cxnSpLocks/>
          </p:cNvCxnSpPr>
          <p:nvPr/>
        </p:nvCxnSpPr>
        <p:spPr>
          <a:xfrm>
            <a:off x="11569328" y="1261985"/>
            <a:ext cx="0" cy="503450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548ED6F-1A55-4F13-9DA7-EB8BD2BD3DF9}"/>
                  </a:ext>
                </a:extLst>
              </p:cNvPr>
              <p:cNvSpPr txBox="1"/>
              <p:nvPr/>
            </p:nvSpPr>
            <p:spPr>
              <a:xfrm>
                <a:off x="11539800" y="3469014"/>
                <a:ext cx="3851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548ED6F-1A55-4F13-9DA7-EB8BD2BD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9800" y="3469014"/>
                <a:ext cx="385138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F2C7241-B39B-4FB9-84A2-A7BD05D96EC0}"/>
              </a:ext>
            </a:extLst>
          </p:cNvPr>
          <p:cNvCxnSpPr>
            <a:cxnSpLocks/>
          </p:cNvCxnSpPr>
          <p:nvPr/>
        </p:nvCxnSpPr>
        <p:spPr>
          <a:xfrm>
            <a:off x="11244686" y="6296954"/>
            <a:ext cx="4663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204CE6A-0D27-421A-ABA7-86F11B0EEC34}"/>
              </a:ext>
            </a:extLst>
          </p:cNvPr>
          <p:cNvCxnSpPr>
            <a:cxnSpLocks/>
          </p:cNvCxnSpPr>
          <p:nvPr/>
        </p:nvCxnSpPr>
        <p:spPr>
          <a:xfrm>
            <a:off x="7794875" y="4968292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EAEAC89-39C7-4D6E-A641-A56895F20F6A}"/>
              </a:ext>
            </a:extLst>
          </p:cNvPr>
          <p:cNvCxnSpPr>
            <a:cxnSpLocks/>
          </p:cNvCxnSpPr>
          <p:nvPr/>
        </p:nvCxnSpPr>
        <p:spPr>
          <a:xfrm flipH="1">
            <a:off x="7068825" y="4968292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4EDE349D-FA32-4458-9DA1-2F723CBE053A}"/>
                  </a:ext>
                </a:extLst>
              </p:cNvPr>
              <p:cNvSpPr txBox="1"/>
              <p:nvPr/>
            </p:nvSpPr>
            <p:spPr>
              <a:xfrm>
                <a:off x="7933467" y="4321961"/>
                <a:ext cx="66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4EDE349D-FA32-4458-9DA1-2F723CBE0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67" y="4321961"/>
                <a:ext cx="669764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841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F7332569-6F85-481F-B35C-25239815C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65" y="1221687"/>
            <a:ext cx="3675481" cy="48593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F4F49A0-4394-4B50-99EC-08ECBF1B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765" y="780630"/>
            <a:ext cx="3973316" cy="5739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D86A05-B9CA-45AD-BEBF-550D5A751006}"/>
                  </a:ext>
                </a:extLst>
              </p:cNvPr>
              <p:cNvSpPr txBox="1"/>
              <p:nvPr/>
            </p:nvSpPr>
            <p:spPr>
              <a:xfrm>
                <a:off x="3556534" y="-203553"/>
                <a:ext cx="62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D86A05-B9CA-45AD-BEBF-550D5A751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534" y="-203553"/>
                <a:ext cx="62924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9200D778-32B8-4D6E-B06F-37EE9676DABE}"/>
              </a:ext>
            </a:extLst>
          </p:cNvPr>
          <p:cNvCxnSpPr>
            <a:cxnSpLocks/>
          </p:cNvCxnSpPr>
          <p:nvPr/>
        </p:nvCxnSpPr>
        <p:spPr>
          <a:xfrm flipH="1">
            <a:off x="4718777" y="3608973"/>
            <a:ext cx="560302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CDFC2831-4224-4459-BF82-AE3F6CB9B6C5}"/>
              </a:ext>
            </a:extLst>
          </p:cNvPr>
          <p:cNvCxnSpPr>
            <a:cxnSpLocks/>
          </p:cNvCxnSpPr>
          <p:nvPr/>
        </p:nvCxnSpPr>
        <p:spPr>
          <a:xfrm>
            <a:off x="3875914" y="445328"/>
            <a:ext cx="0" cy="387223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D5148C8-70BF-4570-858F-307C7CDD0500}"/>
                  </a:ext>
                </a:extLst>
              </p:cNvPr>
              <p:cNvSpPr txBox="1"/>
              <p:nvPr/>
            </p:nvSpPr>
            <p:spPr>
              <a:xfrm>
                <a:off x="4867679" y="3561348"/>
                <a:ext cx="3946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D5148C8-70BF-4570-858F-307C7CDD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79" y="3561348"/>
                <a:ext cx="394621" cy="461665"/>
              </a:xfrm>
              <a:prstGeom prst="rect">
                <a:avLst/>
              </a:prstGeom>
              <a:blipFill>
                <a:blip r:embed="rId5"/>
                <a:stretch>
                  <a:fillRect l="-3125" r="-1563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F80794-ADBA-4921-B8BA-51DF37921028}"/>
                  </a:ext>
                </a:extLst>
              </p:cNvPr>
              <p:cNvSpPr txBox="1"/>
              <p:nvPr/>
            </p:nvSpPr>
            <p:spPr>
              <a:xfrm>
                <a:off x="3492720" y="374590"/>
                <a:ext cx="4035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9F80794-ADBA-4921-B8BA-51DF37921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720" y="374590"/>
                <a:ext cx="4035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9E9A1BF-A019-41B9-B1E6-D7FE05F0FF88}"/>
              </a:ext>
            </a:extLst>
          </p:cNvPr>
          <p:cNvCxnSpPr>
            <a:cxnSpLocks/>
          </p:cNvCxnSpPr>
          <p:nvPr/>
        </p:nvCxnSpPr>
        <p:spPr>
          <a:xfrm flipH="1">
            <a:off x="3867689" y="822433"/>
            <a:ext cx="9180" cy="5582995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EA648B1-7DBE-4071-AA92-8ADD15106742}"/>
              </a:ext>
            </a:extLst>
          </p:cNvPr>
          <p:cNvCxnSpPr>
            <a:cxnSpLocks/>
          </p:cNvCxnSpPr>
          <p:nvPr/>
        </p:nvCxnSpPr>
        <p:spPr>
          <a:xfrm>
            <a:off x="2868205" y="3610912"/>
            <a:ext cx="1850572" cy="0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24CFE87-6962-401D-AEC8-736ABDC8762F}"/>
              </a:ext>
            </a:extLst>
          </p:cNvPr>
          <p:cNvCxnSpPr>
            <a:cxnSpLocks/>
          </p:cNvCxnSpPr>
          <p:nvPr/>
        </p:nvCxnSpPr>
        <p:spPr>
          <a:xfrm>
            <a:off x="1963034" y="399438"/>
            <a:ext cx="3835802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D3C12E6C-EF5D-4B54-B43B-572A52588292}"/>
              </a:ext>
            </a:extLst>
          </p:cNvPr>
          <p:cNvCxnSpPr>
            <a:cxnSpLocks/>
          </p:cNvCxnSpPr>
          <p:nvPr/>
        </p:nvCxnSpPr>
        <p:spPr>
          <a:xfrm>
            <a:off x="1963034" y="219224"/>
            <a:ext cx="0" cy="59387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963AF88-3437-4441-BDA4-895D75662AC1}"/>
              </a:ext>
            </a:extLst>
          </p:cNvPr>
          <p:cNvCxnSpPr>
            <a:cxnSpLocks/>
          </p:cNvCxnSpPr>
          <p:nvPr/>
        </p:nvCxnSpPr>
        <p:spPr>
          <a:xfrm>
            <a:off x="5798836" y="228555"/>
            <a:ext cx="0" cy="5760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95F922F-BDEB-47A0-BA38-514C6F82FD5A}"/>
              </a:ext>
            </a:extLst>
          </p:cNvPr>
          <p:cNvCxnSpPr>
            <a:cxnSpLocks/>
          </p:cNvCxnSpPr>
          <p:nvPr/>
        </p:nvCxnSpPr>
        <p:spPr>
          <a:xfrm>
            <a:off x="5836404" y="853887"/>
            <a:ext cx="4480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C7057D-CD26-4A7A-AAD4-78EE38366DD4}"/>
              </a:ext>
            </a:extLst>
          </p:cNvPr>
          <p:cNvCxnSpPr>
            <a:cxnSpLocks/>
          </p:cNvCxnSpPr>
          <p:nvPr/>
        </p:nvCxnSpPr>
        <p:spPr>
          <a:xfrm>
            <a:off x="5836404" y="1256493"/>
            <a:ext cx="44808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C05EC4B-5714-40E8-AF3C-86C52B438A1E}"/>
              </a:ext>
            </a:extLst>
          </p:cNvPr>
          <p:cNvCxnSpPr>
            <a:cxnSpLocks/>
          </p:cNvCxnSpPr>
          <p:nvPr/>
        </p:nvCxnSpPr>
        <p:spPr>
          <a:xfrm flipV="1">
            <a:off x="6123031" y="350947"/>
            <a:ext cx="0" cy="504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6B891A9-1B92-45DC-9489-906A5DB1399C}"/>
              </a:ext>
            </a:extLst>
          </p:cNvPr>
          <p:cNvCxnSpPr>
            <a:cxnSpLocks/>
          </p:cNvCxnSpPr>
          <p:nvPr/>
        </p:nvCxnSpPr>
        <p:spPr>
          <a:xfrm flipH="1">
            <a:off x="6152125" y="1270562"/>
            <a:ext cx="1" cy="504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EA96C8-D640-4DA5-A4FB-0BBE16CEBF91}"/>
                  </a:ext>
                </a:extLst>
              </p:cNvPr>
              <p:cNvSpPr txBox="1"/>
              <p:nvPr/>
            </p:nvSpPr>
            <p:spPr>
              <a:xfrm>
                <a:off x="6152125" y="1451396"/>
                <a:ext cx="4345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EFEA96C8-D640-4DA5-A4FB-0BBE16CEB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25" y="1451396"/>
                <a:ext cx="43455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53745FDE-A4F5-4D55-9330-E1D6D2B3FA21}"/>
              </a:ext>
            </a:extLst>
          </p:cNvPr>
          <p:cNvCxnSpPr>
            <a:cxnSpLocks/>
          </p:cNvCxnSpPr>
          <p:nvPr/>
        </p:nvCxnSpPr>
        <p:spPr>
          <a:xfrm>
            <a:off x="3677721" y="6474969"/>
            <a:ext cx="0" cy="288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C6BE0A-ADF2-4F52-A073-B100C7F8522A}"/>
              </a:ext>
            </a:extLst>
          </p:cNvPr>
          <p:cNvCxnSpPr>
            <a:cxnSpLocks/>
          </p:cNvCxnSpPr>
          <p:nvPr/>
        </p:nvCxnSpPr>
        <p:spPr>
          <a:xfrm>
            <a:off x="4081450" y="6474969"/>
            <a:ext cx="0" cy="28804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1973726-9C77-448C-BAEA-22AFE5D61819}"/>
              </a:ext>
            </a:extLst>
          </p:cNvPr>
          <p:cNvCxnSpPr>
            <a:cxnSpLocks/>
          </p:cNvCxnSpPr>
          <p:nvPr/>
        </p:nvCxnSpPr>
        <p:spPr>
          <a:xfrm>
            <a:off x="4081450" y="6662868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260BFE92-B894-480D-BD7F-31E929533028}"/>
              </a:ext>
            </a:extLst>
          </p:cNvPr>
          <p:cNvCxnSpPr>
            <a:cxnSpLocks/>
          </p:cNvCxnSpPr>
          <p:nvPr/>
        </p:nvCxnSpPr>
        <p:spPr>
          <a:xfrm flipH="1">
            <a:off x="3138277" y="6671257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19F989-9FC9-4BD2-80E1-D6C307F95726}"/>
                  </a:ext>
                </a:extLst>
              </p:cNvPr>
              <p:cNvSpPr txBox="1"/>
              <p:nvPr/>
            </p:nvSpPr>
            <p:spPr>
              <a:xfrm>
                <a:off x="4344544" y="6040189"/>
                <a:ext cx="66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D719F989-9FC9-4BD2-80E1-D6C307F95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544" y="6040189"/>
                <a:ext cx="66976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1804061-0E18-41FF-BE15-59027619F196}"/>
              </a:ext>
            </a:extLst>
          </p:cNvPr>
          <p:cNvCxnSpPr>
            <a:cxnSpLocks/>
          </p:cNvCxnSpPr>
          <p:nvPr/>
        </p:nvCxnSpPr>
        <p:spPr>
          <a:xfrm>
            <a:off x="888497" y="847750"/>
            <a:ext cx="1032806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19E6E66D-450F-49CF-82B8-8722FF280441}"/>
              </a:ext>
            </a:extLst>
          </p:cNvPr>
          <p:cNvCxnSpPr>
            <a:cxnSpLocks/>
          </p:cNvCxnSpPr>
          <p:nvPr/>
        </p:nvCxnSpPr>
        <p:spPr>
          <a:xfrm>
            <a:off x="888497" y="6441337"/>
            <a:ext cx="27565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C9DD3FD-160D-4681-B137-0CE33759C77B}"/>
              </a:ext>
            </a:extLst>
          </p:cNvPr>
          <p:cNvCxnSpPr>
            <a:cxnSpLocks/>
          </p:cNvCxnSpPr>
          <p:nvPr/>
        </p:nvCxnSpPr>
        <p:spPr>
          <a:xfrm>
            <a:off x="1062137" y="867703"/>
            <a:ext cx="0" cy="5573634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5661E0E-DB2E-455E-B529-8FE4822B0569}"/>
                  </a:ext>
                </a:extLst>
              </p:cNvPr>
              <p:cNvSpPr txBox="1"/>
              <p:nvPr/>
            </p:nvSpPr>
            <p:spPr>
              <a:xfrm>
                <a:off x="652200" y="3338157"/>
                <a:ext cx="3851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5661E0E-DB2E-455E-B529-8FE4822B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00" y="3338157"/>
                <a:ext cx="385138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C0E7580C-0B6E-438A-BD63-B1B671AD2AC0}"/>
              </a:ext>
            </a:extLst>
          </p:cNvPr>
          <p:cNvCxnSpPr>
            <a:cxnSpLocks/>
          </p:cNvCxnSpPr>
          <p:nvPr/>
        </p:nvCxnSpPr>
        <p:spPr>
          <a:xfrm>
            <a:off x="1575312" y="1265056"/>
            <a:ext cx="34864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A3C812A-C3DD-4AD1-B088-EEE3F6F18546}"/>
                  </a:ext>
                </a:extLst>
              </p:cNvPr>
              <p:cNvSpPr txBox="1"/>
              <p:nvPr/>
            </p:nvSpPr>
            <p:spPr>
              <a:xfrm>
                <a:off x="1194629" y="3329768"/>
                <a:ext cx="47263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1A3C812A-C3DD-4AD1-B088-EEE3F6F18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629" y="3329768"/>
                <a:ext cx="472631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00F0486F-0084-448F-B830-C48D2703914D}"/>
              </a:ext>
            </a:extLst>
          </p:cNvPr>
          <p:cNvCxnSpPr>
            <a:cxnSpLocks/>
          </p:cNvCxnSpPr>
          <p:nvPr/>
        </p:nvCxnSpPr>
        <p:spPr>
          <a:xfrm>
            <a:off x="1675652" y="1273445"/>
            <a:ext cx="0" cy="5166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6F02C9-CEF0-49A3-A54B-03C356CD825B}"/>
                  </a:ext>
                </a:extLst>
              </p:cNvPr>
              <p:cNvSpPr txBox="1"/>
              <p:nvPr/>
            </p:nvSpPr>
            <p:spPr>
              <a:xfrm>
                <a:off x="9091448" y="315773"/>
                <a:ext cx="6292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476F02C9-CEF0-49A3-A54B-03C356CD8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1448" y="315773"/>
                <a:ext cx="62924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A6ACE576-7E4B-444D-89FD-055F6BC4DBC5}"/>
              </a:ext>
            </a:extLst>
          </p:cNvPr>
          <p:cNvCxnSpPr>
            <a:cxnSpLocks/>
          </p:cNvCxnSpPr>
          <p:nvPr/>
        </p:nvCxnSpPr>
        <p:spPr>
          <a:xfrm>
            <a:off x="7608825" y="871507"/>
            <a:ext cx="3597661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6985B735-54C5-4D0C-A932-D4C0C6E657D0}"/>
              </a:ext>
            </a:extLst>
          </p:cNvPr>
          <p:cNvCxnSpPr>
            <a:cxnSpLocks/>
          </p:cNvCxnSpPr>
          <p:nvPr/>
        </p:nvCxnSpPr>
        <p:spPr>
          <a:xfrm>
            <a:off x="7608825" y="714153"/>
            <a:ext cx="0" cy="504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62C4638-1613-4FBD-BA05-0CEBC033022C}"/>
              </a:ext>
            </a:extLst>
          </p:cNvPr>
          <p:cNvCxnSpPr>
            <a:cxnSpLocks/>
          </p:cNvCxnSpPr>
          <p:nvPr/>
        </p:nvCxnSpPr>
        <p:spPr>
          <a:xfrm>
            <a:off x="11206486" y="716696"/>
            <a:ext cx="0" cy="504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0BEC836D-F710-4F53-97D2-7196305A4AF3}"/>
              </a:ext>
            </a:extLst>
          </p:cNvPr>
          <p:cNvCxnSpPr>
            <a:cxnSpLocks/>
          </p:cNvCxnSpPr>
          <p:nvPr/>
        </p:nvCxnSpPr>
        <p:spPr>
          <a:xfrm>
            <a:off x="11237066" y="1250421"/>
            <a:ext cx="4663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C6068E43-653E-455E-89B6-ABF97C8CB11F}"/>
              </a:ext>
            </a:extLst>
          </p:cNvPr>
          <p:cNvCxnSpPr>
            <a:cxnSpLocks/>
          </p:cNvCxnSpPr>
          <p:nvPr/>
        </p:nvCxnSpPr>
        <p:spPr>
          <a:xfrm>
            <a:off x="11569328" y="1261985"/>
            <a:ext cx="0" cy="47808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548ED6F-1A55-4F13-9DA7-EB8BD2BD3DF9}"/>
                  </a:ext>
                </a:extLst>
              </p:cNvPr>
              <p:cNvSpPr txBox="1"/>
              <p:nvPr/>
            </p:nvSpPr>
            <p:spPr>
              <a:xfrm>
                <a:off x="11527620" y="3285807"/>
                <a:ext cx="3851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548ED6F-1A55-4F13-9DA7-EB8BD2BD3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620" y="3285807"/>
                <a:ext cx="385138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2F2C7241-B39B-4FB9-84A2-A7BD05D96EC0}"/>
              </a:ext>
            </a:extLst>
          </p:cNvPr>
          <p:cNvCxnSpPr>
            <a:cxnSpLocks/>
          </p:cNvCxnSpPr>
          <p:nvPr/>
        </p:nvCxnSpPr>
        <p:spPr>
          <a:xfrm>
            <a:off x="11237066" y="6036895"/>
            <a:ext cx="46634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C204CE6A-0D27-421A-ABA7-86F11B0EEC34}"/>
              </a:ext>
            </a:extLst>
          </p:cNvPr>
          <p:cNvCxnSpPr>
            <a:cxnSpLocks/>
          </p:cNvCxnSpPr>
          <p:nvPr/>
        </p:nvCxnSpPr>
        <p:spPr>
          <a:xfrm>
            <a:off x="7803264" y="4968292"/>
            <a:ext cx="468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5EAEAC89-39C7-4D6E-A641-A56895F20F6A}"/>
              </a:ext>
            </a:extLst>
          </p:cNvPr>
          <p:cNvCxnSpPr>
            <a:cxnSpLocks/>
          </p:cNvCxnSpPr>
          <p:nvPr/>
        </p:nvCxnSpPr>
        <p:spPr>
          <a:xfrm flipH="1">
            <a:off x="7135937" y="4968292"/>
            <a:ext cx="468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4EDE349D-FA32-4458-9DA1-2F723CBE053A}"/>
                  </a:ext>
                </a:extLst>
              </p:cNvPr>
              <p:cNvSpPr txBox="1"/>
              <p:nvPr/>
            </p:nvSpPr>
            <p:spPr>
              <a:xfrm>
                <a:off x="7933467" y="4321961"/>
                <a:ext cx="6697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4EDE349D-FA32-4458-9DA1-2F723CBE0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467" y="4321961"/>
                <a:ext cx="66976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5BA4AFAA-1F9C-4DE8-A79A-2BAE74DE73F3}"/>
              </a:ext>
            </a:extLst>
          </p:cNvPr>
          <p:cNvCxnSpPr>
            <a:cxnSpLocks/>
          </p:cNvCxnSpPr>
          <p:nvPr/>
        </p:nvCxnSpPr>
        <p:spPr>
          <a:xfrm>
            <a:off x="4130398" y="1309479"/>
            <a:ext cx="312276" cy="234208"/>
          </a:xfrm>
          <a:prstGeom prst="line">
            <a:avLst/>
          </a:prstGeom>
          <a:ln w="127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002B5F10-0216-47AA-8EE4-8C3D68A61559}"/>
                  </a:ext>
                </a:extLst>
              </p:cNvPr>
              <p:cNvSpPr txBox="1"/>
              <p:nvPr/>
            </p:nvSpPr>
            <p:spPr>
              <a:xfrm>
                <a:off x="4442673" y="1359021"/>
                <a:ext cx="3858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002B5F10-0216-47AA-8EE4-8C3D68A61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673" y="1359021"/>
                <a:ext cx="385847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C3259E0-33CC-40CA-BEE4-3FBBE59A3821}"/>
              </a:ext>
            </a:extLst>
          </p:cNvPr>
          <p:cNvCxnSpPr>
            <a:cxnSpLocks/>
          </p:cNvCxnSpPr>
          <p:nvPr/>
        </p:nvCxnSpPr>
        <p:spPr>
          <a:xfrm flipH="1">
            <a:off x="9293142" y="3629373"/>
            <a:ext cx="82299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>
            <a:extLst>
              <a:ext uri="{FF2B5EF4-FFF2-40B4-BE49-F238E27FC236}">
                <a16:creationId xmlns:a16="http://schemas.microsoft.com/office/drawing/2014/main" id="{0D0A66FE-415B-443F-8B28-1B00D3482720}"/>
              </a:ext>
            </a:extLst>
          </p:cNvPr>
          <p:cNvCxnSpPr>
            <a:cxnSpLocks/>
          </p:cNvCxnSpPr>
          <p:nvPr/>
        </p:nvCxnSpPr>
        <p:spPr>
          <a:xfrm>
            <a:off x="9392864" y="2919453"/>
            <a:ext cx="0" cy="79310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2A0D04-8D00-4174-B4EF-65EB54C0444B}"/>
                  </a:ext>
                </a:extLst>
              </p:cNvPr>
              <p:cNvSpPr txBox="1"/>
              <p:nvPr/>
            </p:nvSpPr>
            <p:spPr>
              <a:xfrm>
                <a:off x="9761258" y="3587357"/>
                <a:ext cx="312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572A0D04-8D00-4174-B4EF-65EB54C0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258" y="3587357"/>
                <a:ext cx="312276" cy="461665"/>
              </a:xfrm>
              <a:prstGeom prst="rect">
                <a:avLst/>
              </a:prstGeom>
              <a:blipFill>
                <a:blip r:embed="rId15"/>
                <a:stretch>
                  <a:fillRect l="-5882" r="-25490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FF02E2DE-576F-4507-AFF9-37143292C9A0}"/>
                  </a:ext>
                </a:extLst>
              </p:cNvPr>
              <p:cNvSpPr txBox="1"/>
              <p:nvPr/>
            </p:nvSpPr>
            <p:spPr>
              <a:xfrm>
                <a:off x="9057112" y="2927842"/>
                <a:ext cx="320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60" name="CaixaDeTexto 59">
                <a:extLst>
                  <a:ext uri="{FF2B5EF4-FFF2-40B4-BE49-F238E27FC236}">
                    <a16:creationId xmlns:a16="http://schemas.microsoft.com/office/drawing/2014/main" id="{FF02E2DE-576F-4507-AFF9-37143292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112" y="2927842"/>
                <a:ext cx="320512" cy="461665"/>
              </a:xfrm>
              <a:prstGeom prst="rect">
                <a:avLst/>
              </a:prstGeom>
              <a:blipFill>
                <a:blip r:embed="rId16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603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DF660F5-7421-7AEE-6BCC-8B107246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465" y="1221687"/>
            <a:ext cx="3675481" cy="4859322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8D0092E2-44DF-4C38-9F04-5D66CB950B18}"/>
              </a:ext>
            </a:extLst>
          </p:cNvPr>
          <p:cNvGrpSpPr/>
          <p:nvPr/>
        </p:nvGrpSpPr>
        <p:grpSpPr>
          <a:xfrm>
            <a:off x="1182115" y="-110399"/>
            <a:ext cx="5395128" cy="6892467"/>
            <a:chOff x="1182115" y="-110399"/>
            <a:chExt cx="5395128" cy="6892467"/>
          </a:xfrm>
        </p:grpSpPr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04F9A13-46D6-4A78-B9E6-F3E4F0060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6736" y="807260"/>
              <a:ext cx="3954251" cy="5724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DBD86A05-B9CA-45AD-BEBF-550D5A751006}"/>
                    </a:ext>
                  </a:extLst>
                </p:cNvPr>
                <p:cNvSpPr txBox="1"/>
                <p:nvPr/>
              </p:nvSpPr>
              <p:spPr>
                <a:xfrm>
                  <a:off x="3556534" y="-110399"/>
                  <a:ext cx="6292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DBD86A05-B9CA-45AD-BEBF-550D5A751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534" y="-110399"/>
                  <a:ext cx="629244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09E9A1BF-A019-41B9-B1E6-D7FE05F0FF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4777" y="878419"/>
              <a:ext cx="0" cy="5582995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EA648B1-7DBE-4071-AA92-8ADD15106742}"/>
                </a:ext>
              </a:extLst>
            </p:cNvPr>
            <p:cNvCxnSpPr>
              <a:cxnSpLocks/>
            </p:cNvCxnSpPr>
            <p:nvPr/>
          </p:nvCxnSpPr>
          <p:spPr>
            <a:xfrm>
              <a:off x="2936551" y="2908720"/>
              <a:ext cx="181990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624CFE87-6962-401D-AEC8-736ABDC8762F}"/>
                </a:ext>
              </a:extLst>
            </p:cNvPr>
            <p:cNvCxnSpPr>
              <a:cxnSpLocks/>
            </p:cNvCxnSpPr>
            <p:nvPr/>
          </p:nvCxnSpPr>
          <p:spPr>
            <a:xfrm>
              <a:off x="1952362" y="512677"/>
              <a:ext cx="3870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3C12E6C-EF5D-4B54-B43B-572A52588292}"/>
                </a:ext>
              </a:extLst>
            </p:cNvPr>
            <p:cNvCxnSpPr>
              <a:cxnSpLocks/>
            </p:cNvCxnSpPr>
            <p:nvPr/>
          </p:nvCxnSpPr>
          <p:spPr>
            <a:xfrm>
              <a:off x="1954721" y="393725"/>
              <a:ext cx="0" cy="43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A963AF88-3437-4441-BDA4-895D75662AC1}"/>
                </a:ext>
              </a:extLst>
            </p:cNvPr>
            <p:cNvCxnSpPr>
              <a:cxnSpLocks/>
            </p:cNvCxnSpPr>
            <p:nvPr/>
          </p:nvCxnSpPr>
          <p:spPr>
            <a:xfrm>
              <a:off x="5811536" y="393725"/>
              <a:ext cx="0" cy="432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D95F922F-BDEB-47A0-BA38-514C6F82FD5A}"/>
                </a:ext>
              </a:extLst>
            </p:cNvPr>
            <p:cNvCxnSpPr>
              <a:cxnSpLocks/>
            </p:cNvCxnSpPr>
            <p:nvPr/>
          </p:nvCxnSpPr>
          <p:spPr>
            <a:xfrm>
              <a:off x="5842378" y="858274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E3C7057D-CD26-4A7A-AAD4-78EE38366DD4}"/>
                </a:ext>
              </a:extLst>
            </p:cNvPr>
            <p:cNvCxnSpPr>
              <a:cxnSpLocks/>
            </p:cNvCxnSpPr>
            <p:nvPr/>
          </p:nvCxnSpPr>
          <p:spPr>
            <a:xfrm>
              <a:off x="5842378" y="1269193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AC05EC4B-5714-40E8-AF3C-86C52B438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6846" y="350947"/>
              <a:ext cx="0" cy="5040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D6B891A9-1B92-45DC-9489-906A5DB13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1001" y="1278872"/>
              <a:ext cx="1" cy="5040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FEA96C8-D640-4DA5-A4FB-0BBE16CEBF91}"/>
                    </a:ext>
                  </a:extLst>
                </p:cNvPr>
                <p:cNvSpPr txBox="1"/>
                <p:nvPr/>
              </p:nvSpPr>
              <p:spPr>
                <a:xfrm>
                  <a:off x="6142688" y="1401518"/>
                  <a:ext cx="43455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EFEA96C8-D640-4DA5-A4FB-0BBE16CEB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2688" y="1401518"/>
                  <a:ext cx="43455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53745FDE-A4F5-4D55-9330-E1D6D2B3FA21}"/>
                </a:ext>
              </a:extLst>
            </p:cNvPr>
            <p:cNvCxnSpPr>
              <a:cxnSpLocks/>
            </p:cNvCxnSpPr>
            <p:nvPr/>
          </p:nvCxnSpPr>
          <p:spPr>
            <a:xfrm>
              <a:off x="3669408" y="6494021"/>
              <a:ext cx="0" cy="2880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8C6BE0A-ADF2-4F52-A073-B100C7F8522A}"/>
                </a:ext>
              </a:extLst>
            </p:cNvPr>
            <p:cNvCxnSpPr>
              <a:cxnSpLocks/>
            </p:cNvCxnSpPr>
            <p:nvPr/>
          </p:nvCxnSpPr>
          <p:spPr>
            <a:xfrm>
              <a:off x="4090976" y="6494021"/>
              <a:ext cx="0" cy="28804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E1973726-9C77-448C-BAEA-22AFE5D61819}"/>
                </a:ext>
              </a:extLst>
            </p:cNvPr>
            <p:cNvCxnSpPr>
              <a:cxnSpLocks/>
            </p:cNvCxnSpPr>
            <p:nvPr/>
          </p:nvCxnSpPr>
          <p:spPr>
            <a:xfrm>
              <a:off x="4092176" y="6688015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reto 35">
              <a:extLst>
                <a:ext uri="{FF2B5EF4-FFF2-40B4-BE49-F238E27FC236}">
                  <a16:creationId xmlns:a16="http://schemas.microsoft.com/office/drawing/2014/main" id="{260BFE92-B894-480D-BD7F-31E9295330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5198" y="6687883"/>
              <a:ext cx="540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D719F989-9FC9-4BD2-80E1-D6C307F95726}"/>
                    </a:ext>
                  </a:extLst>
                </p:cNvPr>
                <p:cNvSpPr txBox="1"/>
                <p:nvPr/>
              </p:nvSpPr>
              <p:spPr>
                <a:xfrm>
                  <a:off x="4238295" y="6035602"/>
                  <a:ext cx="6697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D719F989-9FC9-4BD2-80E1-D6C307F95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295" y="6035602"/>
                  <a:ext cx="669764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Conector reto 37">
              <a:extLst>
                <a:ext uri="{FF2B5EF4-FFF2-40B4-BE49-F238E27FC236}">
                  <a16:creationId xmlns:a16="http://schemas.microsoft.com/office/drawing/2014/main" id="{F1804061-0E18-41FF-BE15-59027619F196}"/>
                </a:ext>
              </a:extLst>
            </p:cNvPr>
            <p:cNvCxnSpPr>
              <a:cxnSpLocks/>
            </p:cNvCxnSpPr>
            <p:nvPr/>
          </p:nvCxnSpPr>
          <p:spPr>
            <a:xfrm>
              <a:off x="1526632" y="857081"/>
              <a:ext cx="396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19E6E66D-450F-49CF-82B8-8722FF280441}"/>
                </a:ext>
              </a:extLst>
            </p:cNvPr>
            <p:cNvCxnSpPr>
              <a:cxnSpLocks/>
            </p:cNvCxnSpPr>
            <p:nvPr/>
          </p:nvCxnSpPr>
          <p:spPr>
            <a:xfrm>
              <a:off x="1519588" y="6468060"/>
              <a:ext cx="2124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AC9DD3FD-160D-4681-B137-0CE33759C77B}"/>
                </a:ext>
              </a:extLst>
            </p:cNvPr>
            <p:cNvCxnSpPr>
              <a:cxnSpLocks/>
            </p:cNvCxnSpPr>
            <p:nvPr/>
          </p:nvCxnSpPr>
          <p:spPr>
            <a:xfrm>
              <a:off x="1599000" y="859065"/>
              <a:ext cx="0" cy="56160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5661E0E-DB2E-455E-B529-8FE4822B0569}"/>
                    </a:ext>
                  </a:extLst>
                </p:cNvPr>
                <p:cNvSpPr txBox="1"/>
                <p:nvPr/>
              </p:nvSpPr>
              <p:spPr>
                <a:xfrm>
                  <a:off x="1182115" y="3309082"/>
                  <a:ext cx="4087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5661E0E-DB2E-455E-B529-8FE4822B0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115" y="3309082"/>
                  <a:ext cx="40874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26D76428-D833-4DC8-AE6D-834E8A5BC922}"/>
                </a:ext>
              </a:extLst>
            </p:cNvPr>
            <p:cNvGrpSpPr/>
            <p:nvPr/>
          </p:nvGrpSpPr>
          <p:grpSpPr>
            <a:xfrm>
              <a:off x="3778285" y="2805581"/>
              <a:ext cx="198857" cy="197655"/>
              <a:chOff x="5648129" y="4213789"/>
              <a:chExt cx="198857" cy="197655"/>
            </a:xfrm>
          </p:grpSpPr>
          <p:sp>
            <p:nvSpPr>
              <p:cNvPr id="63" name="Elipse 62">
                <a:extLst>
                  <a:ext uri="{FF2B5EF4-FFF2-40B4-BE49-F238E27FC236}">
                    <a16:creationId xmlns:a16="http://schemas.microsoft.com/office/drawing/2014/main" id="{D4E23A3E-18E5-43CE-862A-9BD784E3EE06}"/>
                  </a:ext>
                </a:extLst>
              </p:cNvPr>
              <p:cNvSpPr/>
              <p:nvPr/>
            </p:nvSpPr>
            <p:spPr>
              <a:xfrm>
                <a:off x="5649321" y="4213789"/>
                <a:ext cx="197659" cy="19765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4" name="Círculo Parcial 63">
                <a:extLst>
                  <a:ext uri="{FF2B5EF4-FFF2-40B4-BE49-F238E27FC236}">
                    <a16:creationId xmlns:a16="http://schemas.microsoft.com/office/drawing/2014/main" id="{FADE22C6-7A08-44B7-BF4D-87ED1A87488D}"/>
                  </a:ext>
                </a:extLst>
              </p:cNvPr>
              <p:cNvSpPr/>
              <p:nvPr/>
            </p:nvSpPr>
            <p:spPr>
              <a:xfrm>
                <a:off x="5648129" y="4213789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Círculo Parcial 64">
                <a:extLst>
                  <a:ext uri="{FF2B5EF4-FFF2-40B4-BE49-F238E27FC236}">
                    <a16:creationId xmlns:a16="http://schemas.microsoft.com/office/drawing/2014/main" id="{9E563ED8-C5D3-41F6-A7C4-713B3DE020FF}"/>
                  </a:ext>
                </a:extLst>
              </p:cNvPr>
              <p:cNvSpPr/>
              <p:nvPr/>
            </p:nvSpPr>
            <p:spPr>
              <a:xfrm rot="10800000">
                <a:off x="5649328" y="4213789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537EF9CD-F07A-472C-BC57-49FB9D0599B3}"/>
                </a:ext>
              </a:extLst>
            </p:cNvPr>
            <p:cNvGrpSpPr/>
            <p:nvPr/>
          </p:nvGrpSpPr>
          <p:grpSpPr>
            <a:xfrm>
              <a:off x="2518477" y="1977515"/>
              <a:ext cx="2393036" cy="2073614"/>
              <a:chOff x="5043855" y="2684877"/>
              <a:chExt cx="2393036" cy="2073614"/>
            </a:xfrm>
          </p:grpSpPr>
          <p:cxnSp>
            <p:nvCxnSpPr>
              <p:cNvPr id="76" name="Conector reto 75">
                <a:extLst>
                  <a:ext uri="{FF2B5EF4-FFF2-40B4-BE49-F238E27FC236}">
                    <a16:creationId xmlns:a16="http://schemas.microsoft.com/office/drawing/2014/main" id="{92F7BE04-B6AE-4E3F-A698-01462944AB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42252" y="4312753"/>
                <a:ext cx="1943958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Conector reto 76">
                <a:extLst>
                  <a:ext uri="{FF2B5EF4-FFF2-40B4-BE49-F238E27FC236}">
                    <a16:creationId xmlns:a16="http://schemas.microsoft.com/office/drawing/2014/main" id="{93FA17CA-5275-4408-986B-C18B03C7AC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3270" y="2827116"/>
                <a:ext cx="0" cy="1499764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C1F200CA-0359-45C9-A558-B00FB7D506DD}"/>
                      </a:ext>
                    </a:extLst>
                  </p:cNvPr>
                  <p:cNvSpPr txBox="1"/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78" name="CaixaDeTexto 77">
                    <a:extLst>
                      <a:ext uri="{FF2B5EF4-FFF2-40B4-BE49-F238E27FC236}">
                        <a16:creationId xmlns:a16="http://schemas.microsoft.com/office/drawing/2014/main" id="{C1F200CA-0359-45C9-A558-B00FB7D50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6891" y="4296826"/>
                    <a:ext cx="360000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361AEF1D-ACE6-4814-B8FE-06D6D3223F74}"/>
                      </a:ext>
                    </a:extLst>
                  </p:cNvPr>
                  <p:cNvSpPr txBox="1"/>
                  <p:nvPr/>
                </p:nvSpPr>
                <p:spPr>
                  <a:xfrm>
                    <a:off x="5043855" y="2803750"/>
                    <a:ext cx="396000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79" name="CaixaDeTexto 78">
                    <a:extLst>
                      <a:ext uri="{FF2B5EF4-FFF2-40B4-BE49-F238E27FC236}">
                        <a16:creationId xmlns:a16="http://schemas.microsoft.com/office/drawing/2014/main" id="{361AEF1D-ACE6-4814-B8FE-06D6D3223F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3855" y="2803750"/>
                    <a:ext cx="39600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538" r="-1538" b="-10526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reto 79">
                <a:extLst>
                  <a:ext uri="{FF2B5EF4-FFF2-40B4-BE49-F238E27FC236}">
                    <a16:creationId xmlns:a16="http://schemas.microsoft.com/office/drawing/2014/main" id="{7EF01F24-5CE7-4812-98FA-81ACBFE197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2252" y="3174845"/>
                <a:ext cx="954000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Conector reto 80">
                <a:extLst>
                  <a:ext uri="{FF2B5EF4-FFF2-40B4-BE49-F238E27FC236}">
                    <a16:creationId xmlns:a16="http://schemas.microsoft.com/office/drawing/2014/main" id="{11792AE6-DE9C-49FC-AF7D-070C3BEDA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1478" y="3614011"/>
                <a:ext cx="0" cy="70200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376346ED-9BF5-41FB-927D-6A41FA411121}"/>
                      </a:ext>
                    </a:extLst>
                  </p:cNvPr>
                  <p:cNvSpPr txBox="1"/>
                  <p:nvPr/>
                </p:nvSpPr>
                <p:spPr>
                  <a:xfrm>
                    <a:off x="5668730" y="2684877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CaixaDeTexto 85">
                    <a:extLst>
                      <a:ext uri="{FF2B5EF4-FFF2-40B4-BE49-F238E27FC236}">
                        <a16:creationId xmlns:a16="http://schemas.microsoft.com/office/drawing/2014/main" id="{376346ED-9BF5-41FB-927D-6A41FA4111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8730" y="2684877"/>
                    <a:ext cx="430224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2C28646E-F6AD-473C-82BD-6AB2E6F6DB67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178" y="3667718"/>
                    <a:ext cx="430224" cy="49552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9" name="CaixaDeTexto 88">
                    <a:extLst>
                      <a:ext uri="{FF2B5EF4-FFF2-40B4-BE49-F238E27FC236}">
                        <a16:creationId xmlns:a16="http://schemas.microsoft.com/office/drawing/2014/main" id="{2C28646E-F6AD-473C-82BD-6AB2E6F6D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178" y="3667718"/>
                    <a:ext cx="430224" cy="49552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0000" b="-740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27334D7-A824-4889-BE3C-A2B6C1EB1DA7}"/>
              </a:ext>
            </a:extLst>
          </p:cNvPr>
          <p:cNvGrpSpPr/>
          <p:nvPr/>
        </p:nvGrpSpPr>
        <p:grpSpPr>
          <a:xfrm>
            <a:off x="7143025" y="315773"/>
            <a:ext cx="4769733" cy="5721122"/>
            <a:chOff x="7143025" y="315773"/>
            <a:chExt cx="4769733" cy="5721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476F02C9-CEF0-49A3-A54B-03C356CD825B}"/>
                    </a:ext>
                  </a:extLst>
                </p:cNvPr>
                <p:cNvSpPr txBox="1"/>
                <p:nvPr/>
              </p:nvSpPr>
              <p:spPr>
                <a:xfrm>
                  <a:off x="9091448" y="315773"/>
                  <a:ext cx="6292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476F02C9-CEF0-49A3-A54B-03C356CD8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1448" y="315773"/>
                  <a:ext cx="62924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A6ACE576-7E4B-444D-89FD-055F6BC4DBC5}"/>
                </a:ext>
              </a:extLst>
            </p:cNvPr>
            <p:cNvCxnSpPr>
              <a:cxnSpLocks/>
            </p:cNvCxnSpPr>
            <p:nvPr/>
          </p:nvCxnSpPr>
          <p:spPr>
            <a:xfrm>
              <a:off x="7614000" y="871507"/>
              <a:ext cx="3597661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6985B735-54C5-4D0C-A932-D4C0C6E657D0}"/>
                </a:ext>
              </a:extLst>
            </p:cNvPr>
            <p:cNvCxnSpPr>
              <a:cxnSpLocks/>
            </p:cNvCxnSpPr>
            <p:nvPr/>
          </p:nvCxnSpPr>
          <p:spPr>
            <a:xfrm>
              <a:off x="7615913" y="714153"/>
              <a:ext cx="0" cy="50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62C4638-1613-4FBD-BA05-0CEBC033022C}"/>
                </a:ext>
              </a:extLst>
            </p:cNvPr>
            <p:cNvCxnSpPr>
              <a:cxnSpLocks/>
            </p:cNvCxnSpPr>
            <p:nvPr/>
          </p:nvCxnSpPr>
          <p:spPr>
            <a:xfrm>
              <a:off x="11206486" y="716696"/>
              <a:ext cx="0" cy="504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0BEC836D-F710-4F53-97D2-7196305A4AF3}"/>
                </a:ext>
              </a:extLst>
            </p:cNvPr>
            <p:cNvCxnSpPr>
              <a:cxnSpLocks/>
            </p:cNvCxnSpPr>
            <p:nvPr/>
          </p:nvCxnSpPr>
          <p:spPr>
            <a:xfrm>
              <a:off x="11237066" y="1250421"/>
              <a:ext cx="4663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C6068E43-653E-455E-89B6-ABF97C8CB1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69328" y="1252800"/>
              <a:ext cx="0" cy="478080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548ED6F-1A55-4F13-9DA7-EB8BD2BD3DF9}"/>
                    </a:ext>
                  </a:extLst>
                </p:cNvPr>
                <p:cNvSpPr txBox="1"/>
                <p:nvPr/>
              </p:nvSpPr>
              <p:spPr>
                <a:xfrm>
                  <a:off x="11527620" y="3285807"/>
                  <a:ext cx="38513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1548ED6F-1A55-4F13-9DA7-EB8BD2BD3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27620" y="3285807"/>
                  <a:ext cx="385138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2F2C7241-B39B-4FB9-84A2-A7BD05D96EC0}"/>
                </a:ext>
              </a:extLst>
            </p:cNvPr>
            <p:cNvCxnSpPr>
              <a:cxnSpLocks/>
            </p:cNvCxnSpPr>
            <p:nvPr/>
          </p:nvCxnSpPr>
          <p:spPr>
            <a:xfrm>
              <a:off x="11237066" y="6036895"/>
              <a:ext cx="46634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C204CE6A-0D27-421A-ABA7-86F11B0EEC34}"/>
                </a:ext>
              </a:extLst>
            </p:cNvPr>
            <p:cNvCxnSpPr>
              <a:cxnSpLocks/>
            </p:cNvCxnSpPr>
            <p:nvPr/>
          </p:nvCxnSpPr>
          <p:spPr>
            <a:xfrm>
              <a:off x="7803264" y="4968292"/>
              <a:ext cx="468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5EAEAC89-39C7-4D6E-A641-A56895F20F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3025" y="4968292"/>
              <a:ext cx="468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4EDE349D-FA32-4458-9DA1-2F723CBE053A}"/>
                    </a:ext>
                  </a:extLst>
                </p:cNvPr>
                <p:cNvSpPr txBox="1"/>
                <p:nvPr/>
              </p:nvSpPr>
              <p:spPr>
                <a:xfrm>
                  <a:off x="7933467" y="4321961"/>
                  <a:ext cx="66976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54" name="CaixaDeTexto 53">
                  <a:extLst>
                    <a:ext uri="{FF2B5EF4-FFF2-40B4-BE49-F238E27FC236}">
                      <a16:creationId xmlns:a16="http://schemas.microsoft.com/office/drawing/2014/main" id="{4EDE349D-FA32-4458-9DA1-2F723CBE05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3467" y="4321961"/>
                  <a:ext cx="669764" cy="6463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Conector reto 103">
              <a:extLst>
                <a:ext uri="{FF2B5EF4-FFF2-40B4-BE49-F238E27FC236}">
                  <a16:creationId xmlns:a16="http://schemas.microsoft.com/office/drawing/2014/main" id="{22FD5DA1-2A02-44B1-B8FD-E6B8DEAC9A77}"/>
                </a:ext>
              </a:extLst>
            </p:cNvPr>
            <p:cNvCxnSpPr>
              <a:cxnSpLocks/>
            </p:cNvCxnSpPr>
            <p:nvPr/>
          </p:nvCxnSpPr>
          <p:spPr>
            <a:xfrm>
              <a:off x="7795643" y="3655980"/>
              <a:ext cx="3240000" cy="0"/>
            </a:xfrm>
            <a:prstGeom prst="line">
              <a:avLst/>
            </a:prstGeom>
            <a:ln w="15240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ector reto 108">
              <a:extLst>
                <a:ext uri="{FF2B5EF4-FFF2-40B4-BE49-F238E27FC236}">
                  <a16:creationId xmlns:a16="http://schemas.microsoft.com/office/drawing/2014/main" id="{24188ECC-63D3-47BA-93EF-800A2226FCE9}"/>
                </a:ext>
              </a:extLst>
            </p:cNvPr>
            <p:cNvCxnSpPr>
              <a:cxnSpLocks/>
            </p:cNvCxnSpPr>
            <p:nvPr/>
          </p:nvCxnSpPr>
          <p:spPr>
            <a:xfrm>
              <a:off x="9414467" y="1445115"/>
              <a:ext cx="0" cy="4422947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0" name="Agrupar 89">
              <a:extLst>
                <a:ext uri="{FF2B5EF4-FFF2-40B4-BE49-F238E27FC236}">
                  <a16:creationId xmlns:a16="http://schemas.microsoft.com/office/drawing/2014/main" id="{EB404D53-B404-47FE-8CFB-0AD3E8DC27A7}"/>
                </a:ext>
              </a:extLst>
            </p:cNvPr>
            <p:cNvGrpSpPr/>
            <p:nvPr/>
          </p:nvGrpSpPr>
          <p:grpSpPr>
            <a:xfrm>
              <a:off x="9311927" y="3554810"/>
              <a:ext cx="202572" cy="197838"/>
              <a:chOff x="6016301" y="3921030"/>
              <a:chExt cx="202572" cy="197838"/>
            </a:xfrm>
          </p:grpSpPr>
          <p:sp>
            <p:nvSpPr>
              <p:cNvPr id="91" name="Elipse 90">
                <a:extLst>
                  <a:ext uri="{FF2B5EF4-FFF2-40B4-BE49-F238E27FC236}">
                    <a16:creationId xmlns:a16="http://schemas.microsoft.com/office/drawing/2014/main" id="{F6E2C8BF-D2EF-4816-93E4-2FF0E2EACAAE}"/>
                  </a:ext>
                </a:extLst>
              </p:cNvPr>
              <p:cNvSpPr/>
              <p:nvPr/>
            </p:nvSpPr>
            <p:spPr>
              <a:xfrm>
                <a:off x="6018881" y="3921213"/>
                <a:ext cx="197659" cy="197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2" name="Círculo Parcial 91">
                <a:extLst>
                  <a:ext uri="{FF2B5EF4-FFF2-40B4-BE49-F238E27FC236}">
                    <a16:creationId xmlns:a16="http://schemas.microsoft.com/office/drawing/2014/main" id="{75027039-5BFD-4F45-B481-293FEE294435}"/>
                  </a:ext>
                </a:extLst>
              </p:cNvPr>
              <p:cNvSpPr/>
              <p:nvPr/>
            </p:nvSpPr>
            <p:spPr>
              <a:xfrm>
                <a:off x="6016301" y="3921030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0" name="Círculo Parcial 109">
                <a:extLst>
                  <a:ext uri="{FF2B5EF4-FFF2-40B4-BE49-F238E27FC236}">
                    <a16:creationId xmlns:a16="http://schemas.microsoft.com/office/drawing/2014/main" id="{BEF7C60B-6BA7-416E-A515-46D69DBE5C9B}"/>
                  </a:ext>
                </a:extLst>
              </p:cNvPr>
              <p:cNvSpPr/>
              <p:nvPr/>
            </p:nvSpPr>
            <p:spPr>
              <a:xfrm rot="10800000">
                <a:off x="6021215" y="3921212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CAD17738-8FC3-43FB-B7DB-CDF1756E642D}"/>
                </a:ext>
              </a:extLst>
            </p:cNvPr>
            <p:cNvGrpSpPr/>
            <p:nvPr/>
          </p:nvGrpSpPr>
          <p:grpSpPr>
            <a:xfrm>
              <a:off x="8410484" y="2762879"/>
              <a:ext cx="1786913" cy="1935805"/>
              <a:chOff x="3738642" y="4105683"/>
              <a:chExt cx="1786913" cy="1935805"/>
            </a:xfrm>
          </p:grpSpPr>
          <p:cxnSp>
            <p:nvCxnSpPr>
              <p:cNvPr id="121" name="Conector reto 120">
                <a:extLst>
                  <a:ext uri="{FF2B5EF4-FFF2-40B4-BE49-F238E27FC236}">
                    <a16:creationId xmlns:a16="http://schemas.microsoft.com/office/drawing/2014/main" id="{FB158216-B928-4A53-99B0-A1A9F66E36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555" y="5654231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to 121">
                <a:extLst>
                  <a:ext uri="{FF2B5EF4-FFF2-40B4-BE49-F238E27FC236}">
                    <a16:creationId xmlns:a16="http://schemas.microsoft.com/office/drawing/2014/main" id="{F664C84C-A2AB-43DE-AC1C-3ECF823B7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573" y="4226859"/>
                <a:ext cx="0" cy="144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CaixaDeTexto 122">
                    <a:extLst>
                      <a:ext uri="{FF2B5EF4-FFF2-40B4-BE49-F238E27FC236}">
                        <a16:creationId xmlns:a16="http://schemas.microsoft.com/office/drawing/2014/main" id="{45245A8D-BDC2-4827-9713-2AB15B1467AF}"/>
                      </a:ext>
                    </a:extLst>
                  </p:cNvPr>
                  <p:cNvSpPr txBox="1"/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23" name="CaixaDeTexto 122">
                    <a:extLst>
                      <a:ext uri="{FF2B5EF4-FFF2-40B4-BE49-F238E27FC236}">
                        <a16:creationId xmlns:a16="http://schemas.microsoft.com/office/drawing/2014/main" id="{45245A8D-BDC2-4827-9713-2AB15B146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CaixaDeTexto 123">
                    <a:extLst>
                      <a:ext uri="{FF2B5EF4-FFF2-40B4-BE49-F238E27FC236}">
                        <a16:creationId xmlns:a16="http://schemas.microsoft.com/office/drawing/2014/main" id="{0DA5F2BB-0D9C-4E09-B7AC-8B6D3CE20299}"/>
                      </a:ext>
                    </a:extLst>
                  </p:cNvPr>
                  <p:cNvSpPr txBox="1"/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24" name="CaixaDeTexto 123">
                    <a:extLst>
                      <a:ext uri="{FF2B5EF4-FFF2-40B4-BE49-F238E27FC236}">
                        <a16:creationId xmlns:a16="http://schemas.microsoft.com/office/drawing/2014/main" id="{0DA5F2BB-0D9C-4E09-B7AC-8B6D3CE202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07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Conector reto 124">
                <a:extLst>
                  <a:ext uri="{FF2B5EF4-FFF2-40B4-BE49-F238E27FC236}">
                    <a16:creationId xmlns:a16="http://schemas.microsoft.com/office/drawing/2014/main" id="{4A493702-E85C-4066-B69D-FF17FC4ADB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758" y="4599963"/>
                <a:ext cx="648000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ector reto 125">
                <a:extLst>
                  <a:ext uri="{FF2B5EF4-FFF2-40B4-BE49-F238E27FC236}">
                    <a16:creationId xmlns:a16="http://schemas.microsoft.com/office/drawing/2014/main" id="{43DD7878-CF90-4797-A36A-031DED14AE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9321" y="5003305"/>
                <a:ext cx="0" cy="64800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CaixaDeTexto 126">
                    <a:extLst>
                      <a:ext uri="{FF2B5EF4-FFF2-40B4-BE49-F238E27FC236}">
                        <a16:creationId xmlns:a16="http://schemas.microsoft.com/office/drawing/2014/main" id="{3ABACEC0-C447-45D5-8C73-42B825B1FA7C}"/>
                      </a:ext>
                    </a:extLst>
                  </p:cNvPr>
                  <p:cNvSpPr txBox="1"/>
                  <p:nvPr/>
                </p:nvSpPr>
                <p:spPr>
                  <a:xfrm>
                    <a:off x="4194752" y="4105683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CaixaDeTexto 126">
                    <a:extLst>
                      <a:ext uri="{FF2B5EF4-FFF2-40B4-BE49-F238E27FC236}">
                        <a16:creationId xmlns:a16="http://schemas.microsoft.com/office/drawing/2014/main" id="{3ABACEC0-C447-45D5-8C73-42B825B1FA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4752" y="4105683"/>
                    <a:ext cx="430224" cy="461665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CaixaDeTexto 127">
                    <a:extLst>
                      <a:ext uri="{FF2B5EF4-FFF2-40B4-BE49-F238E27FC236}">
                        <a16:creationId xmlns:a16="http://schemas.microsoft.com/office/drawing/2014/main" id="{33147429-25F3-481A-A0F5-59DE1BA57663}"/>
                      </a:ext>
                    </a:extLst>
                  </p:cNvPr>
                  <p:cNvSpPr txBox="1"/>
                  <p:nvPr/>
                </p:nvSpPr>
                <p:spPr>
                  <a:xfrm>
                    <a:off x="4856839" y="5034767"/>
                    <a:ext cx="430224" cy="495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CaixaDeTexto 127">
                    <a:extLst>
                      <a:ext uri="{FF2B5EF4-FFF2-40B4-BE49-F238E27FC236}">
                        <a16:creationId xmlns:a16="http://schemas.microsoft.com/office/drawing/2014/main" id="{33147429-25F3-481A-A0F5-59DE1BA57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6839" y="5034767"/>
                    <a:ext cx="430224" cy="49552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9859" b="-740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6143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37A9B93-9112-4C14-8A0B-2808F681C167}"/>
              </a:ext>
            </a:extLst>
          </p:cNvPr>
          <p:cNvGrpSpPr/>
          <p:nvPr/>
        </p:nvGrpSpPr>
        <p:grpSpPr>
          <a:xfrm>
            <a:off x="919613" y="1152945"/>
            <a:ext cx="4443528" cy="5096332"/>
            <a:chOff x="919613" y="1152945"/>
            <a:chExt cx="4443528" cy="5096332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D2053111-321B-4C2F-9D89-EFB68B37E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9613" y="1152945"/>
              <a:ext cx="4443528" cy="4398814"/>
            </a:xfrm>
            <a:prstGeom prst="rect">
              <a:avLst/>
            </a:prstGeom>
          </p:spPr>
        </p:pic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B90B3412-8CFF-4F7E-B8BB-D050793D18EF}"/>
                </a:ext>
              </a:extLst>
            </p:cNvPr>
            <p:cNvCxnSpPr>
              <a:cxnSpLocks/>
            </p:cNvCxnSpPr>
            <p:nvPr/>
          </p:nvCxnSpPr>
          <p:spPr>
            <a:xfrm>
              <a:off x="965434" y="6119413"/>
              <a:ext cx="4356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62123F9-B070-40B5-B912-1983E29933AC}"/>
                </a:ext>
              </a:extLst>
            </p:cNvPr>
            <p:cNvCxnSpPr>
              <a:cxnSpLocks/>
            </p:cNvCxnSpPr>
            <p:nvPr/>
          </p:nvCxnSpPr>
          <p:spPr>
            <a:xfrm>
              <a:off x="965434" y="3480910"/>
              <a:ext cx="0" cy="27683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75671B1B-F2CC-431F-8CB2-20E6DB7F2BC5}"/>
                </a:ext>
              </a:extLst>
            </p:cNvPr>
            <p:cNvCxnSpPr>
              <a:cxnSpLocks/>
            </p:cNvCxnSpPr>
            <p:nvPr/>
          </p:nvCxnSpPr>
          <p:spPr>
            <a:xfrm>
              <a:off x="5319133" y="3468210"/>
              <a:ext cx="0" cy="276836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D285CE6-2EE2-4BA3-9EE5-0AA0F880FE0F}"/>
                    </a:ext>
                  </a:extLst>
                </p:cNvPr>
                <p:cNvSpPr txBox="1"/>
                <p:nvPr/>
              </p:nvSpPr>
              <p:spPr>
                <a:xfrm>
                  <a:off x="2731787" y="5475111"/>
                  <a:ext cx="10796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DD285CE6-2EE2-4BA3-9EE5-0AA0F880FE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87" y="5475111"/>
                  <a:ext cx="1079691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E3C4B3A-9722-4EA4-9058-5A510085A114}"/>
                </a:ext>
              </a:extLst>
            </p:cNvPr>
            <p:cNvCxnSpPr>
              <a:cxnSpLocks/>
            </p:cNvCxnSpPr>
            <p:nvPr/>
          </p:nvCxnSpPr>
          <p:spPr>
            <a:xfrm>
              <a:off x="1221112" y="3336124"/>
              <a:ext cx="3888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7DAD1BFA-4D25-4C81-BC28-79E358DCDC1C}"/>
                </a:ext>
              </a:extLst>
            </p:cNvPr>
            <p:cNvCxnSpPr>
              <a:cxnSpLocks/>
            </p:cNvCxnSpPr>
            <p:nvPr/>
          </p:nvCxnSpPr>
          <p:spPr>
            <a:xfrm>
              <a:off x="3157017" y="1415191"/>
              <a:ext cx="0" cy="387858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DD65C387-1859-4236-B0CD-CAE075501359}"/>
                </a:ext>
              </a:extLst>
            </p:cNvPr>
            <p:cNvGrpSpPr/>
            <p:nvPr/>
          </p:nvGrpSpPr>
          <p:grpSpPr>
            <a:xfrm rot="2572829">
              <a:off x="1176760" y="1535268"/>
              <a:ext cx="1253884" cy="646331"/>
              <a:chOff x="1305873" y="2843841"/>
              <a:chExt cx="1253884" cy="646331"/>
            </a:xfrm>
          </p:grpSpPr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0EDF7A92-FCA0-4966-BD0E-FE5D35B6D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8139" y="3437661"/>
                <a:ext cx="468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4629A481-3B9A-4618-967E-F2B1B3482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05873" y="3437661"/>
                <a:ext cx="468000" cy="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DB0C49A1-A477-4AE2-975C-FBB19BB65546}"/>
                      </a:ext>
                    </a:extLst>
                  </p:cNvPr>
                  <p:cNvSpPr txBox="1"/>
                  <p:nvPr/>
                </p:nvSpPr>
                <p:spPr>
                  <a:xfrm rot="19027171">
                    <a:off x="1889993" y="2843841"/>
                    <a:ext cx="6697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DB0C49A1-A477-4AE2-975C-FBB19BB655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027171">
                    <a:off x="1889993" y="2843841"/>
                    <a:ext cx="669764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1A69D316-9C93-4EB2-9639-32377118939A}"/>
                </a:ext>
              </a:extLst>
            </p:cNvPr>
            <p:cNvGrpSpPr/>
            <p:nvPr/>
          </p:nvGrpSpPr>
          <p:grpSpPr>
            <a:xfrm>
              <a:off x="2154598" y="2402713"/>
              <a:ext cx="1786913" cy="1935081"/>
              <a:chOff x="3738642" y="4106407"/>
              <a:chExt cx="1786913" cy="1935081"/>
            </a:xfrm>
          </p:grpSpPr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28F4826D-2BC0-4B8D-8557-C5895CBC5A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555" y="5654231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26C3DECC-7326-4C06-BA80-155A404B96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573" y="4226859"/>
                <a:ext cx="0" cy="144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CaixaDeTexto 64">
                    <a:extLst>
                      <a:ext uri="{FF2B5EF4-FFF2-40B4-BE49-F238E27FC236}">
                        <a16:creationId xmlns:a16="http://schemas.microsoft.com/office/drawing/2014/main" id="{D6A42D3F-65F8-4062-BED6-DB5E240A597F}"/>
                      </a:ext>
                    </a:extLst>
                  </p:cNvPr>
                  <p:cNvSpPr txBox="1"/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65" name="CaixaDeTexto 64">
                    <a:extLst>
                      <a:ext uri="{FF2B5EF4-FFF2-40B4-BE49-F238E27FC236}">
                        <a16:creationId xmlns:a16="http://schemas.microsoft.com/office/drawing/2014/main" id="{D6A42D3F-65F8-4062-BED6-DB5E240A59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CaixaDeTexto 65">
                    <a:extLst>
                      <a:ext uri="{FF2B5EF4-FFF2-40B4-BE49-F238E27FC236}">
                        <a16:creationId xmlns:a16="http://schemas.microsoft.com/office/drawing/2014/main" id="{A42E37B7-C473-4B65-AACB-E62D02185C6A}"/>
                      </a:ext>
                    </a:extLst>
                  </p:cNvPr>
                  <p:cNvSpPr txBox="1"/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66" name="CaixaDeTexto 65">
                    <a:extLst>
                      <a:ext uri="{FF2B5EF4-FFF2-40B4-BE49-F238E27FC236}">
                        <a16:creationId xmlns:a16="http://schemas.microsoft.com/office/drawing/2014/main" id="{A42E37B7-C473-4B65-AACB-E62D02185C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" r="-1538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Conector reto 66">
                <a:extLst>
                  <a:ext uri="{FF2B5EF4-FFF2-40B4-BE49-F238E27FC236}">
                    <a16:creationId xmlns:a16="http://schemas.microsoft.com/office/drawing/2014/main" id="{A91B8112-C213-4A9E-AFEA-5FF4E582B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2023" y="4599963"/>
                <a:ext cx="648000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to 67">
                <a:extLst>
                  <a:ext uri="{FF2B5EF4-FFF2-40B4-BE49-F238E27FC236}">
                    <a16:creationId xmlns:a16="http://schemas.microsoft.com/office/drawing/2014/main" id="{1E248B6E-2CBF-45C2-AB92-BA85B8AF88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123" y="5044581"/>
                <a:ext cx="0" cy="606247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6698B515-AAE5-4D7C-8F41-3429FB5B215A}"/>
                      </a:ext>
                    </a:extLst>
                  </p:cNvPr>
                  <p:cNvSpPr txBox="1"/>
                  <p:nvPr/>
                </p:nvSpPr>
                <p:spPr>
                  <a:xfrm>
                    <a:off x="4195114" y="4106407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6698B515-AAE5-4D7C-8F41-3429FB5B21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5114" y="4106407"/>
                    <a:ext cx="43022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6B706D36-A5D5-41D5-A6E7-DAF39CA4F97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0489" y="5044292"/>
                    <a:ext cx="430224" cy="495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6B706D36-A5D5-41D5-A6E7-DAF39CA4F9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0489" y="5044292"/>
                    <a:ext cx="430224" cy="49552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10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C0581843-BB8F-4570-AF6B-49A495418120}"/>
                </a:ext>
              </a:extLst>
            </p:cNvPr>
            <p:cNvGrpSpPr/>
            <p:nvPr/>
          </p:nvGrpSpPr>
          <p:grpSpPr>
            <a:xfrm>
              <a:off x="3054693" y="3235766"/>
              <a:ext cx="202572" cy="197838"/>
              <a:chOff x="6016301" y="3921030"/>
              <a:chExt cx="202572" cy="197838"/>
            </a:xfrm>
          </p:grpSpPr>
          <p:sp>
            <p:nvSpPr>
              <p:cNvPr id="72" name="Elipse 71">
                <a:extLst>
                  <a:ext uri="{FF2B5EF4-FFF2-40B4-BE49-F238E27FC236}">
                    <a16:creationId xmlns:a16="http://schemas.microsoft.com/office/drawing/2014/main" id="{8485039B-8B6F-491C-A7FA-70A724EC8BDA}"/>
                  </a:ext>
                </a:extLst>
              </p:cNvPr>
              <p:cNvSpPr/>
              <p:nvPr/>
            </p:nvSpPr>
            <p:spPr>
              <a:xfrm>
                <a:off x="6018881" y="3921213"/>
                <a:ext cx="197659" cy="197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73" name="Círculo Parcial 72">
                <a:extLst>
                  <a:ext uri="{FF2B5EF4-FFF2-40B4-BE49-F238E27FC236}">
                    <a16:creationId xmlns:a16="http://schemas.microsoft.com/office/drawing/2014/main" id="{2BD2F298-AFEF-4AC3-910F-C6260FFD63FA}"/>
                  </a:ext>
                </a:extLst>
              </p:cNvPr>
              <p:cNvSpPr/>
              <p:nvPr/>
            </p:nvSpPr>
            <p:spPr>
              <a:xfrm>
                <a:off x="6016301" y="3921030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Círculo Parcial 73">
                <a:extLst>
                  <a:ext uri="{FF2B5EF4-FFF2-40B4-BE49-F238E27FC236}">
                    <a16:creationId xmlns:a16="http://schemas.microsoft.com/office/drawing/2014/main" id="{C68C8397-3707-4524-9182-3D99A067943C}"/>
                  </a:ext>
                </a:extLst>
              </p:cNvPr>
              <p:cNvSpPr/>
              <p:nvPr/>
            </p:nvSpPr>
            <p:spPr>
              <a:xfrm rot="10800000">
                <a:off x="6021215" y="3921212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E3AAFC0-D4F9-43DA-6AF6-B23C7AB37CE8}"/>
              </a:ext>
            </a:extLst>
          </p:cNvPr>
          <p:cNvGrpSpPr/>
          <p:nvPr/>
        </p:nvGrpSpPr>
        <p:grpSpPr>
          <a:xfrm>
            <a:off x="5922168" y="367203"/>
            <a:ext cx="6052364" cy="6202013"/>
            <a:chOff x="2192953" y="414918"/>
            <a:chExt cx="6052364" cy="6202013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BAF8149-A1E4-8EFD-C8F6-5FCBD2E6F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92953" y="414918"/>
              <a:ext cx="5722977" cy="5669240"/>
            </a:xfrm>
            <a:prstGeom prst="rect">
              <a:avLst/>
            </a:prstGeom>
          </p:spPr>
        </p:pic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AF13B8A-821F-1921-2270-4FB18A556249}"/>
                </a:ext>
              </a:extLst>
            </p:cNvPr>
            <p:cNvCxnSpPr>
              <a:cxnSpLocks/>
            </p:cNvCxnSpPr>
            <p:nvPr/>
          </p:nvCxnSpPr>
          <p:spPr>
            <a:xfrm>
              <a:off x="2656410" y="6534251"/>
              <a:ext cx="4770000" cy="0"/>
            </a:xfrm>
            <a:prstGeom prst="line">
              <a:avLst/>
            </a:prstGeom>
            <a:ln w="15875">
              <a:solidFill>
                <a:schemeClr val="tx1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B2ACFDF-30E7-F177-26B0-A08E6DA916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6411" y="3238411"/>
              <a:ext cx="0" cy="337852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CF8C72E-7DF1-54D1-80AA-8563673CF2B3}"/>
                </a:ext>
              </a:extLst>
            </p:cNvPr>
            <p:cNvCxnSpPr>
              <a:cxnSpLocks/>
            </p:cNvCxnSpPr>
            <p:nvPr/>
          </p:nvCxnSpPr>
          <p:spPr>
            <a:xfrm>
              <a:off x="7434000" y="3234258"/>
              <a:ext cx="0" cy="338267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075BD523-6C1C-1767-22BC-E20BF68AB8C3}"/>
                    </a:ext>
                  </a:extLst>
                </p:cNvPr>
                <p:cNvSpPr txBox="1"/>
                <p:nvPr/>
              </p:nvSpPr>
              <p:spPr>
                <a:xfrm>
                  <a:off x="4543885" y="5903790"/>
                  <a:ext cx="10796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C600607E-9447-492A-B2F4-6D5E8919C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3885" y="5903790"/>
                  <a:ext cx="1079691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E624CFE2-3EA4-0EDB-6D32-BD95C8CD788E}"/>
                </a:ext>
              </a:extLst>
            </p:cNvPr>
            <p:cNvGrpSpPr/>
            <p:nvPr/>
          </p:nvGrpSpPr>
          <p:grpSpPr>
            <a:xfrm>
              <a:off x="4013121" y="2326581"/>
              <a:ext cx="1786913" cy="1922354"/>
              <a:chOff x="3738642" y="4119134"/>
              <a:chExt cx="1786913" cy="1922354"/>
            </a:xfrm>
          </p:grpSpPr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8D5A0F17-BEF0-B6B7-4A41-D2BAEAC02C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85555" y="5651850"/>
                <a:ext cx="1440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2CDACBF0-F606-3C3D-2CD4-0B5CB51409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6573" y="4226859"/>
                <a:ext cx="0" cy="144000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4BFB2E73-2F1E-1BB1-4970-AFB0775E16D9}"/>
                      </a:ext>
                    </a:extLst>
                  </p:cNvPr>
                  <p:cNvSpPr txBox="1"/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46" name="CaixaDeTexto 45">
                    <a:extLst>
                      <a:ext uri="{FF2B5EF4-FFF2-40B4-BE49-F238E27FC236}">
                        <a16:creationId xmlns:a16="http://schemas.microsoft.com/office/drawing/2014/main" id="{1D044DFD-0014-451D-8427-406038546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2517" y="5579823"/>
                    <a:ext cx="360000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A07B1E2E-D29D-635D-F829-9909BB05DC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47" name="CaixaDeTexto 46">
                    <a:extLst>
                      <a:ext uri="{FF2B5EF4-FFF2-40B4-BE49-F238E27FC236}">
                        <a16:creationId xmlns:a16="http://schemas.microsoft.com/office/drawing/2014/main" id="{2413D338-2A11-4AE0-888C-63659247BA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8642" y="4243084"/>
                    <a:ext cx="396000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38" r="-1538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BFE99B29-A538-AB54-C822-DE92FD2FF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5198" y="4599963"/>
                <a:ext cx="690951" cy="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to 39">
                <a:extLst>
                  <a:ext uri="{FF2B5EF4-FFF2-40B4-BE49-F238E27FC236}">
                    <a16:creationId xmlns:a16="http://schemas.microsoft.com/office/drawing/2014/main" id="{A0439F1E-7F85-A39C-2518-33B6D9AE7D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8831" y="4983825"/>
                <a:ext cx="0" cy="662240"/>
              </a:xfrm>
              <a:prstGeom prst="line">
                <a:avLst/>
              </a:prstGeom>
              <a:ln w="15875">
                <a:solidFill>
                  <a:srgbClr val="0000FF"/>
                </a:solidFill>
                <a:headEnd type="stealth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57BD3B69-F633-9C3C-3C0C-45FF48BACD53}"/>
                      </a:ext>
                    </a:extLst>
                  </p:cNvPr>
                  <p:cNvSpPr txBox="1"/>
                  <p:nvPr/>
                </p:nvSpPr>
                <p:spPr>
                  <a:xfrm>
                    <a:off x="4203065" y="4119134"/>
                    <a:ext cx="430224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525E6095-3076-47F9-823E-DE4E9A356F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3065" y="4119134"/>
                    <a:ext cx="43022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63C36DE-A551-570B-5FB1-5398FD16844E}"/>
                      </a:ext>
                    </a:extLst>
                  </p:cNvPr>
                  <p:cNvSpPr txBox="1"/>
                  <p:nvPr/>
                </p:nvSpPr>
                <p:spPr>
                  <a:xfrm>
                    <a:off x="4813598" y="5035979"/>
                    <a:ext cx="430224" cy="4955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pt-BR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oMath>
                      </m:oMathPara>
                    </a14:m>
                    <a:endParaRPr lang="pt-BR" sz="2400" b="1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DFC15164-0688-42B2-A66B-C101B00BFD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3598" y="5035979"/>
                    <a:ext cx="430224" cy="49552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0000" b="-740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0B7A88F-8E7A-3795-AA2D-1D86CA9984AF}"/>
                </a:ext>
              </a:extLst>
            </p:cNvPr>
            <p:cNvCxnSpPr>
              <a:cxnSpLocks/>
            </p:cNvCxnSpPr>
            <p:nvPr/>
          </p:nvCxnSpPr>
          <p:spPr>
            <a:xfrm>
              <a:off x="3014326" y="3188097"/>
              <a:ext cx="4068000" cy="0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1F4DBAD5-2691-880F-DB72-E08613CA2644}"/>
                </a:ext>
              </a:extLst>
            </p:cNvPr>
            <p:cNvCxnSpPr>
              <a:cxnSpLocks/>
            </p:cNvCxnSpPr>
            <p:nvPr/>
          </p:nvCxnSpPr>
          <p:spPr>
            <a:xfrm>
              <a:off x="5060628" y="1224434"/>
              <a:ext cx="0" cy="4073959"/>
            </a:xfrm>
            <a:prstGeom prst="line">
              <a:avLst/>
            </a:prstGeom>
            <a:ln w="15875">
              <a:solidFill>
                <a:schemeClr val="tx1"/>
              </a:solidFill>
              <a:prstDash val="dash"/>
              <a:headEnd type="non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90DA71EE-D332-4301-EB6B-ACC7716F8E1C}"/>
                </a:ext>
              </a:extLst>
            </p:cNvPr>
            <p:cNvGrpSpPr/>
            <p:nvPr/>
          </p:nvGrpSpPr>
          <p:grpSpPr>
            <a:xfrm rot="2572829">
              <a:off x="2224902" y="2462215"/>
              <a:ext cx="6020415" cy="1664944"/>
              <a:chOff x="1120207" y="2455835"/>
              <a:chExt cx="6020415" cy="1664944"/>
            </a:xfrm>
          </p:grpSpPr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889E250E-4F5B-CE6F-E861-21417409C768}"/>
                  </a:ext>
                </a:extLst>
              </p:cNvPr>
              <p:cNvCxnSpPr>
                <a:cxnSpLocks/>
              </p:cNvCxnSpPr>
              <p:nvPr/>
            </p:nvCxnSpPr>
            <p:spPr>
              <a:xfrm rot="19027171" flipH="1" flipV="1">
                <a:off x="1120207" y="2594184"/>
                <a:ext cx="396000" cy="5292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2EF23ABF-C3F6-E886-9B31-BD9AA3FCD57B}"/>
                      </a:ext>
                    </a:extLst>
                  </p:cNvPr>
                  <p:cNvSpPr txBox="1"/>
                  <p:nvPr/>
                </p:nvSpPr>
                <p:spPr>
                  <a:xfrm rot="19027171">
                    <a:off x="2039663" y="2455835"/>
                    <a:ext cx="6697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61" name="CaixaDeTexto 60">
                    <a:extLst>
                      <a:ext uri="{FF2B5EF4-FFF2-40B4-BE49-F238E27FC236}">
                        <a16:creationId xmlns:a16="http://schemas.microsoft.com/office/drawing/2014/main" id="{65482C4E-BAB9-4A41-B422-B1E8E3392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027171">
                    <a:off x="2039663" y="2455835"/>
                    <a:ext cx="669764" cy="64633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6B2D4BEB-FCBB-3D02-2DFD-20879D909495}"/>
                  </a:ext>
                </a:extLst>
              </p:cNvPr>
              <p:cNvCxnSpPr>
                <a:cxnSpLocks/>
              </p:cNvCxnSpPr>
              <p:nvPr/>
            </p:nvCxnSpPr>
            <p:spPr>
              <a:xfrm rot="19027171" flipH="1" flipV="1">
                <a:off x="2087281" y="2791479"/>
                <a:ext cx="360000" cy="4788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C7900FE2-CA86-E6BD-36BB-C8494E747011}"/>
                  </a:ext>
                </a:extLst>
              </p:cNvPr>
              <p:cNvCxnSpPr>
                <a:cxnSpLocks/>
              </p:cNvCxnSpPr>
              <p:nvPr/>
            </p:nvCxnSpPr>
            <p:spPr>
              <a:xfrm rot="19027171" flipH="1" flipV="1">
                <a:off x="5733427" y="3407926"/>
                <a:ext cx="432000" cy="5760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stealth" w="lg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A24CF153-6DF9-4CE4-5199-A3AA388CF957}"/>
                  </a:ext>
                </a:extLst>
              </p:cNvPr>
              <p:cNvCxnSpPr>
                <a:cxnSpLocks/>
              </p:cNvCxnSpPr>
              <p:nvPr/>
            </p:nvCxnSpPr>
            <p:spPr>
              <a:xfrm rot="19027171" flipH="1" flipV="1">
                <a:off x="6780622" y="3641979"/>
                <a:ext cx="360000" cy="478800"/>
              </a:xfrm>
              <a:prstGeom prst="line">
                <a:avLst/>
              </a:prstGeom>
              <a:ln w="15875">
                <a:solidFill>
                  <a:schemeClr val="tx1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ixaDeTexto 32">
                    <a:extLst>
                      <a:ext uri="{FF2B5EF4-FFF2-40B4-BE49-F238E27FC236}">
                        <a16:creationId xmlns:a16="http://schemas.microsoft.com/office/drawing/2014/main" id="{A2E278BF-8D9C-F2CE-3C81-430E2FCDE8E0}"/>
                      </a:ext>
                    </a:extLst>
                  </p:cNvPr>
                  <p:cNvSpPr txBox="1"/>
                  <p:nvPr/>
                </p:nvSpPr>
                <p:spPr>
                  <a:xfrm rot="19027171">
                    <a:off x="5255234" y="3037873"/>
                    <a:ext cx="6697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70" name="CaixaDeTexto 69">
                    <a:extLst>
                      <a:ext uri="{FF2B5EF4-FFF2-40B4-BE49-F238E27FC236}">
                        <a16:creationId xmlns:a16="http://schemas.microsoft.com/office/drawing/2014/main" id="{C9B8F63C-FEE4-4487-85A7-6E2E76523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027171">
                    <a:off x="5255234" y="3037873"/>
                    <a:ext cx="669764" cy="6463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0003C9A3-B585-01A0-33C3-0C5C730FD2EC}"/>
                </a:ext>
              </a:extLst>
            </p:cNvPr>
            <p:cNvGrpSpPr/>
            <p:nvPr/>
          </p:nvGrpSpPr>
          <p:grpSpPr>
            <a:xfrm>
              <a:off x="4955340" y="3089178"/>
              <a:ext cx="202572" cy="197838"/>
              <a:chOff x="6016301" y="3921030"/>
              <a:chExt cx="202572" cy="197838"/>
            </a:xfrm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793025AE-47B5-8AAB-83F2-CC793E8C9BA3}"/>
                  </a:ext>
                </a:extLst>
              </p:cNvPr>
              <p:cNvSpPr/>
              <p:nvPr/>
            </p:nvSpPr>
            <p:spPr>
              <a:xfrm>
                <a:off x="6018881" y="3921213"/>
                <a:ext cx="197659" cy="19765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1" name="Círculo Parcial 20">
                <a:extLst>
                  <a:ext uri="{FF2B5EF4-FFF2-40B4-BE49-F238E27FC236}">
                    <a16:creationId xmlns:a16="http://schemas.microsoft.com/office/drawing/2014/main" id="{10DE4429-099D-A771-546D-BA617D818037}"/>
                  </a:ext>
                </a:extLst>
              </p:cNvPr>
              <p:cNvSpPr/>
              <p:nvPr/>
            </p:nvSpPr>
            <p:spPr>
              <a:xfrm>
                <a:off x="6016301" y="3921030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Círculo Parcial 21">
                <a:extLst>
                  <a:ext uri="{FF2B5EF4-FFF2-40B4-BE49-F238E27FC236}">
                    <a16:creationId xmlns:a16="http://schemas.microsoft.com/office/drawing/2014/main" id="{4BD8EC2F-B384-04A0-23BC-F53A9478EC73}"/>
                  </a:ext>
                </a:extLst>
              </p:cNvPr>
              <p:cNvSpPr/>
              <p:nvPr/>
            </p:nvSpPr>
            <p:spPr>
              <a:xfrm rot="10800000">
                <a:off x="6021215" y="3921212"/>
                <a:ext cx="197658" cy="197655"/>
              </a:xfrm>
              <a:prstGeom prst="pie">
                <a:avLst>
                  <a:gd name="adj1" fmla="val 0"/>
                  <a:gd name="adj2" fmla="val 5354741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BD99CFEB-E6F9-46CE-B0FA-2B8E5D5F3A07}"/>
              </a:ext>
            </a:extLst>
          </p:cNvPr>
          <p:cNvGrpSpPr/>
          <p:nvPr/>
        </p:nvGrpSpPr>
        <p:grpSpPr>
          <a:xfrm>
            <a:off x="62886" y="68027"/>
            <a:ext cx="202572" cy="197838"/>
            <a:chOff x="6016301" y="3921030"/>
            <a:chExt cx="202572" cy="1978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0AB9405D-7127-49FF-8F83-AB6A680FB0BF}"/>
                </a:ext>
              </a:extLst>
            </p:cNvPr>
            <p:cNvSpPr/>
            <p:nvPr/>
          </p:nvSpPr>
          <p:spPr>
            <a:xfrm>
              <a:off x="6018881" y="3921213"/>
              <a:ext cx="197659" cy="1976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Círculo Parcial 78">
              <a:extLst>
                <a:ext uri="{FF2B5EF4-FFF2-40B4-BE49-F238E27FC236}">
                  <a16:creationId xmlns:a16="http://schemas.microsoft.com/office/drawing/2014/main" id="{4A7E1B5A-674C-4CB2-BA46-4F5645A82A48}"/>
                </a:ext>
              </a:extLst>
            </p:cNvPr>
            <p:cNvSpPr/>
            <p:nvPr/>
          </p:nvSpPr>
          <p:spPr>
            <a:xfrm>
              <a:off x="6016301" y="3921030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0" name="Círculo Parcial 79">
              <a:extLst>
                <a:ext uri="{FF2B5EF4-FFF2-40B4-BE49-F238E27FC236}">
                  <a16:creationId xmlns:a16="http://schemas.microsoft.com/office/drawing/2014/main" id="{9DD4ADF6-0469-4EC7-A560-C2946ADAAD38}"/>
                </a:ext>
              </a:extLst>
            </p:cNvPr>
            <p:cNvSpPr/>
            <p:nvPr/>
          </p:nvSpPr>
          <p:spPr>
            <a:xfrm rot="10800000">
              <a:off x="6021215" y="3921212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49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1267-11C1-4AAC-BD0A-82E98F9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9" y="231393"/>
            <a:ext cx="10515600" cy="1082316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Propriedades da seção transversal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/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Segundo momento de inércia da seção:</a:t>
                </a:r>
              </a:p>
              <a:p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Centroide:</a:t>
                </a: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blipFill>
                <a:blip r:embed="rId2"/>
                <a:stretch>
                  <a:fillRect l="-2233"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93777F1-8838-424B-9DB2-D65D4D2DEE5E}"/>
              </a:ext>
            </a:extLst>
          </p:cNvPr>
          <p:cNvGrpSpPr/>
          <p:nvPr/>
        </p:nvGrpSpPr>
        <p:grpSpPr>
          <a:xfrm>
            <a:off x="4130442" y="2028825"/>
            <a:ext cx="5467582" cy="3209925"/>
            <a:chOff x="3997092" y="1304925"/>
            <a:chExt cx="5467582" cy="3209925"/>
          </a:xfrm>
        </p:grpSpPr>
        <p:grpSp>
          <p:nvGrpSpPr>
            <p:cNvPr id="31" name="Agrupar 30">
              <a:extLst>
                <a:ext uri="{FF2B5EF4-FFF2-40B4-BE49-F238E27FC236}">
                  <a16:creationId xmlns:a16="http://schemas.microsoft.com/office/drawing/2014/main" id="{3FACC3B7-D7CC-47FA-BAFB-38AAFA7A5E4B}"/>
                </a:ext>
              </a:extLst>
            </p:cNvPr>
            <p:cNvGrpSpPr/>
            <p:nvPr/>
          </p:nvGrpSpPr>
          <p:grpSpPr>
            <a:xfrm>
              <a:off x="6560087" y="1600666"/>
              <a:ext cx="2441038" cy="2422533"/>
              <a:chOff x="7821816" y="3615299"/>
              <a:chExt cx="2441038" cy="2422533"/>
            </a:xfrm>
          </p:grpSpPr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6B1CAA4E-56B9-42C3-B785-EEAB42A2D01D}"/>
                  </a:ext>
                </a:extLst>
              </p:cNvPr>
              <p:cNvSpPr/>
              <p:nvPr/>
            </p:nvSpPr>
            <p:spPr>
              <a:xfrm>
                <a:off x="8334909" y="4179515"/>
                <a:ext cx="1332000" cy="1332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21" name="Agrupar 20">
                <a:extLst>
                  <a:ext uri="{FF2B5EF4-FFF2-40B4-BE49-F238E27FC236}">
                    <a16:creationId xmlns:a16="http://schemas.microsoft.com/office/drawing/2014/main" id="{67429C80-22C2-461D-9BF4-BDC1E6279722}"/>
                  </a:ext>
                </a:extLst>
              </p:cNvPr>
              <p:cNvGrpSpPr/>
              <p:nvPr/>
            </p:nvGrpSpPr>
            <p:grpSpPr>
              <a:xfrm>
                <a:off x="7821816" y="3615299"/>
                <a:ext cx="2441038" cy="2422533"/>
                <a:chOff x="1325198" y="3088434"/>
                <a:chExt cx="2441038" cy="2422533"/>
              </a:xfrm>
            </p:grpSpPr>
            <p:cxnSp>
              <p:nvCxnSpPr>
                <p:cNvPr id="22" name="Conector reto 21">
                  <a:extLst>
                    <a:ext uri="{FF2B5EF4-FFF2-40B4-BE49-F238E27FC236}">
                      <a16:creationId xmlns:a16="http://schemas.microsoft.com/office/drawing/2014/main" id="{75E6B8E7-0021-4854-80DF-5280A01F3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67543" y="5002321"/>
                  <a:ext cx="219869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ector reto 22">
                  <a:extLst>
                    <a:ext uri="{FF2B5EF4-FFF2-40B4-BE49-F238E27FC236}">
                      <a16:creationId xmlns:a16="http://schemas.microsoft.com/office/drawing/2014/main" id="{4860E2B3-D8A4-4C74-BEA0-117F717078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4710" y="3088434"/>
                  <a:ext cx="0" cy="2223494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CaixaDeTexto 23">
                      <a:extLst>
                        <a:ext uri="{FF2B5EF4-FFF2-40B4-BE49-F238E27FC236}">
                          <a16:creationId xmlns:a16="http://schemas.microsoft.com/office/drawing/2014/main" id="{B13DC564-09D0-4207-A6CE-44358C685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9361" y="4991622"/>
                      <a:ext cx="3122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oMath>
                        </m:oMathPara>
                      </a14:m>
                      <a:endParaRPr lang="pt-BR" b="1" dirty="0"/>
                    </a:p>
                  </p:txBody>
                </p:sp>
              </mc:Choice>
              <mc:Fallback xmlns="">
                <p:sp>
                  <p:nvSpPr>
                    <p:cNvPr id="24" name="CaixaDeTexto 23">
                      <a:extLst>
                        <a:ext uri="{FF2B5EF4-FFF2-40B4-BE49-F238E27FC236}">
                          <a16:creationId xmlns:a16="http://schemas.microsoft.com/office/drawing/2014/main" id="{B13DC564-09D0-4207-A6CE-44358C685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9361" y="4991622"/>
                      <a:ext cx="312276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CaixaDeTexto 24">
                      <a:extLst>
                        <a:ext uri="{FF2B5EF4-FFF2-40B4-BE49-F238E27FC236}">
                          <a16:creationId xmlns:a16="http://schemas.microsoft.com/office/drawing/2014/main" id="{E824E807-2395-498C-AB27-CBF75CD494A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1216" y="3111919"/>
                      <a:ext cx="31227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oMath>
                        </m:oMathPara>
                      </a14:m>
                      <a:endParaRPr lang="pt-BR" b="1" dirty="0"/>
                    </a:p>
                  </p:txBody>
                </p:sp>
              </mc:Choice>
              <mc:Fallback xmlns="">
                <p:sp>
                  <p:nvSpPr>
                    <p:cNvPr id="25" name="CaixaDeTexto 24">
                      <a:extLst>
                        <a:ext uri="{FF2B5EF4-FFF2-40B4-BE49-F238E27FC236}">
                          <a16:creationId xmlns:a16="http://schemas.microsoft.com/office/drawing/2014/main" id="{E824E807-2395-498C-AB27-CBF75CD494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1216" y="3111919"/>
                      <a:ext cx="312276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961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7" name="Conector reto 26">
                  <a:extLst>
                    <a:ext uri="{FF2B5EF4-FFF2-40B4-BE49-F238E27FC236}">
                      <a16:creationId xmlns:a16="http://schemas.microsoft.com/office/drawing/2014/main" id="{549DCC95-C94A-4852-AD78-C443A8BC50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38291" y="5231809"/>
                  <a:ext cx="1332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F2A1E9C4-5147-4C04-83D3-6F28F456AC6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16669" y="5203190"/>
                      <a:ext cx="3122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oMath>
                        </m:oMathPara>
                      </a14:m>
                      <a:endParaRPr lang="pt-BR" sz="1400" b="1" dirty="0"/>
                    </a:p>
                  </p:txBody>
                </p:sp>
              </mc:Choice>
              <mc:Fallback xmlns="">
                <p:sp>
                  <p:nvSpPr>
                    <p:cNvPr id="28" name="CaixaDeTexto 27">
                      <a:extLst>
                        <a:ext uri="{FF2B5EF4-FFF2-40B4-BE49-F238E27FC236}">
                          <a16:creationId xmlns:a16="http://schemas.microsoft.com/office/drawing/2014/main" id="{F2A1E9C4-5147-4C04-83D3-6F28F456AC6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6669" y="5203190"/>
                      <a:ext cx="312276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Conector reto 18">
                  <a:extLst>
                    <a:ext uri="{FF2B5EF4-FFF2-40B4-BE49-F238E27FC236}">
                      <a16:creationId xmlns:a16="http://schemas.microsoft.com/office/drawing/2014/main" id="{5B3BEBC9-3120-436D-A594-1CD70D81D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23103" y="3662175"/>
                  <a:ext cx="0" cy="13224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stealth" w="med" len="lg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ector reto 31">
                  <a:extLst>
                    <a:ext uri="{FF2B5EF4-FFF2-40B4-BE49-F238E27FC236}">
                      <a16:creationId xmlns:a16="http://schemas.microsoft.com/office/drawing/2014/main" id="{A8844D5C-E7AB-472B-AACA-1FA928E19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65122" y="3662175"/>
                  <a:ext cx="32400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720F4592-1DE0-49D3-8010-88DA65E3D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0291" y="5040648"/>
                  <a:ext cx="0" cy="2712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head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E7DDDDF6-5472-49C9-AEC5-F1421765DD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25198" y="4151323"/>
                      <a:ext cx="31227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oMath>
                        </m:oMathPara>
                      </a14:m>
                      <a:endParaRPr lang="pt-BR" sz="1400" b="1" dirty="0"/>
                    </a:p>
                  </p:txBody>
                </p:sp>
              </mc:Choice>
              <mc:Fallback xmlns="">
                <p:sp>
                  <p:nvSpPr>
                    <p:cNvPr id="35" name="CaixaDeTexto 34">
                      <a:extLst>
                        <a:ext uri="{FF2B5EF4-FFF2-40B4-BE49-F238E27FC236}">
                          <a16:creationId xmlns:a16="http://schemas.microsoft.com/office/drawing/2014/main" id="{E7DDDDF6-5472-49C9-AEC5-F1421765DD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25198" y="4151323"/>
                      <a:ext cx="312276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1D1B1462-8134-46A5-849D-C4C96FC56B13}"/>
                    </a:ext>
                  </a:extLst>
                </p:cNvPr>
                <p:cNvSpPr txBox="1"/>
                <p:nvPr/>
              </p:nvSpPr>
              <p:spPr>
                <a:xfrm>
                  <a:off x="3997092" y="1510847"/>
                  <a:ext cx="2702305" cy="26820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h𝑏</m:t>
                                    </m:r>
                                  </m:num>
                                  <m:den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  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  <a:p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;  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0" name="CaixaDeTexto 29">
                  <a:extLst>
                    <a:ext uri="{FF2B5EF4-FFF2-40B4-BE49-F238E27FC236}">
                      <a16:creationId xmlns:a16="http://schemas.microsoft.com/office/drawing/2014/main" id="{1D1B1462-8134-46A5-849D-C4C96FC56B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7092" y="1510847"/>
                  <a:ext cx="2702305" cy="268208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8F58BD7-FF67-4C69-A364-40726B471A31}"/>
                </a:ext>
              </a:extLst>
            </p:cNvPr>
            <p:cNvSpPr/>
            <p:nvPr/>
          </p:nvSpPr>
          <p:spPr>
            <a:xfrm>
              <a:off x="4049764" y="1304925"/>
              <a:ext cx="5414910" cy="32099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688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1267-11C1-4AAC-BD0A-82E98F9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9" y="231393"/>
            <a:ext cx="10515600" cy="1082316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Propriedades da seção transversal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/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Segundo momento de inércia da seção:</a:t>
                </a:r>
              </a:p>
              <a:p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Centroide:</a:t>
                </a: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blipFill>
                <a:blip r:embed="rId2"/>
                <a:stretch>
                  <a:fillRect l="-2233"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A93BD6EC-0EA9-4491-BBA9-096A06746F80}"/>
              </a:ext>
            </a:extLst>
          </p:cNvPr>
          <p:cNvGrpSpPr/>
          <p:nvPr/>
        </p:nvGrpSpPr>
        <p:grpSpPr>
          <a:xfrm>
            <a:off x="4030715" y="1752599"/>
            <a:ext cx="5414910" cy="3819525"/>
            <a:chOff x="3449690" y="1104899"/>
            <a:chExt cx="5414910" cy="3819525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B5400A85-CA2A-46BE-9219-D3B1A96FE97A}"/>
                </a:ext>
              </a:extLst>
            </p:cNvPr>
            <p:cNvGrpSpPr/>
            <p:nvPr/>
          </p:nvGrpSpPr>
          <p:grpSpPr>
            <a:xfrm>
              <a:off x="5106483" y="1681723"/>
              <a:ext cx="3452978" cy="3242701"/>
              <a:chOff x="493871" y="3088434"/>
              <a:chExt cx="3452978" cy="3242701"/>
            </a:xfrm>
          </p:grpSpPr>
          <p:sp>
            <p:nvSpPr>
              <p:cNvPr id="11" name="Círculo Parcial 10">
                <a:extLst>
                  <a:ext uri="{FF2B5EF4-FFF2-40B4-BE49-F238E27FC236}">
                    <a16:creationId xmlns:a16="http://schemas.microsoft.com/office/drawing/2014/main" id="{BD4216FD-6D33-48C6-9552-D3BBE64B8136}"/>
                  </a:ext>
                </a:extLst>
              </p:cNvPr>
              <p:cNvSpPr/>
              <p:nvPr/>
            </p:nvSpPr>
            <p:spPr>
              <a:xfrm>
                <a:off x="493871" y="3661064"/>
                <a:ext cx="2670071" cy="2670071"/>
              </a:xfrm>
              <a:prstGeom prst="pie">
                <a:avLst>
                  <a:gd name="adj1" fmla="val 16199020"/>
                  <a:gd name="adj2" fmla="val 2522"/>
                </a:avLst>
              </a:prstGeom>
              <a:solidFill>
                <a:schemeClr val="bg2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" name="Conector reto 3">
                <a:extLst>
                  <a:ext uri="{FF2B5EF4-FFF2-40B4-BE49-F238E27FC236}">
                    <a16:creationId xmlns:a16="http://schemas.microsoft.com/office/drawing/2014/main" id="{7BC590A7-B63D-479F-A5EF-D0B1A12FA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7543" y="5002321"/>
                <a:ext cx="23793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691432A9-F02C-4CB7-89F6-200D1BBEC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4710" y="3088434"/>
                <a:ext cx="0" cy="209938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CD8A6F9-225E-4E06-9988-DFB392D19C29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675" y="5042791"/>
                    <a:ext cx="3122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CD8A6F9-225E-4E06-9988-DFB392D19C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675" y="5042791"/>
                    <a:ext cx="3122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178D3797-C4B0-48CE-B4D1-DDBC6DF0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965" y="3265807"/>
                    <a:ext cx="3122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7" name="CaixaDeTexto 6">
                    <a:extLst>
                      <a:ext uri="{FF2B5EF4-FFF2-40B4-BE49-F238E27FC236}">
                        <a16:creationId xmlns:a16="http://schemas.microsoft.com/office/drawing/2014/main" id="{178D3797-C4B0-48CE-B4D1-DDBC6DF071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6965" y="3265807"/>
                    <a:ext cx="3122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961"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2F8601A2-5465-4F19-9DA7-30C35F634B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4711" y="3762375"/>
                <a:ext cx="475577" cy="123994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CDCA908B-1C1A-4A77-B001-3AFF0CAA8BA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756" y="3953455"/>
                    <a:ext cx="31227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pt-BR" sz="1400" b="1" dirty="0"/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CDCA908B-1C1A-4A77-B001-3AFF0CAA8B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756" y="3953455"/>
                    <a:ext cx="3122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7D34547-076F-4AF1-ACA3-25F733B4BAF8}"/>
                    </a:ext>
                  </a:extLst>
                </p:cNvPr>
                <p:cNvSpPr txBox="1"/>
                <p:nvPr/>
              </p:nvSpPr>
              <p:spPr>
                <a:xfrm>
                  <a:off x="3571517" y="1305329"/>
                  <a:ext cx="2229645" cy="3384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  <a:p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pt-BR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  <a:p>
                  <a:endParaRPr lang="pt-BR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7D34547-076F-4AF1-ACA3-25F733B4B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1517" y="1305329"/>
                  <a:ext cx="2229645" cy="338445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930CE69-F870-4005-8D79-7776D1ABE88B}"/>
                </a:ext>
              </a:extLst>
            </p:cNvPr>
            <p:cNvSpPr/>
            <p:nvPr/>
          </p:nvSpPr>
          <p:spPr>
            <a:xfrm>
              <a:off x="3449690" y="1104899"/>
              <a:ext cx="5414910" cy="38195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C96E18C-13A5-40BF-9A82-5A2D5C7D1D10}"/>
                  </a:ext>
                </a:extLst>
              </p:cNvPr>
              <p:cNvSpPr txBox="1"/>
              <p:nvPr/>
            </p:nvSpPr>
            <p:spPr>
              <a:xfrm>
                <a:off x="8621808" y="6070337"/>
                <a:ext cx="3425956" cy="6470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−32</m:t>
                              </m:r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6C96E18C-13A5-40BF-9A82-5A2D5C7D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808" y="6070337"/>
                <a:ext cx="3425956" cy="6470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41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E1267-11C1-4AAC-BD0A-82E98F9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9" y="231393"/>
            <a:ext cx="10515600" cy="1082316"/>
          </a:xfrm>
        </p:spPr>
        <p:txBody>
          <a:bodyPr/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Propriedades da seção transversal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/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Segundo momento de inércia da seção:</a:t>
                </a:r>
              </a:p>
              <a:p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𝑑𝐴</m:t>
                      </m:r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Centroide:</a:t>
                </a: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supHide m:val="on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pt-BR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C8856E47-5B5B-47FB-8E2A-D674938B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79" y="1482244"/>
                <a:ext cx="2456522" cy="4884222"/>
              </a:xfrm>
              <a:prstGeom prst="rect">
                <a:avLst/>
              </a:prstGeom>
              <a:blipFill>
                <a:blip r:embed="rId2"/>
                <a:stretch>
                  <a:fillRect l="-2233" t="-6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FACC3B7-D7CC-47FA-BAFB-38AAFA7A5E4B}"/>
              </a:ext>
            </a:extLst>
          </p:cNvPr>
          <p:cNvGrpSpPr/>
          <p:nvPr/>
        </p:nvGrpSpPr>
        <p:grpSpPr>
          <a:xfrm>
            <a:off x="5615004" y="2862641"/>
            <a:ext cx="3452978" cy="3242701"/>
            <a:chOff x="6990489" y="3615299"/>
            <a:chExt cx="3452978" cy="3242701"/>
          </a:xfrm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B1CAA4E-56B9-42C3-B785-EEAB42A2D01D}"/>
                </a:ext>
              </a:extLst>
            </p:cNvPr>
            <p:cNvSpPr/>
            <p:nvPr/>
          </p:nvSpPr>
          <p:spPr>
            <a:xfrm>
              <a:off x="8334909" y="4179515"/>
              <a:ext cx="1332000" cy="1332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67429C80-22C2-461D-9BF4-BDC1E6279722}"/>
                </a:ext>
              </a:extLst>
            </p:cNvPr>
            <p:cNvGrpSpPr/>
            <p:nvPr/>
          </p:nvGrpSpPr>
          <p:grpSpPr>
            <a:xfrm>
              <a:off x="6990489" y="3615299"/>
              <a:ext cx="3452978" cy="3242701"/>
              <a:chOff x="493871" y="3088434"/>
              <a:chExt cx="3452978" cy="3242701"/>
            </a:xfrm>
          </p:grpSpPr>
          <p:cxnSp>
            <p:nvCxnSpPr>
              <p:cNvPr id="22" name="Conector reto 21">
                <a:extLst>
                  <a:ext uri="{FF2B5EF4-FFF2-40B4-BE49-F238E27FC236}">
                    <a16:creationId xmlns:a16="http://schemas.microsoft.com/office/drawing/2014/main" id="{75E6B8E7-0021-4854-80DF-5280A01F3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567543" y="5002321"/>
                <a:ext cx="2379306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reto 22">
                <a:extLst>
                  <a:ext uri="{FF2B5EF4-FFF2-40B4-BE49-F238E27FC236}">
                    <a16:creationId xmlns:a16="http://schemas.microsoft.com/office/drawing/2014/main" id="{4860E2B3-D8A4-4C74-BEA0-117F71707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4710" y="3088434"/>
                <a:ext cx="0" cy="2099386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B13DC564-09D0-4207-A6CE-44358C685DEF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675" y="5042791"/>
                    <a:ext cx="3122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24" name="CaixaDeTexto 23">
                    <a:extLst>
                      <a:ext uri="{FF2B5EF4-FFF2-40B4-BE49-F238E27FC236}">
                        <a16:creationId xmlns:a16="http://schemas.microsoft.com/office/drawing/2014/main" id="{B13DC564-09D0-4207-A6CE-44358C685D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675" y="5042791"/>
                    <a:ext cx="31227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E824E807-2395-498C-AB27-CBF75CD494A2}"/>
                      </a:ext>
                    </a:extLst>
                  </p:cNvPr>
                  <p:cNvSpPr txBox="1"/>
                  <p:nvPr/>
                </p:nvSpPr>
                <p:spPr>
                  <a:xfrm>
                    <a:off x="1466965" y="3265807"/>
                    <a:ext cx="31227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25" name="CaixaDeTexto 24">
                    <a:extLst>
                      <a:ext uri="{FF2B5EF4-FFF2-40B4-BE49-F238E27FC236}">
                        <a16:creationId xmlns:a16="http://schemas.microsoft.com/office/drawing/2014/main" id="{E824E807-2395-498C-AB27-CBF75CD494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66965" y="3265807"/>
                    <a:ext cx="31227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961" b="-6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Círculo Parcial 25">
                <a:extLst>
                  <a:ext uri="{FF2B5EF4-FFF2-40B4-BE49-F238E27FC236}">
                    <a16:creationId xmlns:a16="http://schemas.microsoft.com/office/drawing/2014/main" id="{854A1F52-9F29-4083-BCF2-924B74A444D5}"/>
                  </a:ext>
                </a:extLst>
              </p:cNvPr>
              <p:cNvSpPr/>
              <p:nvPr/>
            </p:nvSpPr>
            <p:spPr>
              <a:xfrm>
                <a:off x="493871" y="3661064"/>
                <a:ext cx="2670071" cy="2670071"/>
              </a:xfrm>
              <a:prstGeom prst="pie">
                <a:avLst>
                  <a:gd name="adj1" fmla="val 16199020"/>
                  <a:gd name="adj2" fmla="val 2522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Conector reto 26">
                <a:extLst>
                  <a:ext uri="{FF2B5EF4-FFF2-40B4-BE49-F238E27FC236}">
                    <a16:creationId xmlns:a16="http://schemas.microsoft.com/office/drawing/2014/main" id="{549DCC95-C94A-4852-AD78-C443A8BC50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24713" y="4094697"/>
                <a:ext cx="977619" cy="907624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F2A1E9C4-5147-4C04-83D3-6F28F456AC6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8756" y="3953455"/>
                    <a:ext cx="31227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oMath>
                      </m:oMathPara>
                    </a14:m>
                    <a:endParaRPr lang="pt-BR" sz="1400" b="1" dirty="0"/>
                  </a:p>
                </p:txBody>
              </p:sp>
            </mc:Choice>
            <mc:Fallback xmlns="">
              <p:sp>
                <p:nvSpPr>
                  <p:cNvPr id="28" name="CaixaDeTexto 27">
                    <a:extLst>
                      <a:ext uri="{FF2B5EF4-FFF2-40B4-BE49-F238E27FC236}">
                        <a16:creationId xmlns:a16="http://schemas.microsoft.com/office/drawing/2014/main" id="{F2A1E9C4-5147-4C04-83D3-6F28F456AC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8756" y="3953455"/>
                    <a:ext cx="31227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D1B1462-8134-46A5-849D-C4C96FC56B13}"/>
                  </a:ext>
                </a:extLst>
              </p:cNvPr>
              <p:cNvSpPr txBox="1"/>
              <p:nvPr/>
            </p:nvSpPr>
            <p:spPr>
              <a:xfrm>
                <a:off x="3897605" y="1947769"/>
                <a:ext cx="2702305" cy="38550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28−9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72(4−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1D1B1462-8134-46A5-849D-C4C96FC5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605" y="1947769"/>
                <a:ext cx="2702305" cy="38550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tângulo 32">
            <a:extLst>
              <a:ext uri="{FF2B5EF4-FFF2-40B4-BE49-F238E27FC236}">
                <a16:creationId xmlns:a16="http://schemas.microsoft.com/office/drawing/2014/main" id="{68F58BD7-FF67-4C69-A364-40726B471A31}"/>
              </a:ext>
            </a:extLst>
          </p:cNvPr>
          <p:cNvSpPr/>
          <p:nvPr/>
        </p:nvSpPr>
        <p:spPr>
          <a:xfrm>
            <a:off x="3973564" y="1886339"/>
            <a:ext cx="5414910" cy="3971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D5A1441-B95B-4C35-8A48-8D771C16CF2D}"/>
              </a:ext>
            </a:extLst>
          </p:cNvPr>
          <p:cNvSpPr/>
          <p:nvPr/>
        </p:nvSpPr>
        <p:spPr>
          <a:xfrm>
            <a:off x="8015307" y="3623182"/>
            <a:ext cx="72000" cy="7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400D2A0-BEE2-40C0-B967-53E540D25694}"/>
              </a:ext>
            </a:extLst>
          </p:cNvPr>
          <p:cNvCxnSpPr>
            <a:cxnSpLocks/>
          </p:cNvCxnSpPr>
          <p:nvPr/>
        </p:nvCxnSpPr>
        <p:spPr>
          <a:xfrm>
            <a:off x="8044295" y="3707298"/>
            <a:ext cx="0" cy="10630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10EDC15-A908-406C-AE93-0D517B34DC9E}"/>
              </a:ext>
            </a:extLst>
          </p:cNvPr>
          <p:cNvCxnSpPr>
            <a:cxnSpLocks/>
          </p:cNvCxnSpPr>
          <p:nvPr/>
        </p:nvCxnSpPr>
        <p:spPr>
          <a:xfrm>
            <a:off x="6937696" y="3659182"/>
            <a:ext cx="104969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69BAD1-8495-49C7-A565-64958733AEEA}"/>
                  </a:ext>
                </a:extLst>
              </p:cNvPr>
              <p:cNvSpPr txBox="1"/>
              <p:nvPr/>
            </p:nvSpPr>
            <p:spPr>
              <a:xfrm>
                <a:off x="7854385" y="4817005"/>
                <a:ext cx="393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69BAD1-8495-49C7-A565-64958733A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385" y="4817005"/>
                <a:ext cx="393844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5630ED-77F6-485A-9C1E-1B101EA18255}"/>
                  </a:ext>
                </a:extLst>
              </p:cNvPr>
              <p:cNvSpPr txBox="1"/>
              <p:nvPr/>
            </p:nvSpPr>
            <p:spPr>
              <a:xfrm>
                <a:off x="6537503" y="3488353"/>
                <a:ext cx="3938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BD5630ED-77F6-485A-9C1E-1B101EA18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503" y="3488353"/>
                <a:ext cx="393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B51C789-E87E-45FA-AD9A-CA025722D900}"/>
                  </a:ext>
                </a:extLst>
              </p:cNvPr>
              <p:cNvSpPr txBox="1"/>
              <p:nvPr/>
            </p:nvSpPr>
            <p:spPr>
              <a:xfrm>
                <a:off x="8621808" y="6070337"/>
                <a:ext cx="3425956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2B51C789-E87E-45FA-AD9A-CA025722D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808" y="6070337"/>
                <a:ext cx="3425956" cy="6690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535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2277217-7AE0-4A88-B1A5-01497AD29704}"/>
              </a:ext>
            </a:extLst>
          </p:cNvPr>
          <p:cNvGrpSpPr/>
          <p:nvPr/>
        </p:nvGrpSpPr>
        <p:grpSpPr>
          <a:xfrm>
            <a:off x="466728" y="356314"/>
            <a:ext cx="5187821" cy="6326154"/>
            <a:chOff x="2659224" y="270589"/>
            <a:chExt cx="5187821" cy="632615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551E4EF-137A-4E7C-8D2F-2F4BE9429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6364" y="1156996"/>
              <a:ext cx="2685096" cy="4544008"/>
            </a:xfrm>
            <a:prstGeom prst="rect">
              <a:avLst/>
            </a:prstGeom>
          </p:spPr>
        </p:pic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3291DD5-55CE-4335-B6CC-4E4030C1EF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85" y="1799865"/>
              <a:ext cx="312276" cy="23420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DA1465A-4769-4FA1-9BBF-921E6DF5DA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72490"/>
              <a:ext cx="64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F74B31D-1CC1-4135-9896-995757823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332" y="658965"/>
              <a:ext cx="0" cy="4980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2B92641-96E3-4671-B117-2B9BD9174BD3}"/>
                </a:ext>
              </a:extLst>
            </p:cNvPr>
            <p:cNvCxnSpPr>
              <a:cxnSpLocks/>
            </p:cNvCxnSpPr>
            <p:nvPr/>
          </p:nvCxnSpPr>
          <p:spPr>
            <a:xfrm>
              <a:off x="2745121" y="1261430"/>
              <a:ext cx="75124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1FE3A1C-5ACC-4250-93C3-1DB31598D95A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97" y="5590149"/>
              <a:ext cx="75124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8DCF451-77CC-4967-8610-40CA636580EE}"/>
                    </a:ext>
                  </a:extLst>
                </p:cNvPr>
                <p:cNvSpPr txBox="1"/>
                <p:nvPr/>
              </p:nvSpPr>
              <p:spPr>
                <a:xfrm>
                  <a:off x="4590661" y="1849407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8DCF451-77CC-4967-8610-40CA63658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61" y="1849407"/>
                  <a:ext cx="3122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90457C2-85A3-48F3-B51B-3DC7F14BEC7E}"/>
                </a:ext>
              </a:extLst>
            </p:cNvPr>
            <p:cNvCxnSpPr>
              <a:cxnSpLocks/>
            </p:cNvCxnSpPr>
            <p:nvPr/>
          </p:nvCxnSpPr>
          <p:spPr>
            <a:xfrm>
              <a:off x="3623132" y="907980"/>
              <a:ext cx="2376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0F40457-7480-4A8C-83F0-C05023A4D5A2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261430"/>
              <a:ext cx="64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BD6547A-DC3B-4A1E-A162-5A8E9A2B7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5985" y="5682343"/>
              <a:ext cx="0" cy="914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CACEC3D-86AC-40CE-A0FD-61542D956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38" y="5682343"/>
              <a:ext cx="0" cy="317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0DCE6DE-531D-4073-B40E-60B82EB93E2C}"/>
                </a:ext>
              </a:extLst>
            </p:cNvPr>
            <p:cNvCxnSpPr>
              <a:cxnSpLocks/>
            </p:cNvCxnSpPr>
            <p:nvPr/>
          </p:nvCxnSpPr>
          <p:spPr>
            <a:xfrm>
              <a:off x="3120742" y="1261430"/>
              <a:ext cx="0" cy="4328719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E0878FB-4F16-45D3-A348-858F786FBE27}"/>
                    </a:ext>
                  </a:extLst>
                </p:cNvPr>
                <p:cNvSpPr txBox="1"/>
                <p:nvPr/>
              </p:nvSpPr>
              <p:spPr>
                <a:xfrm>
                  <a:off x="4643763" y="513877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E0878FB-4F16-45D3-A348-858F786FB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763" y="513877"/>
                  <a:ext cx="3122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6091456-2344-4754-8BAB-EF9273DFCC2F}"/>
                    </a:ext>
                  </a:extLst>
                </p:cNvPr>
                <p:cNvSpPr txBox="1"/>
                <p:nvPr/>
              </p:nvSpPr>
              <p:spPr>
                <a:xfrm>
                  <a:off x="2659224" y="3056458"/>
                  <a:ext cx="288146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6091456-2344-4754-8BAB-EF9273DFC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224" y="3056458"/>
                  <a:ext cx="288146" cy="6399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0CB1C7C-46FC-46F4-BE4F-5656E1D2C4DB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95" y="1672490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3C4C7F39-F431-4666-85C2-76C5247D3B84}"/>
                </a:ext>
              </a:extLst>
            </p:cNvPr>
            <p:cNvCxnSpPr>
              <a:cxnSpLocks/>
            </p:cNvCxnSpPr>
            <p:nvPr/>
          </p:nvCxnSpPr>
          <p:spPr>
            <a:xfrm>
              <a:off x="4199098" y="5600592"/>
              <a:ext cx="30787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8733881-A8C5-42D9-90BE-8EA499D2947C}"/>
                </a:ext>
              </a:extLst>
            </p:cNvPr>
            <p:cNvSpPr/>
            <p:nvPr/>
          </p:nvSpPr>
          <p:spPr>
            <a:xfrm>
              <a:off x="4868973" y="5522327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27989B2-1461-4F57-BA74-461ED856E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58" y="717205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86A5AEF-86CD-4154-9624-3D1283CAA2CC}"/>
                    </a:ext>
                  </a:extLst>
                </p:cNvPr>
                <p:cNvSpPr txBox="1"/>
                <p:nvPr/>
              </p:nvSpPr>
              <p:spPr>
                <a:xfrm>
                  <a:off x="6314794" y="1264606"/>
                  <a:ext cx="312276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86A5AEF-86CD-4154-9624-3D1283CA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794" y="1264606"/>
                  <a:ext cx="312276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9F1430D-0FE1-40B7-9550-3D9540F76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618" y="5917766"/>
              <a:ext cx="454852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C15BB139-AB8A-499E-AB3C-4E0FA6ACDE3D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1" y="5908435"/>
              <a:ext cx="540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8109A1AA-569D-4371-8057-A6369B9ACCBB}"/>
                    </a:ext>
                  </a:extLst>
                </p:cNvPr>
                <p:cNvSpPr txBox="1"/>
                <p:nvPr/>
              </p:nvSpPr>
              <p:spPr>
                <a:xfrm>
                  <a:off x="3721773" y="5721975"/>
                  <a:ext cx="347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8109A1AA-569D-4371-8057-A6369B9A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773" y="5721975"/>
                  <a:ext cx="3471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A683304-4DF6-4C64-A47F-5AD10B71E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743" y="5590149"/>
              <a:ext cx="56030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400AA039-7AB6-44EF-A7F2-CA5647325D52}"/>
                </a:ext>
              </a:extLst>
            </p:cNvPr>
            <p:cNvCxnSpPr>
              <a:cxnSpLocks/>
            </p:cNvCxnSpPr>
            <p:nvPr/>
          </p:nvCxnSpPr>
          <p:spPr>
            <a:xfrm>
              <a:off x="3616187" y="270589"/>
              <a:ext cx="0" cy="91440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A8A0A897-683B-4E4F-B5E0-8B4A7FFBF670}"/>
                    </a:ext>
                  </a:extLst>
                </p:cNvPr>
                <p:cNvSpPr txBox="1"/>
                <p:nvPr/>
              </p:nvSpPr>
              <p:spPr>
                <a:xfrm>
                  <a:off x="7400871" y="5630619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A8A0A897-683B-4E4F-B5E0-8B4A7FFBF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871" y="5630619"/>
                  <a:ext cx="3122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B5D69AD2-2FFC-43EC-BB2B-9A9D556A6B0C}"/>
                    </a:ext>
                  </a:extLst>
                </p:cNvPr>
                <p:cNvSpPr txBox="1"/>
                <p:nvPr/>
              </p:nvSpPr>
              <p:spPr>
                <a:xfrm>
                  <a:off x="3258442" y="447962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B5D69AD2-2FFC-43EC-BB2B-9A9D556A6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442" y="447962"/>
                  <a:ext cx="31227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961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A465566-02FA-4956-B8A2-E31B6767F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755" y="5728997"/>
              <a:ext cx="0" cy="867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DB2782B-FDF1-4E13-9F26-69109AEBA5A7}"/>
                </a:ext>
              </a:extLst>
            </p:cNvPr>
            <p:cNvCxnSpPr>
              <a:cxnSpLocks/>
            </p:cNvCxnSpPr>
            <p:nvPr/>
          </p:nvCxnSpPr>
          <p:spPr>
            <a:xfrm>
              <a:off x="3625985" y="6431701"/>
              <a:ext cx="130777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B9A0EB42-670D-4A21-8953-C0EBD24D70B7}"/>
                    </a:ext>
                  </a:extLst>
                </p:cNvPr>
                <p:cNvSpPr txBox="1"/>
                <p:nvPr/>
              </p:nvSpPr>
              <p:spPr>
                <a:xfrm>
                  <a:off x="4092074" y="6033700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B9A0EB42-670D-4A21-8953-C0EBD24D7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074" y="6033700"/>
                  <a:ext cx="312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BA972E2C-A3E0-4B09-8EFB-B5216F08016A}"/>
                </a:ext>
              </a:extLst>
            </p:cNvPr>
            <p:cNvCxnSpPr>
              <a:cxnSpLocks/>
            </p:cNvCxnSpPr>
            <p:nvPr/>
          </p:nvCxnSpPr>
          <p:spPr>
            <a:xfrm>
              <a:off x="6669285" y="1734686"/>
              <a:ext cx="0" cy="3851238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B0406D1-8C64-4514-A447-E5CB4847C36C}"/>
                  </a:ext>
                </a:extLst>
              </p:cNvPr>
              <p:cNvSpPr txBox="1"/>
              <p:nvPr/>
            </p:nvSpPr>
            <p:spPr>
              <a:xfrm>
                <a:off x="5614787" y="245363"/>
                <a:ext cx="6305160" cy="64450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16−3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9(4−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i="1" dirty="0">
                    <a:latin typeface="Cambria Math" panose="02040503050406030204" pitchFamily="18" charset="0"/>
                  </a:rPr>
                  <a:t>	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4−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den>
                          </m:f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 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B0406D1-8C64-4514-A447-E5CB4847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787" y="245363"/>
                <a:ext cx="6305160" cy="64450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82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B2277217-7AE0-4A88-B1A5-01497AD29704}"/>
              </a:ext>
            </a:extLst>
          </p:cNvPr>
          <p:cNvGrpSpPr/>
          <p:nvPr/>
        </p:nvGrpSpPr>
        <p:grpSpPr>
          <a:xfrm>
            <a:off x="466728" y="356314"/>
            <a:ext cx="5187821" cy="6326154"/>
            <a:chOff x="2659224" y="270589"/>
            <a:chExt cx="5187821" cy="6326154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3551E4EF-137A-4E7C-8D2F-2F4BE9429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6364" y="1156996"/>
              <a:ext cx="2685096" cy="4544008"/>
            </a:xfrm>
            <a:prstGeom prst="rect">
              <a:avLst/>
            </a:prstGeom>
          </p:spPr>
        </p:pic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43291DD5-55CE-4335-B6CC-4E4030C1EFA3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85" y="1799865"/>
              <a:ext cx="312276" cy="234208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6DA1465A-4769-4FA1-9BBF-921E6DF5DA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672490"/>
              <a:ext cx="64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9F74B31D-1CC1-4135-9896-9957578234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5332" y="658965"/>
              <a:ext cx="0" cy="4980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2B92641-96E3-4671-B117-2B9BD9174BD3}"/>
                </a:ext>
              </a:extLst>
            </p:cNvPr>
            <p:cNvCxnSpPr>
              <a:cxnSpLocks/>
            </p:cNvCxnSpPr>
            <p:nvPr/>
          </p:nvCxnSpPr>
          <p:spPr>
            <a:xfrm>
              <a:off x="2745121" y="1261430"/>
              <a:ext cx="75124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1FE3A1C-5ACC-4250-93C3-1DB31598D95A}"/>
                </a:ext>
              </a:extLst>
            </p:cNvPr>
            <p:cNvCxnSpPr>
              <a:cxnSpLocks/>
            </p:cNvCxnSpPr>
            <p:nvPr/>
          </p:nvCxnSpPr>
          <p:spPr>
            <a:xfrm>
              <a:off x="2773997" y="5590149"/>
              <a:ext cx="751243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8DCF451-77CC-4967-8610-40CA636580EE}"/>
                    </a:ext>
                  </a:extLst>
                </p:cNvPr>
                <p:cNvSpPr txBox="1"/>
                <p:nvPr/>
              </p:nvSpPr>
              <p:spPr>
                <a:xfrm>
                  <a:off x="4590661" y="1849407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C8DCF451-77CC-4967-8610-40CA63658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0661" y="1849407"/>
                  <a:ext cx="31227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A90457C2-85A3-48F3-B51B-3DC7F14BEC7E}"/>
                </a:ext>
              </a:extLst>
            </p:cNvPr>
            <p:cNvCxnSpPr>
              <a:cxnSpLocks/>
            </p:cNvCxnSpPr>
            <p:nvPr/>
          </p:nvCxnSpPr>
          <p:spPr>
            <a:xfrm>
              <a:off x="3623132" y="907980"/>
              <a:ext cx="2376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10F40457-7480-4A8C-83F0-C05023A4D5A2}"/>
                </a:ext>
              </a:extLst>
            </p:cNvPr>
            <p:cNvCxnSpPr>
              <a:cxnSpLocks/>
            </p:cNvCxnSpPr>
            <p:nvPr/>
          </p:nvCxnSpPr>
          <p:spPr>
            <a:xfrm>
              <a:off x="6095999" y="1261430"/>
              <a:ext cx="648000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ABD6547A-DC3B-4A1E-A162-5A8E9A2B7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5985" y="5682343"/>
              <a:ext cx="0" cy="9144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CACEC3D-86AC-40CE-A0FD-61542D956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9838" y="5682343"/>
              <a:ext cx="0" cy="317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20DCE6DE-531D-4073-B40E-60B82EB93E2C}"/>
                </a:ext>
              </a:extLst>
            </p:cNvPr>
            <p:cNvCxnSpPr>
              <a:cxnSpLocks/>
            </p:cNvCxnSpPr>
            <p:nvPr/>
          </p:nvCxnSpPr>
          <p:spPr>
            <a:xfrm>
              <a:off x="3120742" y="1261430"/>
              <a:ext cx="0" cy="4328719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E0878FB-4F16-45D3-A348-858F786FBE27}"/>
                    </a:ext>
                  </a:extLst>
                </p:cNvPr>
                <p:cNvSpPr txBox="1"/>
                <p:nvPr/>
              </p:nvSpPr>
              <p:spPr>
                <a:xfrm>
                  <a:off x="4643763" y="513877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8E0878FB-4F16-45D3-A348-858F786FB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3763" y="513877"/>
                  <a:ext cx="3122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6091456-2344-4754-8BAB-EF9273DFCC2F}"/>
                    </a:ext>
                  </a:extLst>
                </p:cNvPr>
                <p:cNvSpPr txBox="1"/>
                <p:nvPr/>
              </p:nvSpPr>
              <p:spPr>
                <a:xfrm>
                  <a:off x="2659224" y="3056458"/>
                  <a:ext cx="288146" cy="639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56091456-2344-4754-8BAB-EF9273DFC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9224" y="3056458"/>
                  <a:ext cx="288146" cy="6399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B0CB1C7C-46FC-46F4-BE4F-5656E1D2C4DB}"/>
                </a:ext>
              </a:extLst>
            </p:cNvPr>
            <p:cNvCxnSpPr>
              <a:cxnSpLocks/>
            </p:cNvCxnSpPr>
            <p:nvPr/>
          </p:nvCxnSpPr>
          <p:spPr>
            <a:xfrm>
              <a:off x="6467795" y="1672490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3C4C7F39-F431-4666-85C2-76C5247D3B84}"/>
                </a:ext>
              </a:extLst>
            </p:cNvPr>
            <p:cNvCxnSpPr>
              <a:cxnSpLocks/>
            </p:cNvCxnSpPr>
            <p:nvPr/>
          </p:nvCxnSpPr>
          <p:spPr>
            <a:xfrm>
              <a:off x="4199098" y="5600592"/>
              <a:ext cx="307878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8733881-A8C5-42D9-90BE-8EA499D2947C}"/>
                </a:ext>
              </a:extLst>
            </p:cNvPr>
            <p:cNvSpPr/>
            <p:nvPr/>
          </p:nvSpPr>
          <p:spPr>
            <a:xfrm>
              <a:off x="4868973" y="5522327"/>
              <a:ext cx="144000" cy="1440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F27989B2-1461-4F57-BA74-461ED856E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52958" y="717205"/>
              <a:ext cx="0" cy="54000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86A5AEF-86CD-4154-9624-3D1283CAA2CC}"/>
                    </a:ext>
                  </a:extLst>
                </p:cNvPr>
                <p:cNvSpPr txBox="1"/>
                <p:nvPr/>
              </p:nvSpPr>
              <p:spPr>
                <a:xfrm>
                  <a:off x="6314794" y="1264606"/>
                  <a:ext cx="312276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86A5AEF-86CD-4154-9624-3D1283CAA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4794" y="1264606"/>
                  <a:ext cx="312276" cy="391582"/>
                </a:xfrm>
                <a:prstGeom prst="rect">
                  <a:avLst/>
                </a:prstGeom>
                <a:blipFill>
                  <a:blip r:embed="rId6"/>
                  <a:stretch>
                    <a:fillRect r="-11765"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49F1430D-0FE1-40B7-9550-3D9540F76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9618" y="5917766"/>
              <a:ext cx="454852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C15BB139-AB8A-499E-AB3C-4E0FA6ACDE3D}"/>
                </a:ext>
              </a:extLst>
            </p:cNvPr>
            <p:cNvCxnSpPr>
              <a:cxnSpLocks/>
            </p:cNvCxnSpPr>
            <p:nvPr/>
          </p:nvCxnSpPr>
          <p:spPr>
            <a:xfrm>
              <a:off x="4143681" y="5908435"/>
              <a:ext cx="54000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8109A1AA-569D-4371-8057-A6369B9ACCBB}"/>
                    </a:ext>
                  </a:extLst>
                </p:cNvPr>
                <p:cNvSpPr txBox="1"/>
                <p:nvPr/>
              </p:nvSpPr>
              <p:spPr>
                <a:xfrm>
                  <a:off x="3721773" y="5721975"/>
                  <a:ext cx="3471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8109A1AA-569D-4371-8057-A6369B9AC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1773" y="5721975"/>
                  <a:ext cx="34712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5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BA683304-4DF6-4C64-A47F-5AD10B71E0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6743" y="5590149"/>
              <a:ext cx="560302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to 48">
              <a:extLst>
                <a:ext uri="{FF2B5EF4-FFF2-40B4-BE49-F238E27FC236}">
                  <a16:creationId xmlns:a16="http://schemas.microsoft.com/office/drawing/2014/main" id="{400AA039-7AB6-44EF-A7F2-CA5647325D52}"/>
                </a:ext>
              </a:extLst>
            </p:cNvPr>
            <p:cNvCxnSpPr>
              <a:cxnSpLocks/>
            </p:cNvCxnSpPr>
            <p:nvPr/>
          </p:nvCxnSpPr>
          <p:spPr>
            <a:xfrm>
              <a:off x="3616187" y="270589"/>
              <a:ext cx="0" cy="91440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A8A0A897-683B-4E4F-B5E0-8B4A7FFBF670}"/>
                    </a:ext>
                  </a:extLst>
                </p:cNvPr>
                <p:cNvSpPr txBox="1"/>
                <p:nvPr/>
              </p:nvSpPr>
              <p:spPr>
                <a:xfrm>
                  <a:off x="7400871" y="5630619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A8A0A897-683B-4E4F-B5E0-8B4A7FFBF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0871" y="5630619"/>
                  <a:ext cx="3122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B5D69AD2-2FFC-43EC-BB2B-9A9D556A6B0C}"/>
                    </a:ext>
                  </a:extLst>
                </p:cNvPr>
                <p:cNvSpPr txBox="1"/>
                <p:nvPr/>
              </p:nvSpPr>
              <p:spPr>
                <a:xfrm>
                  <a:off x="3258442" y="447962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53" name="CaixaDeTexto 52">
                  <a:extLst>
                    <a:ext uri="{FF2B5EF4-FFF2-40B4-BE49-F238E27FC236}">
                      <a16:creationId xmlns:a16="http://schemas.microsoft.com/office/drawing/2014/main" id="{B5D69AD2-2FFC-43EC-BB2B-9A9D556A6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442" y="447962"/>
                  <a:ext cx="312276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961"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DA465566-02FA-4956-B8A2-E31B6767F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33755" y="5728997"/>
              <a:ext cx="0" cy="86774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>
              <a:extLst>
                <a:ext uri="{FF2B5EF4-FFF2-40B4-BE49-F238E27FC236}">
                  <a16:creationId xmlns:a16="http://schemas.microsoft.com/office/drawing/2014/main" id="{0DB2782B-FDF1-4E13-9F26-69109AEBA5A7}"/>
                </a:ext>
              </a:extLst>
            </p:cNvPr>
            <p:cNvCxnSpPr>
              <a:cxnSpLocks/>
            </p:cNvCxnSpPr>
            <p:nvPr/>
          </p:nvCxnSpPr>
          <p:spPr>
            <a:xfrm>
              <a:off x="3625985" y="6431701"/>
              <a:ext cx="1307770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B9A0EB42-670D-4A21-8953-C0EBD24D70B7}"/>
                    </a:ext>
                  </a:extLst>
                </p:cNvPr>
                <p:cNvSpPr txBox="1"/>
                <p:nvPr/>
              </p:nvSpPr>
              <p:spPr>
                <a:xfrm>
                  <a:off x="4092074" y="6033700"/>
                  <a:ext cx="312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9" name="CaixaDeTexto 58">
                  <a:extLst>
                    <a:ext uri="{FF2B5EF4-FFF2-40B4-BE49-F238E27FC236}">
                      <a16:creationId xmlns:a16="http://schemas.microsoft.com/office/drawing/2014/main" id="{B9A0EB42-670D-4A21-8953-C0EBD24D7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074" y="6033700"/>
                  <a:ext cx="312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80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B0406D1-8C64-4514-A447-E5CB4847C36C}"/>
                  </a:ext>
                </a:extLst>
              </p:cNvPr>
              <p:cNvSpPr txBox="1"/>
              <p:nvPr/>
            </p:nvSpPr>
            <p:spPr>
              <a:xfrm>
                <a:off x="5520651" y="356314"/>
                <a:ext cx="6305160" cy="2946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𝑏h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;    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10−3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4−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endParaRPr lang="pt-BR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2" name="CaixaDeTexto 61">
                <a:extLst>
                  <a:ext uri="{FF2B5EF4-FFF2-40B4-BE49-F238E27FC236}">
                    <a16:creationId xmlns:a16="http://schemas.microsoft.com/office/drawing/2014/main" id="{DB0406D1-8C64-4514-A447-E5CB4847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651" y="356314"/>
                <a:ext cx="6305160" cy="294651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0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A05F116-2594-4C40-942C-AD93C9361764}"/>
              </a:ext>
            </a:extLst>
          </p:cNvPr>
          <p:cNvGrpSpPr/>
          <p:nvPr/>
        </p:nvGrpSpPr>
        <p:grpSpPr>
          <a:xfrm>
            <a:off x="249472" y="-116228"/>
            <a:ext cx="5691342" cy="6869890"/>
            <a:chOff x="1101926" y="-237531"/>
            <a:chExt cx="5691342" cy="6869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/>
                <p:nvPr/>
              </p:nvSpPr>
              <p:spPr>
                <a:xfrm>
                  <a:off x="3938151" y="-237531"/>
                  <a:ext cx="6077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51" y="-237531"/>
                  <a:ext cx="607773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038F127C-B785-45FE-9DF3-B84A08499810}"/>
                </a:ext>
              </a:extLst>
            </p:cNvPr>
            <p:cNvGrpSpPr/>
            <p:nvPr/>
          </p:nvGrpSpPr>
          <p:grpSpPr>
            <a:xfrm>
              <a:off x="1101926" y="251921"/>
              <a:ext cx="5691342" cy="6380438"/>
              <a:chOff x="1101926" y="214597"/>
              <a:chExt cx="5691342" cy="6380438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C3F348B2-106D-4EF8-AC81-0D5038C69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55243" y="709126"/>
                <a:ext cx="3740757" cy="5439747"/>
              </a:xfrm>
              <a:prstGeom prst="rect">
                <a:avLst/>
              </a:prstGeom>
            </p:spPr>
          </p:pic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A79B0DA4-3D72-4FB9-AFAB-BA25D1B07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518" y="1279100"/>
                <a:ext cx="312276" cy="23420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2977084-2736-49C8-9373-F67B5E78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793" y="1328642"/>
                    <a:ext cx="38584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2977084-2736-49C8-9373-F67B5E78A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4793" y="1328642"/>
                    <a:ext cx="385847" cy="64633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9114BE2A-7F31-4196-8BF3-BC74FC40A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0224" y="840125"/>
                <a:ext cx="1024417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15E09354-BF51-4144-A9AE-DF1DC8C6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0224" y="6021302"/>
                <a:ext cx="101927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1AB806A-B1B6-4145-A61E-E0B74BE82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864" y="843300"/>
                <a:ext cx="0" cy="516847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26" y="3136991"/>
                    <a:ext cx="4218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26" y="3136991"/>
                    <a:ext cx="42188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0A60D6E-B4DC-43AB-B54C-FFC828BAE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53279" y="4836543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6F9B509-E57D-4BE4-BB7D-F550F537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342" y="4834832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737" y="4172076"/>
                    <a:ext cx="61286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8737" y="4172076"/>
                    <a:ext cx="61286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FEE121-BFE4-4611-82AF-C8FCBC996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7379" y="3427061"/>
                <a:ext cx="56030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7257D672-604F-488C-9FA9-DB00A1475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709" y="440701"/>
                <a:ext cx="0" cy="38722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FCBD40FA-375A-4032-9F1D-C49D59A9F4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3059" y="3412992"/>
                    <a:ext cx="4452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FCBD40FA-375A-4032-9F1D-C49D59A9F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3059" y="3412992"/>
                    <a:ext cx="44529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0E584CF3-FF03-4645-AC23-F1B84F4212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777" y="336978"/>
                    <a:ext cx="3205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0E584CF3-FF03-4645-AC23-F1B84F421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777" y="336978"/>
                    <a:ext cx="32051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60" r="-20755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2A575C3-5449-4F13-8521-2F735667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621" y="813514"/>
                <a:ext cx="0" cy="51684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4BFAE183-F8FC-45A7-87F7-FA098046B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807" y="3429000"/>
                <a:ext cx="185057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2F5C48B-FD9D-4D1E-9325-708B5A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2025" y="830600"/>
                <a:ext cx="75124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AE52B7A-A63F-4A9A-A64C-F99059B8A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42025" y="1223875"/>
                <a:ext cx="75124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7DE2772-6482-4664-B536-4AA23F78C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2267" y="350982"/>
                <a:ext cx="356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C02706-46FC-4F26-8626-D84EA87DC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5959" y="327660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63B5416-FB41-4C9C-87C1-244810ECF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8275" y="1237944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924897" y="1290270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4897" y="1290270"/>
                    <a:ext cx="485051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2DC5B971-B700-4E9A-AAEC-1B39ED51C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2267" y="214597"/>
                <a:ext cx="0" cy="57663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84A9531-33F4-4DB5-BF16-833A4D2D0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476" y="214597"/>
                <a:ext cx="0" cy="582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11219F27-4298-49B9-A65D-ED952C8C4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486" y="6487396"/>
                <a:ext cx="356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4BB22720-A737-44F8-9797-7E9969AD5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486" y="6049010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1154A9D1-2C94-4D6F-827D-F7744EC8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9695" y="6055035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916920" y="5847405"/>
                    <a:ext cx="66384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920" y="5847405"/>
                    <a:ext cx="663841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C866D5DC-2040-431E-8E9D-B91786798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835" y="5634046"/>
                <a:ext cx="75124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09411C73-C9E2-445A-BC0E-73BBF1570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5835" y="6027321"/>
                <a:ext cx="751243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716ECE36-0BD7-4BC9-BBB1-42A1174C6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9769" y="5131106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5D5D3E8E-B0EF-4911-B991-5ED9CD72B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2085" y="6036627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/>
                  <p:nvPr/>
                </p:nvSpPr>
                <p:spPr>
                  <a:xfrm>
                    <a:off x="5899497" y="4698634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9497" y="4698634"/>
                    <a:ext cx="485051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A576BBC0-E8F6-47F3-BE95-D1DCE6A33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8190" y="1215486"/>
                <a:ext cx="430715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341040AC-5B7A-4843-9977-F03699D7783B}"/>
                      </a:ext>
                    </a:extLst>
                  </p:cNvPr>
                  <p:cNvSpPr txBox="1"/>
                  <p:nvPr/>
                </p:nvSpPr>
                <p:spPr>
                  <a:xfrm>
                    <a:off x="1636022" y="3129196"/>
                    <a:ext cx="4925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341040AC-5B7A-4843-9977-F03699D778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6022" y="3129196"/>
                    <a:ext cx="492564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CC372AF4-E330-4BF6-BC65-7FCF482D3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68190" y="5634046"/>
                <a:ext cx="42626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2DCDCD60-6C07-4D8D-9DFC-11E937ED5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212" y="1223875"/>
                <a:ext cx="0" cy="440832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3" name="Imagem 82">
            <a:extLst>
              <a:ext uri="{FF2B5EF4-FFF2-40B4-BE49-F238E27FC236}">
                <a16:creationId xmlns:a16="http://schemas.microsoft.com/office/drawing/2014/main" id="{B76B0158-ADD7-4170-92C6-82BB49DA920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73824" y="960601"/>
            <a:ext cx="2951482" cy="5298206"/>
          </a:xfrm>
          <a:prstGeom prst="rect">
            <a:avLst/>
          </a:prstGeom>
        </p:spPr>
      </p:pic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DA204C3-9EDB-47A8-A07C-04EF50B061D8}"/>
              </a:ext>
            </a:extLst>
          </p:cNvPr>
          <p:cNvCxnSpPr>
            <a:cxnSpLocks/>
          </p:cNvCxnSpPr>
          <p:nvPr/>
        </p:nvCxnSpPr>
        <p:spPr>
          <a:xfrm>
            <a:off x="6912721" y="991132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4798F7C-0E00-4618-AE4E-7062D138F654}"/>
              </a:ext>
            </a:extLst>
          </p:cNvPr>
          <p:cNvCxnSpPr>
            <a:cxnSpLocks/>
          </p:cNvCxnSpPr>
          <p:nvPr/>
        </p:nvCxnSpPr>
        <p:spPr>
          <a:xfrm>
            <a:off x="6912721" y="6203406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/>
              <p:nvPr/>
            </p:nvSpPr>
            <p:spPr>
              <a:xfrm>
                <a:off x="6590733" y="3255667"/>
                <a:ext cx="39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33" y="3255667"/>
                <a:ext cx="39509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D51F9E5-8A05-475B-8668-AD9B16FD9B68}"/>
              </a:ext>
            </a:extLst>
          </p:cNvPr>
          <p:cNvCxnSpPr>
            <a:cxnSpLocks/>
          </p:cNvCxnSpPr>
          <p:nvPr/>
        </p:nvCxnSpPr>
        <p:spPr>
          <a:xfrm>
            <a:off x="7051747" y="983511"/>
            <a:ext cx="0" cy="5220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8C8B963-6542-49DB-BF1C-5D97ECBB146B}"/>
              </a:ext>
            </a:extLst>
          </p:cNvPr>
          <p:cNvCxnSpPr>
            <a:cxnSpLocks/>
          </p:cNvCxnSpPr>
          <p:nvPr/>
        </p:nvCxnSpPr>
        <p:spPr>
          <a:xfrm>
            <a:off x="10525306" y="1458475"/>
            <a:ext cx="52107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E10A31C-3B7D-43A6-8428-25B73B3B6D48}"/>
              </a:ext>
            </a:extLst>
          </p:cNvPr>
          <p:cNvCxnSpPr>
            <a:cxnSpLocks/>
          </p:cNvCxnSpPr>
          <p:nvPr/>
        </p:nvCxnSpPr>
        <p:spPr>
          <a:xfrm>
            <a:off x="10525306" y="5752053"/>
            <a:ext cx="52107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BD7838A-27AD-4692-B252-1433D2F8CF59}"/>
              </a:ext>
            </a:extLst>
          </p:cNvPr>
          <p:cNvCxnSpPr>
            <a:cxnSpLocks/>
          </p:cNvCxnSpPr>
          <p:nvPr/>
        </p:nvCxnSpPr>
        <p:spPr>
          <a:xfrm>
            <a:off x="10522812" y="6208728"/>
            <a:ext cx="523573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106CB24-3BAE-4522-B7A9-7D5C1A9063DA}"/>
              </a:ext>
            </a:extLst>
          </p:cNvPr>
          <p:cNvCxnSpPr>
            <a:cxnSpLocks/>
          </p:cNvCxnSpPr>
          <p:nvPr/>
        </p:nvCxnSpPr>
        <p:spPr>
          <a:xfrm>
            <a:off x="10525306" y="987908"/>
            <a:ext cx="521079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2C36D74-9A44-4450-B771-1FEFBE6BF601}"/>
              </a:ext>
            </a:extLst>
          </p:cNvPr>
          <p:cNvCxnSpPr>
            <a:cxnSpLocks/>
          </p:cNvCxnSpPr>
          <p:nvPr/>
        </p:nvCxnSpPr>
        <p:spPr>
          <a:xfrm>
            <a:off x="10832162" y="1458475"/>
            <a:ext cx="0" cy="429357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C6FC8880-4CA4-4A22-B4D0-551B465CEE78}"/>
                  </a:ext>
                </a:extLst>
              </p:cNvPr>
              <p:cNvSpPr txBox="1"/>
              <p:nvPr/>
            </p:nvSpPr>
            <p:spPr>
              <a:xfrm>
                <a:off x="10351662" y="3294628"/>
                <a:ext cx="4804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C6FC8880-4CA4-4A22-B4D0-551B465C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62" y="3294628"/>
                <a:ext cx="480491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6627A05A-C3EF-4AD6-8F09-D4B3DE8B46BC}"/>
              </a:ext>
            </a:extLst>
          </p:cNvPr>
          <p:cNvCxnSpPr>
            <a:cxnSpLocks/>
          </p:cNvCxnSpPr>
          <p:nvPr/>
        </p:nvCxnSpPr>
        <p:spPr>
          <a:xfrm flipH="1">
            <a:off x="10832533" y="6221806"/>
            <a:ext cx="1" cy="40522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C01BC2E-1F69-4CCD-85C2-63B68E9B7241}"/>
              </a:ext>
            </a:extLst>
          </p:cNvPr>
          <p:cNvCxnSpPr>
            <a:cxnSpLocks/>
          </p:cNvCxnSpPr>
          <p:nvPr/>
        </p:nvCxnSpPr>
        <p:spPr>
          <a:xfrm flipV="1">
            <a:off x="10832162" y="597586"/>
            <a:ext cx="0" cy="384991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/>
              <p:nvPr/>
            </p:nvSpPr>
            <p:spPr>
              <a:xfrm>
                <a:off x="10834803" y="206937"/>
                <a:ext cx="480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03" y="206937"/>
                <a:ext cx="48049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/>
              <p:nvPr/>
            </p:nvSpPr>
            <p:spPr>
              <a:xfrm>
                <a:off x="10822584" y="6223633"/>
                <a:ext cx="5210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584" y="6223633"/>
                <a:ext cx="52107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6438B60-810A-4AF3-9AFE-AB72242FC3C5}"/>
              </a:ext>
            </a:extLst>
          </p:cNvPr>
          <p:cNvCxnSpPr>
            <a:cxnSpLocks/>
          </p:cNvCxnSpPr>
          <p:nvPr/>
        </p:nvCxnSpPr>
        <p:spPr>
          <a:xfrm>
            <a:off x="7590835" y="6680276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3126E5DF-3004-468A-94EF-9EBDAE253B51}"/>
              </a:ext>
            </a:extLst>
          </p:cNvPr>
          <p:cNvCxnSpPr>
            <a:cxnSpLocks/>
          </p:cNvCxnSpPr>
          <p:nvPr/>
        </p:nvCxnSpPr>
        <p:spPr>
          <a:xfrm>
            <a:off x="7590835" y="6249683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E16EB536-1328-4482-8057-4146F04D5794}"/>
              </a:ext>
            </a:extLst>
          </p:cNvPr>
          <p:cNvCxnSpPr>
            <a:cxnSpLocks/>
          </p:cNvCxnSpPr>
          <p:nvPr/>
        </p:nvCxnSpPr>
        <p:spPr>
          <a:xfrm>
            <a:off x="10499483" y="6246377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/>
              <p:nvPr/>
            </p:nvSpPr>
            <p:spPr>
              <a:xfrm>
                <a:off x="8838066" y="6067663"/>
                <a:ext cx="664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066" y="6067663"/>
                <a:ext cx="664043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83BEA06F-1DA1-4EF7-B2CC-C2167A882288}"/>
              </a:ext>
            </a:extLst>
          </p:cNvPr>
          <p:cNvCxnSpPr>
            <a:cxnSpLocks/>
          </p:cNvCxnSpPr>
          <p:nvPr/>
        </p:nvCxnSpPr>
        <p:spPr>
          <a:xfrm>
            <a:off x="7592042" y="721685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57FE1762-A3EC-46C3-A5C8-F466356486C3}"/>
              </a:ext>
            </a:extLst>
          </p:cNvPr>
          <p:cNvCxnSpPr>
            <a:cxnSpLocks/>
          </p:cNvCxnSpPr>
          <p:nvPr/>
        </p:nvCxnSpPr>
        <p:spPr>
          <a:xfrm>
            <a:off x="7592042" y="416088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F52A835C-A5EF-45BB-9591-6C963BE2E0A4}"/>
              </a:ext>
            </a:extLst>
          </p:cNvPr>
          <p:cNvCxnSpPr>
            <a:cxnSpLocks/>
          </p:cNvCxnSpPr>
          <p:nvPr/>
        </p:nvCxnSpPr>
        <p:spPr>
          <a:xfrm>
            <a:off x="10500690" y="421171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/>
              <p:nvPr/>
            </p:nvSpPr>
            <p:spPr>
              <a:xfrm>
                <a:off x="8783625" y="122105"/>
                <a:ext cx="607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625" y="122105"/>
                <a:ext cx="607770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9EC7FE10-EDB9-4B03-8D99-E7BC0831385A}"/>
              </a:ext>
            </a:extLst>
          </p:cNvPr>
          <p:cNvCxnSpPr>
            <a:cxnSpLocks/>
          </p:cNvCxnSpPr>
          <p:nvPr/>
        </p:nvCxnSpPr>
        <p:spPr>
          <a:xfrm flipH="1">
            <a:off x="8419655" y="3583749"/>
            <a:ext cx="82299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7F86356F-B3AB-43F1-9125-B604E1E69242}"/>
              </a:ext>
            </a:extLst>
          </p:cNvPr>
          <p:cNvCxnSpPr>
            <a:cxnSpLocks/>
          </p:cNvCxnSpPr>
          <p:nvPr/>
        </p:nvCxnSpPr>
        <p:spPr>
          <a:xfrm>
            <a:off x="8519377" y="2873829"/>
            <a:ext cx="0" cy="79310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CAC9AB0C-75D5-4F08-A9B2-CDD2DF83407C}"/>
                  </a:ext>
                </a:extLst>
              </p:cNvPr>
              <p:cNvSpPr txBox="1"/>
              <p:nvPr/>
            </p:nvSpPr>
            <p:spPr>
              <a:xfrm>
                <a:off x="8887771" y="3533344"/>
                <a:ext cx="312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CAC9AB0C-75D5-4F08-A9B2-CDD2DF83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71" y="3533344"/>
                <a:ext cx="312276" cy="461665"/>
              </a:xfrm>
              <a:prstGeom prst="rect">
                <a:avLst/>
              </a:prstGeom>
              <a:blipFill>
                <a:blip r:embed="rId20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69D3AF79-E177-4290-AEB6-4448FFCB367D}"/>
                  </a:ext>
                </a:extLst>
              </p:cNvPr>
              <p:cNvSpPr txBox="1"/>
              <p:nvPr/>
            </p:nvSpPr>
            <p:spPr>
              <a:xfrm>
                <a:off x="8183625" y="2882218"/>
                <a:ext cx="320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69D3AF79-E177-4290-AEB6-4448FFCB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25" y="2882218"/>
                <a:ext cx="320512" cy="461665"/>
              </a:xfrm>
              <a:prstGeom prst="rect">
                <a:avLst/>
              </a:prstGeom>
              <a:blipFill>
                <a:blip r:embed="rId21"/>
                <a:stretch>
                  <a:fillRect l="-5660" r="-20755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CB332C9-DF98-453F-8179-4CF340A9B779}"/>
              </a:ext>
            </a:extLst>
          </p:cNvPr>
          <p:cNvCxnSpPr>
            <a:cxnSpLocks/>
          </p:cNvCxnSpPr>
          <p:nvPr/>
        </p:nvCxnSpPr>
        <p:spPr>
          <a:xfrm>
            <a:off x="7225530" y="3583749"/>
            <a:ext cx="1209868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767562E-6434-4C62-B74C-11FA0F2AC6DF}"/>
              </a:ext>
            </a:extLst>
          </p:cNvPr>
          <p:cNvCxnSpPr>
            <a:cxnSpLocks/>
          </p:cNvCxnSpPr>
          <p:nvPr/>
        </p:nvCxnSpPr>
        <p:spPr>
          <a:xfrm flipH="1">
            <a:off x="7164198" y="4984454"/>
            <a:ext cx="427834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BD6005E3-E629-4330-AC1B-E11C8805CFC0}"/>
              </a:ext>
            </a:extLst>
          </p:cNvPr>
          <p:cNvCxnSpPr>
            <a:cxnSpLocks/>
          </p:cNvCxnSpPr>
          <p:nvPr/>
        </p:nvCxnSpPr>
        <p:spPr>
          <a:xfrm>
            <a:off x="8071262" y="4982743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/>
              <p:nvPr/>
            </p:nvSpPr>
            <p:spPr>
              <a:xfrm>
                <a:off x="8273356" y="4371340"/>
                <a:ext cx="612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356" y="4371340"/>
                <a:ext cx="612867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90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E8B0F8E0-AA67-4047-A697-7F3F583C3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639" y="905330"/>
            <a:ext cx="2985554" cy="5299200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019A34E-88A0-4AFF-8812-234D7538B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96" y="957271"/>
            <a:ext cx="3640374" cy="5252444"/>
          </a:xfrm>
          <a:prstGeom prst="rect">
            <a:avLst/>
          </a:prstGeom>
        </p:spPr>
      </p:pic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A05F116-2594-4C40-942C-AD93C9361764}"/>
              </a:ext>
            </a:extLst>
          </p:cNvPr>
          <p:cNvGrpSpPr/>
          <p:nvPr/>
        </p:nvGrpSpPr>
        <p:grpSpPr>
          <a:xfrm>
            <a:off x="316584" y="-116228"/>
            <a:ext cx="5261367" cy="6869890"/>
            <a:chOff x="1169038" y="-237531"/>
            <a:chExt cx="5261367" cy="68698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/>
                <p:nvPr/>
              </p:nvSpPr>
              <p:spPr>
                <a:xfrm>
                  <a:off x="3938151" y="-237531"/>
                  <a:ext cx="6077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51" y="-237531"/>
                  <a:ext cx="607773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038F127C-B785-45FE-9DF3-B84A08499810}"/>
                </a:ext>
              </a:extLst>
            </p:cNvPr>
            <p:cNvGrpSpPr/>
            <p:nvPr/>
          </p:nvGrpSpPr>
          <p:grpSpPr>
            <a:xfrm>
              <a:off x="1169038" y="251921"/>
              <a:ext cx="5261367" cy="6380438"/>
              <a:chOff x="1169038" y="214597"/>
              <a:chExt cx="5261367" cy="6380438"/>
            </a:xfrm>
          </p:grpSpPr>
          <p:cxnSp>
            <p:nvCxnSpPr>
              <p:cNvPr id="5" name="Conector reto 4">
                <a:extLst>
                  <a:ext uri="{FF2B5EF4-FFF2-40B4-BE49-F238E27FC236}">
                    <a16:creationId xmlns:a16="http://schemas.microsoft.com/office/drawing/2014/main" id="{A79B0DA4-3D72-4FB9-AFAB-BA25D1B070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2518" y="1279100"/>
                <a:ext cx="312276" cy="234208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2977084-2736-49C8-9373-F67B5E78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4814793" y="1328642"/>
                    <a:ext cx="38584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A2977084-2736-49C8-9373-F67B5E78A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4793" y="1328642"/>
                    <a:ext cx="385847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9114BE2A-7F31-4196-8BF3-BC74FC40A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9789" y="840125"/>
                <a:ext cx="9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15E09354-BF51-4144-A9AE-DF1DC8C6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1400" y="6013682"/>
                <a:ext cx="972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1AB806A-B1B6-4145-A61E-E0B74BE82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4198" y="843300"/>
                <a:ext cx="0" cy="5168477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69038" y="3136991"/>
                    <a:ext cx="4218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9038" y="3136991"/>
                    <a:ext cx="421888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0A60D6E-B4DC-43AB-B54C-FFC828BAE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4890" y="4836543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6F9B509-E57D-4BE4-BB7D-F550F537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38953" y="4834832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08737" y="4172076"/>
                    <a:ext cx="61286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8737" y="4172076"/>
                    <a:ext cx="612867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Conector reto 13">
                <a:extLst>
                  <a:ext uri="{FF2B5EF4-FFF2-40B4-BE49-F238E27FC236}">
                    <a16:creationId xmlns:a16="http://schemas.microsoft.com/office/drawing/2014/main" id="{41FEE121-BFE4-4611-82AF-C8FCBC996E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67379" y="3427061"/>
                <a:ext cx="56030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to 14">
                <a:extLst>
                  <a:ext uri="{FF2B5EF4-FFF2-40B4-BE49-F238E27FC236}">
                    <a16:creationId xmlns:a16="http://schemas.microsoft.com/office/drawing/2014/main" id="{7257D672-604F-488C-9FA9-DB00A1475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4709" y="440701"/>
                <a:ext cx="0" cy="387223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FCBD40FA-375A-4032-9F1D-C49D59A9F4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33059" y="3412992"/>
                    <a:ext cx="44529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6" name="CaixaDeTexto 15">
                    <a:extLst>
                      <a:ext uri="{FF2B5EF4-FFF2-40B4-BE49-F238E27FC236}">
                        <a16:creationId xmlns:a16="http://schemas.microsoft.com/office/drawing/2014/main" id="{FCBD40FA-375A-4032-9F1D-C49D59A9F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3059" y="3412992"/>
                    <a:ext cx="44529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0E584CF3-FF03-4645-AC23-F1B84F421212}"/>
                      </a:ext>
                    </a:extLst>
                  </p:cNvPr>
                  <p:cNvSpPr txBox="1"/>
                  <p:nvPr/>
                </p:nvSpPr>
                <p:spPr>
                  <a:xfrm>
                    <a:off x="3846777" y="336978"/>
                    <a:ext cx="32051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pt-BR" sz="2400" b="1" dirty="0"/>
                  </a:p>
                </p:txBody>
              </p:sp>
            </mc:Choice>
            <mc:Fallback xmlns="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0E584CF3-FF03-4645-AC23-F1B84F42121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6777" y="336978"/>
                    <a:ext cx="32051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88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2A575C3-5449-4F13-8521-2F735667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5621" y="813514"/>
                <a:ext cx="0" cy="516847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to 25">
                <a:extLst>
                  <a:ext uri="{FF2B5EF4-FFF2-40B4-BE49-F238E27FC236}">
                    <a16:creationId xmlns:a16="http://schemas.microsoft.com/office/drawing/2014/main" id="{4BFAE183-F8FC-45A7-87F7-FA098046B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807" y="3429000"/>
                <a:ext cx="1850572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Dot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2F5C48B-FD9D-4D1E-9325-708B5A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4405" y="830600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AE52B7A-A63F-4A9A-A64C-F99059B8A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4404" y="1223875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7DE2772-6482-4664-B536-4AA23F78C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2267" y="350982"/>
                <a:ext cx="356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C02706-46FC-4F26-8626-D84EA87DC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3680" y="327660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63B5416-FB41-4C9C-87C1-244810ECF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5996" y="1237944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809968" y="1282536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09968" y="1282536"/>
                    <a:ext cx="485051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2DC5B971-B700-4E9A-AAEC-1B39ED51C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2267" y="222217"/>
                <a:ext cx="0" cy="57663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84A9531-33F4-4DB5-BF16-833A4D2D0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476" y="214597"/>
                <a:ext cx="0" cy="58266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11219F27-4298-49B9-A65D-ED952C8C4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486" y="6487396"/>
                <a:ext cx="354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4BB22720-A737-44F8-9797-7E9969AD5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4486" y="6049010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1154A9D1-2C94-4D6F-827D-F7744EC8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94455" y="6055035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916920" y="5847405"/>
                    <a:ext cx="66384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920" y="5847405"/>
                    <a:ext cx="663841" cy="64633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C866D5DC-2040-431E-8E9D-B91786798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215" y="5618806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09411C73-C9E2-445A-BC0E-73BBF1570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28215" y="6012081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716ECE36-0BD7-4BC9-BBB1-42A1174C6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5180" y="5115866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5D5D3E8E-B0EF-4911-B991-5ED9CD72B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7496" y="6021387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/>
                  <p:nvPr/>
                </p:nvSpPr>
                <p:spPr>
                  <a:xfrm>
                    <a:off x="5815677" y="4698634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15677" y="4698634"/>
                    <a:ext cx="485051" cy="64633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Conector reto 60">
                <a:extLst>
                  <a:ext uri="{FF2B5EF4-FFF2-40B4-BE49-F238E27FC236}">
                    <a16:creationId xmlns:a16="http://schemas.microsoft.com/office/drawing/2014/main" id="{A576BBC0-E8F6-47F3-BE95-D1DCE6A339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77247" y="1215486"/>
                <a:ext cx="32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341040AC-5B7A-4843-9977-F03699D7783B}"/>
                      </a:ext>
                    </a:extLst>
                  </p:cNvPr>
                  <p:cNvSpPr txBox="1"/>
                  <p:nvPr/>
                </p:nvSpPr>
                <p:spPr>
                  <a:xfrm>
                    <a:off x="1703134" y="3129196"/>
                    <a:ext cx="492564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62" name="CaixaDeTexto 61">
                    <a:extLst>
                      <a:ext uri="{FF2B5EF4-FFF2-40B4-BE49-F238E27FC236}">
                        <a16:creationId xmlns:a16="http://schemas.microsoft.com/office/drawing/2014/main" id="{341040AC-5B7A-4843-9977-F03699D778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3134" y="3129196"/>
                    <a:ext cx="492564" cy="64633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Conector reto 62">
                <a:extLst>
                  <a:ext uri="{FF2B5EF4-FFF2-40B4-BE49-F238E27FC236}">
                    <a16:creationId xmlns:a16="http://schemas.microsoft.com/office/drawing/2014/main" id="{CC372AF4-E330-4BF6-BC65-7FCF482D3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4533" y="5626426"/>
                <a:ext cx="36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to 63">
                <a:extLst>
                  <a:ext uri="{FF2B5EF4-FFF2-40B4-BE49-F238E27FC236}">
                    <a16:creationId xmlns:a16="http://schemas.microsoft.com/office/drawing/2014/main" id="{2DCDCD60-6C07-4D8D-9DFC-11E937ED5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2546" y="1223875"/>
                <a:ext cx="0" cy="4408325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DA204C3-9EDB-47A8-A07C-04EF50B061D8}"/>
              </a:ext>
            </a:extLst>
          </p:cNvPr>
          <p:cNvCxnSpPr>
            <a:cxnSpLocks/>
          </p:cNvCxnSpPr>
          <p:nvPr/>
        </p:nvCxnSpPr>
        <p:spPr>
          <a:xfrm>
            <a:off x="6912721" y="932409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4798F7C-0E00-4618-AE4E-7062D138F654}"/>
              </a:ext>
            </a:extLst>
          </p:cNvPr>
          <p:cNvCxnSpPr>
            <a:cxnSpLocks/>
          </p:cNvCxnSpPr>
          <p:nvPr/>
        </p:nvCxnSpPr>
        <p:spPr>
          <a:xfrm>
            <a:off x="6912721" y="6144683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/>
              <p:nvPr/>
            </p:nvSpPr>
            <p:spPr>
              <a:xfrm>
                <a:off x="6590733" y="3196944"/>
                <a:ext cx="39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33" y="3196944"/>
                <a:ext cx="39509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D51F9E5-8A05-475B-8668-AD9B16FD9B68}"/>
              </a:ext>
            </a:extLst>
          </p:cNvPr>
          <p:cNvCxnSpPr>
            <a:cxnSpLocks/>
          </p:cNvCxnSpPr>
          <p:nvPr/>
        </p:nvCxnSpPr>
        <p:spPr>
          <a:xfrm>
            <a:off x="7051747" y="924788"/>
            <a:ext cx="0" cy="5220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8C8B963-6542-49DB-BF1C-5D97ECBB146B}"/>
              </a:ext>
            </a:extLst>
          </p:cNvPr>
          <p:cNvCxnSpPr>
            <a:cxnSpLocks/>
          </p:cNvCxnSpPr>
          <p:nvPr/>
        </p:nvCxnSpPr>
        <p:spPr>
          <a:xfrm>
            <a:off x="10533695" y="1399752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E10A31C-3B7D-43A6-8428-25B73B3B6D48}"/>
              </a:ext>
            </a:extLst>
          </p:cNvPr>
          <p:cNvCxnSpPr>
            <a:cxnSpLocks/>
          </p:cNvCxnSpPr>
          <p:nvPr/>
        </p:nvCxnSpPr>
        <p:spPr>
          <a:xfrm>
            <a:off x="10525306" y="5693330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BD7838A-27AD-4692-B252-1433D2F8CF59}"/>
              </a:ext>
            </a:extLst>
          </p:cNvPr>
          <p:cNvCxnSpPr>
            <a:cxnSpLocks/>
          </p:cNvCxnSpPr>
          <p:nvPr/>
        </p:nvCxnSpPr>
        <p:spPr>
          <a:xfrm>
            <a:off x="10522812" y="6166783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106CB24-3BAE-4522-B7A9-7D5C1A9063DA}"/>
              </a:ext>
            </a:extLst>
          </p:cNvPr>
          <p:cNvCxnSpPr>
            <a:cxnSpLocks/>
          </p:cNvCxnSpPr>
          <p:nvPr/>
        </p:nvCxnSpPr>
        <p:spPr>
          <a:xfrm>
            <a:off x="10533695" y="929185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2C36D74-9A44-4450-B771-1FEFBE6BF601}"/>
              </a:ext>
            </a:extLst>
          </p:cNvPr>
          <p:cNvCxnSpPr>
            <a:cxnSpLocks/>
          </p:cNvCxnSpPr>
          <p:nvPr/>
        </p:nvCxnSpPr>
        <p:spPr>
          <a:xfrm>
            <a:off x="10832162" y="1399752"/>
            <a:ext cx="0" cy="429357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C6FC8880-4CA4-4A22-B4D0-551B465CEE78}"/>
                  </a:ext>
                </a:extLst>
              </p:cNvPr>
              <p:cNvSpPr txBox="1"/>
              <p:nvPr/>
            </p:nvSpPr>
            <p:spPr>
              <a:xfrm>
                <a:off x="10312573" y="3192635"/>
                <a:ext cx="4984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98" name="CaixaDeTexto 97">
                <a:extLst>
                  <a:ext uri="{FF2B5EF4-FFF2-40B4-BE49-F238E27FC236}">
                    <a16:creationId xmlns:a16="http://schemas.microsoft.com/office/drawing/2014/main" id="{C6FC8880-4CA4-4A22-B4D0-551B465CE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573" y="3192635"/>
                <a:ext cx="49845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6627A05A-C3EF-4AD6-8F09-D4B3DE8B46BC}"/>
              </a:ext>
            </a:extLst>
          </p:cNvPr>
          <p:cNvCxnSpPr>
            <a:cxnSpLocks/>
          </p:cNvCxnSpPr>
          <p:nvPr/>
        </p:nvCxnSpPr>
        <p:spPr>
          <a:xfrm flipH="1">
            <a:off x="10832533" y="6188250"/>
            <a:ext cx="1" cy="40522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C01BC2E-1F69-4CCD-85C2-63B68E9B7241}"/>
              </a:ext>
            </a:extLst>
          </p:cNvPr>
          <p:cNvCxnSpPr>
            <a:cxnSpLocks/>
          </p:cNvCxnSpPr>
          <p:nvPr/>
        </p:nvCxnSpPr>
        <p:spPr>
          <a:xfrm flipV="1">
            <a:off x="10832162" y="538863"/>
            <a:ext cx="0" cy="384991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/>
              <p:nvPr/>
            </p:nvSpPr>
            <p:spPr>
              <a:xfrm>
                <a:off x="10834803" y="148214"/>
                <a:ext cx="480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803" y="148214"/>
                <a:ext cx="48049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/>
              <p:nvPr/>
            </p:nvSpPr>
            <p:spPr>
              <a:xfrm>
                <a:off x="10864529" y="6181688"/>
                <a:ext cx="48049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29" y="6181688"/>
                <a:ext cx="480490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6438B60-810A-4AF3-9AFE-AB72242FC3C5}"/>
              </a:ext>
            </a:extLst>
          </p:cNvPr>
          <p:cNvCxnSpPr>
            <a:cxnSpLocks/>
          </p:cNvCxnSpPr>
          <p:nvPr/>
        </p:nvCxnSpPr>
        <p:spPr>
          <a:xfrm>
            <a:off x="7590835" y="6638331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3126E5DF-3004-468A-94EF-9EBDAE253B51}"/>
              </a:ext>
            </a:extLst>
          </p:cNvPr>
          <p:cNvCxnSpPr>
            <a:cxnSpLocks/>
          </p:cNvCxnSpPr>
          <p:nvPr/>
        </p:nvCxnSpPr>
        <p:spPr>
          <a:xfrm>
            <a:off x="7590835" y="6207738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E16EB536-1328-4482-8057-4146F04D5794}"/>
              </a:ext>
            </a:extLst>
          </p:cNvPr>
          <p:cNvCxnSpPr>
            <a:cxnSpLocks/>
          </p:cNvCxnSpPr>
          <p:nvPr/>
        </p:nvCxnSpPr>
        <p:spPr>
          <a:xfrm>
            <a:off x="10499483" y="6204432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/>
              <p:nvPr/>
            </p:nvSpPr>
            <p:spPr>
              <a:xfrm>
                <a:off x="8796121" y="6025718"/>
                <a:ext cx="664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121" y="6025718"/>
                <a:ext cx="664043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83BEA06F-1DA1-4EF7-B2CC-C2167A882288}"/>
              </a:ext>
            </a:extLst>
          </p:cNvPr>
          <p:cNvCxnSpPr>
            <a:cxnSpLocks/>
          </p:cNvCxnSpPr>
          <p:nvPr/>
        </p:nvCxnSpPr>
        <p:spPr>
          <a:xfrm>
            <a:off x="7592042" y="587461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57FE1762-A3EC-46C3-A5C8-F466356486C3}"/>
              </a:ext>
            </a:extLst>
          </p:cNvPr>
          <p:cNvCxnSpPr>
            <a:cxnSpLocks/>
          </p:cNvCxnSpPr>
          <p:nvPr/>
        </p:nvCxnSpPr>
        <p:spPr>
          <a:xfrm>
            <a:off x="7592042" y="471380"/>
            <a:ext cx="0" cy="4259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F52A835C-A5EF-45BB-9591-6C963BE2E0A4}"/>
              </a:ext>
            </a:extLst>
          </p:cNvPr>
          <p:cNvCxnSpPr>
            <a:cxnSpLocks/>
          </p:cNvCxnSpPr>
          <p:nvPr/>
        </p:nvCxnSpPr>
        <p:spPr>
          <a:xfrm>
            <a:off x="10500690" y="471380"/>
            <a:ext cx="0" cy="431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/>
              <p:nvPr/>
            </p:nvSpPr>
            <p:spPr>
              <a:xfrm>
                <a:off x="8783625" y="-62453"/>
                <a:ext cx="607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3625" y="-62453"/>
                <a:ext cx="607770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9EC7FE10-EDB9-4B03-8D99-E7BC0831385A}"/>
              </a:ext>
            </a:extLst>
          </p:cNvPr>
          <p:cNvCxnSpPr>
            <a:cxnSpLocks/>
          </p:cNvCxnSpPr>
          <p:nvPr/>
        </p:nvCxnSpPr>
        <p:spPr>
          <a:xfrm flipH="1">
            <a:off x="8419655" y="3525026"/>
            <a:ext cx="822998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7F86356F-B3AB-43F1-9125-B604E1E69242}"/>
              </a:ext>
            </a:extLst>
          </p:cNvPr>
          <p:cNvCxnSpPr>
            <a:cxnSpLocks/>
          </p:cNvCxnSpPr>
          <p:nvPr/>
        </p:nvCxnSpPr>
        <p:spPr>
          <a:xfrm>
            <a:off x="8519377" y="2815106"/>
            <a:ext cx="0" cy="793102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CAC9AB0C-75D5-4F08-A9B2-CDD2DF83407C}"/>
                  </a:ext>
                </a:extLst>
              </p:cNvPr>
              <p:cNvSpPr txBox="1"/>
              <p:nvPr/>
            </p:nvSpPr>
            <p:spPr>
              <a:xfrm>
                <a:off x="8887771" y="3483010"/>
                <a:ext cx="3122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27" name="CaixaDeTexto 126">
                <a:extLst>
                  <a:ext uri="{FF2B5EF4-FFF2-40B4-BE49-F238E27FC236}">
                    <a16:creationId xmlns:a16="http://schemas.microsoft.com/office/drawing/2014/main" id="{CAC9AB0C-75D5-4F08-A9B2-CDD2DF834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7771" y="3483010"/>
                <a:ext cx="312276" cy="461665"/>
              </a:xfrm>
              <a:prstGeom prst="rect">
                <a:avLst/>
              </a:prstGeom>
              <a:blipFill>
                <a:blip r:embed="rId20"/>
                <a:stretch>
                  <a:fillRect l="-7843" r="-23529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69D3AF79-E177-4290-AEB6-4448FFCB367D}"/>
                  </a:ext>
                </a:extLst>
              </p:cNvPr>
              <p:cNvSpPr txBox="1"/>
              <p:nvPr/>
            </p:nvSpPr>
            <p:spPr>
              <a:xfrm>
                <a:off x="8183625" y="2823495"/>
                <a:ext cx="3205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28" name="CaixaDeTexto 127">
                <a:extLst>
                  <a:ext uri="{FF2B5EF4-FFF2-40B4-BE49-F238E27FC236}">
                    <a16:creationId xmlns:a16="http://schemas.microsoft.com/office/drawing/2014/main" id="{69D3AF79-E177-4290-AEB6-4448FFCB3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25" y="2823495"/>
                <a:ext cx="320512" cy="461665"/>
              </a:xfrm>
              <a:prstGeom prst="rect">
                <a:avLst/>
              </a:prstGeom>
              <a:blipFill>
                <a:blip r:embed="rId21"/>
                <a:stretch>
                  <a:fillRect r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CB332C9-DF98-453F-8179-4CF340A9B779}"/>
              </a:ext>
            </a:extLst>
          </p:cNvPr>
          <p:cNvCxnSpPr>
            <a:cxnSpLocks/>
          </p:cNvCxnSpPr>
          <p:nvPr/>
        </p:nvCxnSpPr>
        <p:spPr>
          <a:xfrm>
            <a:off x="7225530" y="3525026"/>
            <a:ext cx="1209868" cy="1"/>
          </a:xfrm>
          <a:prstGeom prst="line">
            <a:avLst/>
          </a:prstGeom>
          <a:ln w="9525">
            <a:solidFill>
              <a:schemeClr val="tx1"/>
            </a:solidFill>
            <a:prstDash val="dashDot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767562E-6434-4C62-B74C-11FA0F2AC6DF}"/>
              </a:ext>
            </a:extLst>
          </p:cNvPr>
          <p:cNvCxnSpPr>
            <a:cxnSpLocks/>
          </p:cNvCxnSpPr>
          <p:nvPr/>
        </p:nvCxnSpPr>
        <p:spPr>
          <a:xfrm flipH="1">
            <a:off x="7155809" y="4925731"/>
            <a:ext cx="427834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BD6005E3-E629-4330-AC1B-E11C8805CFC0}"/>
              </a:ext>
            </a:extLst>
          </p:cNvPr>
          <p:cNvCxnSpPr>
            <a:cxnSpLocks/>
          </p:cNvCxnSpPr>
          <p:nvPr/>
        </p:nvCxnSpPr>
        <p:spPr>
          <a:xfrm>
            <a:off x="8062873" y="4924020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/>
              <p:nvPr/>
            </p:nvSpPr>
            <p:spPr>
              <a:xfrm>
                <a:off x="8264967" y="4312617"/>
                <a:ext cx="612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967" y="4312617"/>
                <a:ext cx="612867" cy="64633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34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Imagem 50">
            <a:extLst>
              <a:ext uri="{FF2B5EF4-FFF2-40B4-BE49-F238E27FC236}">
                <a16:creationId xmlns:a16="http://schemas.microsoft.com/office/drawing/2014/main" id="{9E8E58EC-718C-4756-A162-24DDC05CA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10" y="945506"/>
            <a:ext cx="3640370" cy="5256000"/>
          </a:xfrm>
          <a:prstGeom prst="rect">
            <a:avLst/>
          </a:prstGeom>
        </p:spPr>
      </p:pic>
      <p:pic>
        <p:nvPicPr>
          <p:cNvPr id="73" name="Imagem 72">
            <a:extLst>
              <a:ext uri="{FF2B5EF4-FFF2-40B4-BE49-F238E27FC236}">
                <a16:creationId xmlns:a16="http://schemas.microsoft.com/office/drawing/2014/main" id="{E790F457-9694-4E5F-AA76-CA6CE4BB5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53" y="897623"/>
            <a:ext cx="2964404" cy="5299200"/>
          </a:xfrm>
          <a:prstGeom prst="rect">
            <a:avLst/>
          </a:prstGeom>
        </p:spPr>
      </p:pic>
      <p:grpSp>
        <p:nvGrpSpPr>
          <p:cNvPr id="70" name="Agrupar 69">
            <a:extLst>
              <a:ext uri="{FF2B5EF4-FFF2-40B4-BE49-F238E27FC236}">
                <a16:creationId xmlns:a16="http://schemas.microsoft.com/office/drawing/2014/main" id="{DA05F116-2594-4C40-942C-AD93C9361764}"/>
              </a:ext>
            </a:extLst>
          </p:cNvPr>
          <p:cNvGrpSpPr/>
          <p:nvPr/>
        </p:nvGrpSpPr>
        <p:grpSpPr>
          <a:xfrm>
            <a:off x="689972" y="-3015"/>
            <a:ext cx="5265086" cy="6726837"/>
            <a:chOff x="1542426" y="-124318"/>
            <a:chExt cx="5265086" cy="67268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/>
                <p:nvPr/>
              </p:nvSpPr>
              <p:spPr>
                <a:xfrm>
                  <a:off x="3938151" y="-124318"/>
                  <a:ext cx="607773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36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63FB60A3-F715-4956-A6FF-D582F5546A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8151" y="-124318"/>
                  <a:ext cx="607773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9" name="Agrupar 68">
              <a:extLst>
                <a:ext uri="{FF2B5EF4-FFF2-40B4-BE49-F238E27FC236}">
                  <a16:creationId xmlns:a16="http://schemas.microsoft.com/office/drawing/2014/main" id="{038F127C-B785-45FE-9DF3-B84A08499810}"/>
                </a:ext>
              </a:extLst>
            </p:cNvPr>
            <p:cNvGrpSpPr/>
            <p:nvPr/>
          </p:nvGrpSpPr>
          <p:grpSpPr>
            <a:xfrm>
              <a:off x="1542426" y="285668"/>
              <a:ext cx="5265086" cy="6316851"/>
              <a:chOff x="1542426" y="248344"/>
              <a:chExt cx="5265086" cy="6316851"/>
            </a:xfrm>
          </p:grpSpPr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9114BE2A-7F31-4196-8BF3-BC74FC40AC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5232" y="840125"/>
                <a:ext cx="57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15E09354-BF51-4144-A9AE-DF1DC8C65A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9319" y="5993679"/>
                <a:ext cx="57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61AB806A-B1B6-4145-A61E-E0B74BE82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9757" y="852009"/>
                <a:ext cx="0" cy="5138691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/>
                  <p:nvPr/>
                </p:nvSpPr>
                <p:spPr>
                  <a:xfrm>
                    <a:off x="1542426" y="3128282"/>
                    <a:ext cx="42188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E5B192B6-F63C-4EB0-BABA-D63C38B5C6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426" y="3128282"/>
                    <a:ext cx="421888" cy="64633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ector reto 10">
                <a:extLst>
                  <a:ext uri="{FF2B5EF4-FFF2-40B4-BE49-F238E27FC236}">
                    <a16:creationId xmlns:a16="http://schemas.microsoft.com/office/drawing/2014/main" id="{90A60D6E-B4DC-43AB-B54C-FFC828BAE5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8705" y="4836543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ector reto 11">
                <a:extLst>
                  <a:ext uri="{FF2B5EF4-FFF2-40B4-BE49-F238E27FC236}">
                    <a16:creationId xmlns:a16="http://schemas.microsoft.com/office/drawing/2014/main" id="{56F9B509-E57D-4BE4-BB7D-F550F537F1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2761" y="4839595"/>
                <a:ext cx="540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/>
                  <p:nvPr/>
                </p:nvSpPr>
                <p:spPr>
                  <a:xfrm>
                    <a:off x="3246839" y="4191128"/>
                    <a:ext cx="61286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13" name="CaixaDeTexto 12">
                    <a:extLst>
                      <a:ext uri="{FF2B5EF4-FFF2-40B4-BE49-F238E27FC236}">
                        <a16:creationId xmlns:a16="http://schemas.microsoft.com/office/drawing/2014/main" id="{92E0B23F-678C-49C0-B557-C3C015D2A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46839" y="4191128"/>
                    <a:ext cx="612867" cy="64633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Conector reto 20">
                <a:extLst>
                  <a:ext uri="{FF2B5EF4-FFF2-40B4-BE49-F238E27FC236}">
                    <a16:creationId xmlns:a16="http://schemas.microsoft.com/office/drawing/2014/main" id="{D2A575C3-5449-4F13-8521-2F7356679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0384" y="829746"/>
                <a:ext cx="0" cy="514800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to 28">
                <a:extLst>
                  <a:ext uri="{FF2B5EF4-FFF2-40B4-BE49-F238E27FC236}">
                    <a16:creationId xmlns:a16="http://schemas.microsoft.com/office/drawing/2014/main" id="{22F5C48B-FD9D-4D1E-9325-708B5A1CE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4405" y="830600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8AE52B7A-A63F-4A9A-A64C-F99059B8A6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4404" y="1223875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ector reto 30">
                <a:extLst>
                  <a:ext uri="{FF2B5EF4-FFF2-40B4-BE49-F238E27FC236}">
                    <a16:creationId xmlns:a16="http://schemas.microsoft.com/office/drawing/2014/main" id="{17DE2772-6482-4664-B536-4AA23F78CC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2267" y="472905"/>
                <a:ext cx="3564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ector reto 31">
                <a:extLst>
                  <a:ext uri="{FF2B5EF4-FFF2-40B4-BE49-F238E27FC236}">
                    <a16:creationId xmlns:a16="http://schemas.microsoft.com/office/drawing/2014/main" id="{17C02706-46FC-4F26-8626-D84EA87DC8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3680" y="327660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to 34">
                <a:extLst>
                  <a:ext uri="{FF2B5EF4-FFF2-40B4-BE49-F238E27FC236}">
                    <a16:creationId xmlns:a16="http://schemas.microsoft.com/office/drawing/2014/main" id="{D63B5416-FB41-4C9C-87C1-244810ECF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15996" y="1237944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6322461" y="1320470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38" name="CaixaDeTexto 37">
                    <a:extLst>
                      <a:ext uri="{FF2B5EF4-FFF2-40B4-BE49-F238E27FC236}">
                        <a16:creationId xmlns:a16="http://schemas.microsoft.com/office/drawing/2014/main" id="{31F6D7E3-941B-495B-B718-DF9DE4A35B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22461" y="1320470"/>
                    <a:ext cx="485051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ector reto 38">
                <a:extLst>
                  <a:ext uri="{FF2B5EF4-FFF2-40B4-BE49-F238E27FC236}">
                    <a16:creationId xmlns:a16="http://schemas.microsoft.com/office/drawing/2014/main" id="{2DC5B971-B700-4E9A-AAEC-1B39ED51CB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8596" y="248344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A84A9531-33F4-4DB5-BF16-833A4D2D0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7476" y="275560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ector reto 47">
                <a:extLst>
                  <a:ext uri="{FF2B5EF4-FFF2-40B4-BE49-F238E27FC236}">
                    <a16:creationId xmlns:a16="http://schemas.microsoft.com/office/drawing/2014/main" id="{11219F27-4298-49B9-A65D-ED952C8C4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538" y="6487396"/>
                <a:ext cx="354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ector reto 48">
                <a:extLst>
                  <a:ext uri="{FF2B5EF4-FFF2-40B4-BE49-F238E27FC236}">
                    <a16:creationId xmlns:a16="http://schemas.microsoft.com/office/drawing/2014/main" id="{4BB22720-A737-44F8-9797-7E9969AD5F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3538" y="6025195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ector reto 49">
                <a:extLst>
                  <a:ext uri="{FF2B5EF4-FFF2-40B4-BE49-F238E27FC236}">
                    <a16:creationId xmlns:a16="http://schemas.microsoft.com/office/drawing/2014/main" id="{1154A9D1-2C94-4D6F-827D-F7744EC8BA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3981" y="6021694"/>
                <a:ext cx="0" cy="54000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/>
                  <p:nvPr/>
                </p:nvSpPr>
                <p:spPr>
                  <a:xfrm>
                    <a:off x="3916920" y="5852168"/>
                    <a:ext cx="66384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3" name="CaixaDeTexto 52">
                    <a:extLst>
                      <a:ext uri="{FF2B5EF4-FFF2-40B4-BE49-F238E27FC236}">
                        <a16:creationId xmlns:a16="http://schemas.microsoft.com/office/drawing/2014/main" id="{7770D3AE-0F6F-4FF0-AE88-64FFCDE8BF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6920" y="5852168"/>
                    <a:ext cx="66384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Conector reto 53">
                <a:extLst>
                  <a:ext uri="{FF2B5EF4-FFF2-40B4-BE49-F238E27FC236}">
                    <a16:creationId xmlns:a16="http://schemas.microsoft.com/office/drawing/2014/main" id="{C866D5DC-2040-431E-8E9D-B91786798A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978" y="5609280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ector reto 54">
                <a:extLst>
                  <a:ext uri="{FF2B5EF4-FFF2-40B4-BE49-F238E27FC236}">
                    <a16:creationId xmlns:a16="http://schemas.microsoft.com/office/drawing/2014/main" id="{09411C73-C9E2-445A-BC0E-73BBF1570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32978" y="5988266"/>
                <a:ext cx="39600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ector reto 55">
                <a:extLst>
                  <a:ext uri="{FF2B5EF4-FFF2-40B4-BE49-F238E27FC236}">
                    <a16:creationId xmlns:a16="http://schemas.microsoft.com/office/drawing/2014/main" id="{716ECE36-0BD7-4BC9-BBB1-42A1174C6E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05180" y="5101577"/>
                <a:ext cx="0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ector reto 56">
                <a:extLst>
                  <a:ext uri="{FF2B5EF4-FFF2-40B4-BE49-F238E27FC236}">
                    <a16:creationId xmlns:a16="http://schemas.microsoft.com/office/drawing/2014/main" id="{5D5D3E8E-B0EF-4911-B991-5ED9CD72BF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303207" y="5992814"/>
                <a:ext cx="1" cy="5040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stealth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/>
                  <p:nvPr/>
                </p:nvSpPr>
                <p:spPr>
                  <a:xfrm>
                    <a:off x="6310757" y="4837777"/>
                    <a:ext cx="485051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pt-BR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3600" dirty="0"/>
                  </a:p>
                </p:txBody>
              </p:sp>
            </mc:Choice>
            <mc:Fallback xmlns="">
              <p:sp>
                <p:nvSpPr>
                  <p:cNvPr id="58" name="CaixaDeTexto 57">
                    <a:extLst>
                      <a:ext uri="{FF2B5EF4-FFF2-40B4-BE49-F238E27FC236}">
                        <a16:creationId xmlns:a16="http://schemas.microsoft.com/office/drawing/2014/main" id="{AB23EC0D-8E0A-408F-887B-6A99386721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0757" y="4837777"/>
                    <a:ext cx="485051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85" name="Conector reto 84">
            <a:extLst>
              <a:ext uri="{FF2B5EF4-FFF2-40B4-BE49-F238E27FC236}">
                <a16:creationId xmlns:a16="http://schemas.microsoft.com/office/drawing/2014/main" id="{8DA204C3-9EDB-47A8-A07C-04EF50B061D8}"/>
              </a:ext>
            </a:extLst>
          </p:cNvPr>
          <p:cNvCxnSpPr>
            <a:cxnSpLocks/>
          </p:cNvCxnSpPr>
          <p:nvPr/>
        </p:nvCxnSpPr>
        <p:spPr>
          <a:xfrm>
            <a:off x="6912721" y="932409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>
            <a:extLst>
              <a:ext uri="{FF2B5EF4-FFF2-40B4-BE49-F238E27FC236}">
                <a16:creationId xmlns:a16="http://schemas.microsoft.com/office/drawing/2014/main" id="{14798F7C-0E00-4618-AE4E-7062D138F654}"/>
              </a:ext>
            </a:extLst>
          </p:cNvPr>
          <p:cNvCxnSpPr>
            <a:cxnSpLocks/>
          </p:cNvCxnSpPr>
          <p:nvPr/>
        </p:nvCxnSpPr>
        <p:spPr>
          <a:xfrm>
            <a:off x="6912721" y="6144683"/>
            <a:ext cx="64740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/>
              <p:nvPr/>
            </p:nvSpPr>
            <p:spPr>
              <a:xfrm>
                <a:off x="6590733" y="3196944"/>
                <a:ext cx="39509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1DA0D783-FCCE-4558-B10A-C3A985C61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733" y="3196944"/>
                <a:ext cx="39509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ector reto 87">
            <a:extLst>
              <a:ext uri="{FF2B5EF4-FFF2-40B4-BE49-F238E27FC236}">
                <a16:creationId xmlns:a16="http://schemas.microsoft.com/office/drawing/2014/main" id="{5D51F9E5-8A05-475B-8668-AD9B16FD9B68}"/>
              </a:ext>
            </a:extLst>
          </p:cNvPr>
          <p:cNvCxnSpPr>
            <a:cxnSpLocks/>
          </p:cNvCxnSpPr>
          <p:nvPr/>
        </p:nvCxnSpPr>
        <p:spPr>
          <a:xfrm>
            <a:off x="7051747" y="924788"/>
            <a:ext cx="0" cy="522000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8C8B963-6542-49DB-BF1C-5D97ECBB146B}"/>
              </a:ext>
            </a:extLst>
          </p:cNvPr>
          <p:cNvCxnSpPr>
            <a:cxnSpLocks/>
          </p:cNvCxnSpPr>
          <p:nvPr/>
        </p:nvCxnSpPr>
        <p:spPr>
          <a:xfrm>
            <a:off x="10533695" y="1399752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8E10A31C-3B7D-43A6-8428-25B73B3B6D48}"/>
              </a:ext>
            </a:extLst>
          </p:cNvPr>
          <p:cNvCxnSpPr>
            <a:cxnSpLocks/>
          </p:cNvCxnSpPr>
          <p:nvPr/>
        </p:nvCxnSpPr>
        <p:spPr>
          <a:xfrm>
            <a:off x="10525306" y="5685017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8BD7838A-27AD-4692-B252-1433D2F8CF59}"/>
              </a:ext>
            </a:extLst>
          </p:cNvPr>
          <p:cNvCxnSpPr>
            <a:cxnSpLocks/>
          </p:cNvCxnSpPr>
          <p:nvPr/>
        </p:nvCxnSpPr>
        <p:spPr>
          <a:xfrm>
            <a:off x="10522812" y="6150157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106CB24-3BAE-4522-B7A9-7D5C1A9063DA}"/>
              </a:ext>
            </a:extLst>
          </p:cNvPr>
          <p:cNvCxnSpPr>
            <a:cxnSpLocks/>
          </p:cNvCxnSpPr>
          <p:nvPr/>
        </p:nvCxnSpPr>
        <p:spPr>
          <a:xfrm>
            <a:off x="10533695" y="929185"/>
            <a:ext cx="396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2C36D74-9A44-4450-B771-1FEFBE6BF601}"/>
              </a:ext>
            </a:extLst>
          </p:cNvPr>
          <p:cNvCxnSpPr>
            <a:cxnSpLocks/>
          </p:cNvCxnSpPr>
          <p:nvPr/>
        </p:nvCxnSpPr>
        <p:spPr>
          <a:xfrm>
            <a:off x="10832162" y="1399752"/>
            <a:ext cx="0" cy="500819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to 104">
            <a:extLst>
              <a:ext uri="{FF2B5EF4-FFF2-40B4-BE49-F238E27FC236}">
                <a16:creationId xmlns:a16="http://schemas.microsoft.com/office/drawing/2014/main" id="{6627A05A-C3EF-4AD6-8F09-D4B3DE8B46BC}"/>
              </a:ext>
            </a:extLst>
          </p:cNvPr>
          <p:cNvCxnSpPr>
            <a:cxnSpLocks/>
          </p:cNvCxnSpPr>
          <p:nvPr/>
        </p:nvCxnSpPr>
        <p:spPr>
          <a:xfrm flipH="1">
            <a:off x="10832533" y="6163311"/>
            <a:ext cx="1" cy="405228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to 108">
            <a:extLst>
              <a:ext uri="{FF2B5EF4-FFF2-40B4-BE49-F238E27FC236}">
                <a16:creationId xmlns:a16="http://schemas.microsoft.com/office/drawing/2014/main" id="{EC01BC2E-1F69-4CCD-85C2-63B68E9B7241}"/>
              </a:ext>
            </a:extLst>
          </p:cNvPr>
          <p:cNvCxnSpPr>
            <a:cxnSpLocks/>
          </p:cNvCxnSpPr>
          <p:nvPr/>
        </p:nvCxnSpPr>
        <p:spPr>
          <a:xfrm flipV="1">
            <a:off x="10832162" y="538863"/>
            <a:ext cx="0" cy="384991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/>
              <p:nvPr/>
            </p:nvSpPr>
            <p:spPr>
              <a:xfrm>
                <a:off x="10838627" y="1487508"/>
                <a:ext cx="46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3" name="CaixaDeTexto 112">
                <a:extLst>
                  <a:ext uri="{FF2B5EF4-FFF2-40B4-BE49-F238E27FC236}">
                    <a16:creationId xmlns:a16="http://schemas.microsoft.com/office/drawing/2014/main" id="{FA4559DC-8D7A-43DA-8146-6BFDABA51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627" y="1487508"/>
                <a:ext cx="468000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/>
              <p:nvPr/>
            </p:nvSpPr>
            <p:spPr>
              <a:xfrm>
                <a:off x="10842113" y="4959846"/>
                <a:ext cx="468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4" name="CaixaDeTexto 113">
                <a:extLst>
                  <a:ext uri="{FF2B5EF4-FFF2-40B4-BE49-F238E27FC236}">
                    <a16:creationId xmlns:a16="http://schemas.microsoft.com/office/drawing/2014/main" id="{7F2404B8-9DC5-4176-87A4-368933124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2113" y="4959846"/>
                <a:ext cx="46800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96438B60-810A-4AF3-9AFE-AB72242FC3C5}"/>
              </a:ext>
            </a:extLst>
          </p:cNvPr>
          <p:cNvCxnSpPr>
            <a:cxnSpLocks/>
          </p:cNvCxnSpPr>
          <p:nvPr/>
        </p:nvCxnSpPr>
        <p:spPr>
          <a:xfrm>
            <a:off x="7590835" y="6638331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to 115">
            <a:extLst>
              <a:ext uri="{FF2B5EF4-FFF2-40B4-BE49-F238E27FC236}">
                <a16:creationId xmlns:a16="http://schemas.microsoft.com/office/drawing/2014/main" id="{3126E5DF-3004-468A-94EF-9EBDAE253B51}"/>
              </a:ext>
            </a:extLst>
          </p:cNvPr>
          <p:cNvCxnSpPr>
            <a:cxnSpLocks/>
          </p:cNvCxnSpPr>
          <p:nvPr/>
        </p:nvCxnSpPr>
        <p:spPr>
          <a:xfrm>
            <a:off x="7590835" y="6182799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ector reto 116">
            <a:extLst>
              <a:ext uri="{FF2B5EF4-FFF2-40B4-BE49-F238E27FC236}">
                <a16:creationId xmlns:a16="http://schemas.microsoft.com/office/drawing/2014/main" id="{E16EB536-1328-4482-8057-4146F04D5794}"/>
              </a:ext>
            </a:extLst>
          </p:cNvPr>
          <p:cNvCxnSpPr>
            <a:cxnSpLocks/>
          </p:cNvCxnSpPr>
          <p:nvPr/>
        </p:nvCxnSpPr>
        <p:spPr>
          <a:xfrm>
            <a:off x="10499483" y="6179493"/>
            <a:ext cx="0" cy="540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/>
              <p:nvPr/>
            </p:nvSpPr>
            <p:spPr>
              <a:xfrm>
                <a:off x="8700507" y="6007930"/>
                <a:ext cx="6640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18" name="CaixaDeTexto 117">
                <a:extLst>
                  <a:ext uri="{FF2B5EF4-FFF2-40B4-BE49-F238E27FC236}">
                    <a16:creationId xmlns:a16="http://schemas.microsoft.com/office/drawing/2014/main" id="{AAEF8DE8-A4BD-425B-82A5-DEE23FB42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507" y="6007930"/>
                <a:ext cx="664043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83BEA06F-1DA1-4EF7-B2CC-C2167A882288}"/>
              </a:ext>
            </a:extLst>
          </p:cNvPr>
          <p:cNvCxnSpPr>
            <a:cxnSpLocks/>
          </p:cNvCxnSpPr>
          <p:nvPr/>
        </p:nvCxnSpPr>
        <p:spPr>
          <a:xfrm>
            <a:off x="7592042" y="587461"/>
            <a:ext cx="2907439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57FE1762-A3EC-46C3-A5C8-F466356486C3}"/>
              </a:ext>
            </a:extLst>
          </p:cNvPr>
          <p:cNvCxnSpPr>
            <a:cxnSpLocks/>
          </p:cNvCxnSpPr>
          <p:nvPr/>
        </p:nvCxnSpPr>
        <p:spPr>
          <a:xfrm>
            <a:off x="7592042" y="463067"/>
            <a:ext cx="0" cy="42598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F52A835C-A5EF-45BB-9591-6C963BE2E0A4}"/>
              </a:ext>
            </a:extLst>
          </p:cNvPr>
          <p:cNvCxnSpPr>
            <a:cxnSpLocks/>
          </p:cNvCxnSpPr>
          <p:nvPr/>
        </p:nvCxnSpPr>
        <p:spPr>
          <a:xfrm>
            <a:off x="10500690" y="463067"/>
            <a:ext cx="0" cy="43106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/>
              <p:nvPr/>
            </p:nvSpPr>
            <p:spPr>
              <a:xfrm>
                <a:off x="8685196" y="-54091"/>
                <a:ext cx="6077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124" name="CaixaDeTexto 123">
                <a:extLst>
                  <a:ext uri="{FF2B5EF4-FFF2-40B4-BE49-F238E27FC236}">
                    <a16:creationId xmlns:a16="http://schemas.microsoft.com/office/drawing/2014/main" id="{2697CAD4-7C74-4CAF-B04B-69F2FF26C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5196" y="-54091"/>
                <a:ext cx="607770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1CB332C9-DF98-453F-8179-4CF340A9B779}"/>
              </a:ext>
            </a:extLst>
          </p:cNvPr>
          <p:cNvCxnSpPr>
            <a:cxnSpLocks/>
          </p:cNvCxnSpPr>
          <p:nvPr/>
        </p:nvCxnSpPr>
        <p:spPr>
          <a:xfrm>
            <a:off x="8522490" y="3525026"/>
            <a:ext cx="1908000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B767562E-6434-4C62-B74C-11FA0F2AC6DF}"/>
              </a:ext>
            </a:extLst>
          </p:cNvPr>
          <p:cNvCxnSpPr>
            <a:cxnSpLocks/>
          </p:cNvCxnSpPr>
          <p:nvPr/>
        </p:nvCxnSpPr>
        <p:spPr>
          <a:xfrm flipH="1">
            <a:off x="7155809" y="4925731"/>
            <a:ext cx="427834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BD6005E3-E629-4330-AC1B-E11C8805CFC0}"/>
              </a:ext>
            </a:extLst>
          </p:cNvPr>
          <p:cNvCxnSpPr>
            <a:cxnSpLocks/>
          </p:cNvCxnSpPr>
          <p:nvPr/>
        </p:nvCxnSpPr>
        <p:spPr>
          <a:xfrm>
            <a:off x="8062873" y="4924020"/>
            <a:ext cx="540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/>
              <p:nvPr/>
            </p:nvSpPr>
            <p:spPr>
              <a:xfrm>
                <a:off x="8208982" y="4276311"/>
                <a:ext cx="6128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pt-BR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pt-BR" sz="3600" dirty="0"/>
              </a:p>
            </p:txBody>
          </p:sp>
        </mc:Choice>
        <mc:Fallback xmlns="">
          <p:sp>
            <p:nvSpPr>
              <p:cNvPr id="79" name="CaixaDeTexto 78">
                <a:extLst>
                  <a:ext uri="{FF2B5EF4-FFF2-40B4-BE49-F238E27FC236}">
                    <a16:creationId xmlns:a16="http://schemas.microsoft.com/office/drawing/2014/main" id="{ACFC6AB5-8CD9-4229-BC8E-877275FB8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982" y="4276311"/>
                <a:ext cx="612867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ector reto 74">
            <a:extLst>
              <a:ext uri="{FF2B5EF4-FFF2-40B4-BE49-F238E27FC236}">
                <a16:creationId xmlns:a16="http://schemas.microsoft.com/office/drawing/2014/main" id="{3768A6E9-02E7-4C54-ABA5-4C1E31FEED74}"/>
              </a:ext>
            </a:extLst>
          </p:cNvPr>
          <p:cNvCxnSpPr>
            <a:cxnSpLocks/>
          </p:cNvCxnSpPr>
          <p:nvPr/>
        </p:nvCxnSpPr>
        <p:spPr>
          <a:xfrm flipV="1">
            <a:off x="10836536" y="5291713"/>
            <a:ext cx="0" cy="384991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51ABB083-6892-44CC-B437-1AC6E8AE1508}"/>
              </a:ext>
            </a:extLst>
          </p:cNvPr>
          <p:cNvCxnSpPr>
            <a:cxnSpLocks/>
          </p:cNvCxnSpPr>
          <p:nvPr/>
        </p:nvCxnSpPr>
        <p:spPr>
          <a:xfrm flipH="1">
            <a:off x="9278675" y="2809351"/>
            <a:ext cx="900000" cy="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CCE020C-C782-4511-B742-4588FF750535}"/>
              </a:ext>
            </a:extLst>
          </p:cNvPr>
          <p:cNvCxnSpPr>
            <a:cxnSpLocks/>
          </p:cNvCxnSpPr>
          <p:nvPr/>
        </p:nvCxnSpPr>
        <p:spPr>
          <a:xfrm>
            <a:off x="9288006" y="1923478"/>
            <a:ext cx="0" cy="900000"/>
          </a:xfrm>
          <a:prstGeom prst="line">
            <a:avLst/>
          </a:prstGeom>
          <a:ln w="25400">
            <a:solidFill>
              <a:schemeClr val="tx1"/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D242244-74F7-423B-A344-7F04135DF24E}"/>
                  </a:ext>
                </a:extLst>
              </p:cNvPr>
              <p:cNvSpPr txBox="1"/>
              <p:nvPr/>
            </p:nvSpPr>
            <p:spPr>
              <a:xfrm>
                <a:off x="9807213" y="2738847"/>
                <a:ext cx="36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4D242244-74F7-423B-A344-7F04135DF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213" y="2738847"/>
                <a:ext cx="360000" cy="461665"/>
              </a:xfrm>
              <a:prstGeom prst="rect">
                <a:avLst/>
              </a:prstGeom>
              <a:blipFill>
                <a:blip r:embed="rId20"/>
                <a:stretch>
                  <a:fillRect l="-6780" r="-6780" b="-105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1C447995-7C7F-472A-B9CC-C3BC97B6E339}"/>
                  </a:ext>
                </a:extLst>
              </p:cNvPr>
              <p:cNvSpPr txBox="1"/>
              <p:nvPr/>
            </p:nvSpPr>
            <p:spPr>
              <a:xfrm>
                <a:off x="8905707" y="1887867"/>
                <a:ext cx="396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1C447995-7C7F-472A-B9CC-C3BC97B6E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707" y="1887867"/>
                <a:ext cx="396000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Conector reto 88">
            <a:extLst>
              <a:ext uri="{FF2B5EF4-FFF2-40B4-BE49-F238E27FC236}">
                <a16:creationId xmlns:a16="http://schemas.microsoft.com/office/drawing/2014/main" id="{66597E50-B969-42F7-80C9-654194797097}"/>
              </a:ext>
            </a:extLst>
          </p:cNvPr>
          <p:cNvCxnSpPr>
            <a:cxnSpLocks/>
          </p:cNvCxnSpPr>
          <p:nvPr/>
        </p:nvCxnSpPr>
        <p:spPr>
          <a:xfrm flipV="1">
            <a:off x="8516927" y="1872577"/>
            <a:ext cx="0" cy="165600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6CBE9723-54FE-49A6-933F-20FA8C6E82BB}"/>
              </a:ext>
            </a:extLst>
          </p:cNvPr>
          <p:cNvCxnSpPr>
            <a:cxnSpLocks/>
          </p:cNvCxnSpPr>
          <p:nvPr/>
        </p:nvCxnSpPr>
        <p:spPr>
          <a:xfrm>
            <a:off x="8517924" y="2536268"/>
            <a:ext cx="756000" cy="0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251418F3-684A-4770-B4C6-050A2B8A85F6}"/>
              </a:ext>
            </a:extLst>
          </p:cNvPr>
          <p:cNvCxnSpPr>
            <a:cxnSpLocks/>
          </p:cNvCxnSpPr>
          <p:nvPr/>
        </p:nvCxnSpPr>
        <p:spPr>
          <a:xfrm>
            <a:off x="9626229" y="2818682"/>
            <a:ext cx="0" cy="708184"/>
          </a:xfrm>
          <a:prstGeom prst="line">
            <a:avLst/>
          </a:prstGeom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A8DECFD-D278-44F8-87B6-AA44BA8F8098}"/>
              </a:ext>
            </a:extLst>
          </p:cNvPr>
          <p:cNvGrpSpPr/>
          <p:nvPr/>
        </p:nvGrpSpPr>
        <p:grpSpPr>
          <a:xfrm>
            <a:off x="8419879" y="3427061"/>
            <a:ext cx="198857" cy="197655"/>
            <a:chOff x="5648129" y="4213789"/>
            <a:chExt cx="198857" cy="197655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F876015E-1076-4C72-B9AD-DA0EF44CFDC1}"/>
                </a:ext>
              </a:extLst>
            </p:cNvPr>
            <p:cNvSpPr/>
            <p:nvPr/>
          </p:nvSpPr>
          <p:spPr>
            <a:xfrm>
              <a:off x="5649321" y="4213789"/>
              <a:ext cx="197659" cy="197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2" name="Círculo Parcial 101">
              <a:extLst>
                <a:ext uri="{FF2B5EF4-FFF2-40B4-BE49-F238E27FC236}">
                  <a16:creationId xmlns:a16="http://schemas.microsoft.com/office/drawing/2014/main" id="{852A9D03-1934-4E8C-9FD5-48FABEC3F2A0}"/>
                </a:ext>
              </a:extLst>
            </p:cNvPr>
            <p:cNvSpPr/>
            <p:nvPr/>
          </p:nvSpPr>
          <p:spPr>
            <a:xfrm>
              <a:off x="5648129" y="4213789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3" name="Círculo Parcial 102">
              <a:extLst>
                <a:ext uri="{FF2B5EF4-FFF2-40B4-BE49-F238E27FC236}">
                  <a16:creationId xmlns:a16="http://schemas.microsoft.com/office/drawing/2014/main" id="{50D7FDCF-D80E-409A-A199-1132BCFF9542}"/>
                </a:ext>
              </a:extLst>
            </p:cNvPr>
            <p:cNvSpPr/>
            <p:nvPr/>
          </p:nvSpPr>
          <p:spPr>
            <a:xfrm rot="10800000">
              <a:off x="5649328" y="4213789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9A022843-F22D-47C9-ADE8-6DC29ACEE626}"/>
                  </a:ext>
                </a:extLst>
              </p:cNvPr>
              <p:cNvSpPr txBox="1"/>
              <p:nvPr/>
            </p:nvSpPr>
            <p:spPr>
              <a:xfrm>
                <a:off x="8672307" y="2428098"/>
                <a:ext cx="430224" cy="495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07" name="CaixaDeTexto 106">
                <a:extLst>
                  <a:ext uri="{FF2B5EF4-FFF2-40B4-BE49-F238E27FC236}">
                    <a16:creationId xmlns:a16="http://schemas.microsoft.com/office/drawing/2014/main" id="{9A022843-F22D-47C9-ADE8-6DC29ACEE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307" y="2428098"/>
                <a:ext cx="430224" cy="495520"/>
              </a:xfrm>
              <a:prstGeom prst="rect">
                <a:avLst/>
              </a:prstGeom>
              <a:blipFill>
                <a:blip r:embed="rId22"/>
                <a:stretch>
                  <a:fillRect r="-10000" b="-60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FCE2788D-F3A2-427C-AF87-A39DBF9AE1C3}"/>
                  </a:ext>
                </a:extLst>
              </p:cNvPr>
              <p:cNvSpPr txBox="1"/>
              <p:nvPr/>
            </p:nvSpPr>
            <p:spPr>
              <a:xfrm>
                <a:off x="9211846" y="2879210"/>
                <a:ext cx="430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pt-BR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pt-BR" sz="2400" b="1" dirty="0"/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FCE2788D-F3A2-427C-AF87-A39DBF9AE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846" y="2879210"/>
                <a:ext cx="430224" cy="461665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6569BF10-D8FB-4765-8B61-E0B269604131}"/>
              </a:ext>
            </a:extLst>
          </p:cNvPr>
          <p:cNvCxnSpPr>
            <a:cxnSpLocks/>
          </p:cNvCxnSpPr>
          <p:nvPr/>
        </p:nvCxnSpPr>
        <p:spPr>
          <a:xfrm>
            <a:off x="3384085" y="3388780"/>
            <a:ext cx="176744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D17125D1-F011-4766-A945-41E82B1411B5}"/>
              </a:ext>
            </a:extLst>
          </p:cNvPr>
          <p:cNvGrpSpPr/>
          <p:nvPr/>
        </p:nvGrpSpPr>
        <p:grpSpPr>
          <a:xfrm>
            <a:off x="3272766" y="3293954"/>
            <a:ext cx="198857" cy="197655"/>
            <a:chOff x="5648129" y="4213789"/>
            <a:chExt cx="198857" cy="197655"/>
          </a:xfrm>
        </p:grpSpPr>
        <p:sp>
          <p:nvSpPr>
            <p:cNvPr id="129" name="Elipse 128">
              <a:extLst>
                <a:ext uri="{FF2B5EF4-FFF2-40B4-BE49-F238E27FC236}">
                  <a16:creationId xmlns:a16="http://schemas.microsoft.com/office/drawing/2014/main" id="{1FD9093D-79FC-4BBD-B543-71B6D7D2D6B5}"/>
                </a:ext>
              </a:extLst>
            </p:cNvPr>
            <p:cNvSpPr/>
            <p:nvPr/>
          </p:nvSpPr>
          <p:spPr>
            <a:xfrm>
              <a:off x="5649321" y="4213789"/>
              <a:ext cx="197659" cy="19765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1" name="Círculo Parcial 130">
              <a:extLst>
                <a:ext uri="{FF2B5EF4-FFF2-40B4-BE49-F238E27FC236}">
                  <a16:creationId xmlns:a16="http://schemas.microsoft.com/office/drawing/2014/main" id="{958EFAE4-BB69-4D5D-9A4E-E02E723CAF34}"/>
                </a:ext>
              </a:extLst>
            </p:cNvPr>
            <p:cNvSpPr/>
            <p:nvPr/>
          </p:nvSpPr>
          <p:spPr>
            <a:xfrm>
              <a:off x="5648129" y="4213789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2" name="Círculo Parcial 131">
              <a:extLst>
                <a:ext uri="{FF2B5EF4-FFF2-40B4-BE49-F238E27FC236}">
                  <a16:creationId xmlns:a16="http://schemas.microsoft.com/office/drawing/2014/main" id="{FC5F789E-6A6E-48C1-9F5F-9C9BA0E1730E}"/>
                </a:ext>
              </a:extLst>
            </p:cNvPr>
            <p:cNvSpPr/>
            <p:nvPr/>
          </p:nvSpPr>
          <p:spPr>
            <a:xfrm rot="10800000">
              <a:off x="5649328" y="4213789"/>
              <a:ext cx="197658" cy="197655"/>
            </a:xfrm>
            <a:prstGeom prst="pie">
              <a:avLst>
                <a:gd name="adj1" fmla="val 0"/>
                <a:gd name="adj2" fmla="val 5354741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DC7A60DF-8745-4104-9446-DA072B1F6F86}"/>
              </a:ext>
            </a:extLst>
          </p:cNvPr>
          <p:cNvGrpSpPr/>
          <p:nvPr/>
        </p:nvGrpSpPr>
        <p:grpSpPr>
          <a:xfrm>
            <a:off x="3377158" y="1809734"/>
            <a:ext cx="1669064" cy="1586015"/>
            <a:chOff x="4673188" y="3391269"/>
            <a:chExt cx="1669064" cy="1586015"/>
          </a:xfrm>
        </p:grpSpPr>
        <p:cxnSp>
          <p:nvCxnSpPr>
            <p:cNvPr id="134" name="Conector reto 133">
              <a:extLst>
                <a:ext uri="{FF2B5EF4-FFF2-40B4-BE49-F238E27FC236}">
                  <a16:creationId xmlns:a16="http://schemas.microsoft.com/office/drawing/2014/main" id="{86F560A4-B8FF-4AB7-A04B-D4E206B6D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42252" y="4312753"/>
              <a:ext cx="90000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ector reto 134">
              <a:extLst>
                <a:ext uri="{FF2B5EF4-FFF2-40B4-BE49-F238E27FC236}">
                  <a16:creationId xmlns:a16="http://schemas.microsoft.com/office/drawing/2014/main" id="{820BE3E5-57E4-4A99-9590-B5FC2CAEF538}"/>
                </a:ext>
              </a:extLst>
            </p:cNvPr>
            <p:cNvCxnSpPr>
              <a:cxnSpLocks/>
            </p:cNvCxnSpPr>
            <p:nvPr/>
          </p:nvCxnSpPr>
          <p:spPr>
            <a:xfrm>
              <a:off x="5443270" y="3426880"/>
              <a:ext cx="0" cy="900000"/>
            </a:xfrm>
            <a:prstGeom prst="line">
              <a:avLst/>
            </a:prstGeom>
            <a:ln w="25400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CaixaDeTexto 135">
                  <a:extLst>
                    <a:ext uri="{FF2B5EF4-FFF2-40B4-BE49-F238E27FC236}">
                      <a16:creationId xmlns:a16="http://schemas.microsoft.com/office/drawing/2014/main" id="{8679B617-C017-4CE1-8655-17F730786BE2}"/>
                    </a:ext>
                  </a:extLst>
                </p:cNvPr>
                <p:cNvSpPr txBox="1"/>
                <p:nvPr/>
              </p:nvSpPr>
              <p:spPr>
                <a:xfrm>
                  <a:off x="5962477" y="4242249"/>
                  <a:ext cx="360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36" name="CaixaDeTexto 135">
                  <a:extLst>
                    <a:ext uri="{FF2B5EF4-FFF2-40B4-BE49-F238E27FC236}">
                      <a16:creationId xmlns:a16="http://schemas.microsoft.com/office/drawing/2014/main" id="{8679B617-C017-4CE1-8655-17F730786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2477" y="4242249"/>
                  <a:ext cx="360000" cy="461665"/>
                </a:xfrm>
                <a:prstGeom prst="rect">
                  <a:avLst/>
                </a:prstGeom>
                <a:blipFill>
                  <a:blip r:embed="rId24"/>
                  <a:stretch>
                    <a:fillRect l="-5000" r="-6667" b="-105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CaixaDeTexto 136">
                  <a:extLst>
                    <a:ext uri="{FF2B5EF4-FFF2-40B4-BE49-F238E27FC236}">
                      <a16:creationId xmlns:a16="http://schemas.microsoft.com/office/drawing/2014/main" id="{56D87CF9-3311-48A9-9F02-6F8A5C4407B4}"/>
                    </a:ext>
                  </a:extLst>
                </p:cNvPr>
                <p:cNvSpPr txBox="1"/>
                <p:nvPr/>
              </p:nvSpPr>
              <p:spPr>
                <a:xfrm>
                  <a:off x="5060971" y="3391269"/>
                  <a:ext cx="396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37" name="CaixaDeTexto 136">
                  <a:extLst>
                    <a:ext uri="{FF2B5EF4-FFF2-40B4-BE49-F238E27FC236}">
                      <a16:creationId xmlns:a16="http://schemas.microsoft.com/office/drawing/2014/main" id="{56D87CF9-3311-48A9-9F02-6F8A5C440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0971" y="3391269"/>
                  <a:ext cx="396000" cy="46166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Conector reto 137">
              <a:extLst>
                <a:ext uri="{FF2B5EF4-FFF2-40B4-BE49-F238E27FC236}">
                  <a16:creationId xmlns:a16="http://schemas.microsoft.com/office/drawing/2014/main" id="{BF0E0712-EE6A-49BB-86F1-1919821F0639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88" y="4053959"/>
              <a:ext cx="775651" cy="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ector reto 138">
              <a:extLst>
                <a:ext uri="{FF2B5EF4-FFF2-40B4-BE49-F238E27FC236}">
                  <a16:creationId xmlns:a16="http://schemas.microsoft.com/office/drawing/2014/main" id="{C83F7B56-A6A6-47DF-83E0-76491DCE07C0}"/>
                </a:ext>
              </a:extLst>
            </p:cNvPr>
            <p:cNvCxnSpPr>
              <a:cxnSpLocks/>
            </p:cNvCxnSpPr>
            <p:nvPr/>
          </p:nvCxnSpPr>
          <p:spPr>
            <a:xfrm>
              <a:off x="5771967" y="4322084"/>
              <a:ext cx="0" cy="655200"/>
            </a:xfrm>
            <a:prstGeom prst="line">
              <a:avLst/>
            </a:prstGeom>
            <a:ln w="9525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CaixaDeTexto 139">
                  <a:extLst>
                    <a:ext uri="{FF2B5EF4-FFF2-40B4-BE49-F238E27FC236}">
                      <a16:creationId xmlns:a16="http://schemas.microsoft.com/office/drawing/2014/main" id="{A46EC3C5-1F8D-4D79-9222-BC14E91AB10D}"/>
                    </a:ext>
                  </a:extLst>
                </p:cNvPr>
                <p:cNvSpPr txBox="1"/>
                <p:nvPr/>
              </p:nvSpPr>
              <p:spPr>
                <a:xfrm>
                  <a:off x="4853723" y="3931500"/>
                  <a:ext cx="430224" cy="4955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40" name="CaixaDeTexto 139">
                  <a:extLst>
                    <a:ext uri="{FF2B5EF4-FFF2-40B4-BE49-F238E27FC236}">
                      <a16:creationId xmlns:a16="http://schemas.microsoft.com/office/drawing/2014/main" id="{A46EC3C5-1F8D-4D79-9222-BC14E91AB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723" y="3931500"/>
                  <a:ext cx="430224" cy="495520"/>
                </a:xfrm>
                <a:prstGeom prst="rect">
                  <a:avLst/>
                </a:prstGeom>
                <a:blipFill>
                  <a:blip r:embed="rId26"/>
                  <a:stretch>
                    <a:fillRect r="-10000" b="-609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CaixaDeTexto 140">
                  <a:extLst>
                    <a:ext uri="{FF2B5EF4-FFF2-40B4-BE49-F238E27FC236}">
                      <a16:creationId xmlns:a16="http://schemas.microsoft.com/office/drawing/2014/main" id="{A39115B8-2CE7-43FE-8236-0EB3C980336E}"/>
                    </a:ext>
                  </a:extLst>
                </p:cNvPr>
                <p:cNvSpPr txBox="1"/>
                <p:nvPr/>
              </p:nvSpPr>
              <p:spPr>
                <a:xfrm>
                  <a:off x="5362347" y="4365986"/>
                  <a:ext cx="43022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</m:sSub>
                      </m:oMath>
                    </m:oMathPara>
                  </a14:m>
                  <a:endParaRPr lang="pt-BR" sz="2400" b="1" dirty="0"/>
                </a:p>
              </p:txBody>
            </p:sp>
          </mc:Choice>
          <mc:Fallback xmlns="">
            <p:sp>
              <p:nvSpPr>
                <p:cNvPr id="141" name="CaixaDeTexto 140">
                  <a:extLst>
                    <a:ext uri="{FF2B5EF4-FFF2-40B4-BE49-F238E27FC236}">
                      <a16:creationId xmlns:a16="http://schemas.microsoft.com/office/drawing/2014/main" id="{A39115B8-2CE7-43FE-8236-0EB3C98033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347" y="4365986"/>
                  <a:ext cx="430224" cy="46166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54231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4623</TotalTime>
  <Words>484</Words>
  <Application>Microsoft Office PowerPoint</Application>
  <PresentationFormat>Widescreen</PresentationFormat>
  <Paragraphs>232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Tema do Office</vt:lpstr>
      <vt:lpstr>Seções transversais das Vigas OpenPulse</vt:lpstr>
      <vt:lpstr>Propriedades da seção transversal</vt:lpstr>
      <vt:lpstr>Propriedades da seção transversal</vt:lpstr>
      <vt:lpstr>Propriedades da seção transversal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Jacson Gil</dc:creator>
  <cp:lastModifiedBy>Jacson Gil Vargas</cp:lastModifiedBy>
  <cp:revision>115</cp:revision>
  <dcterms:created xsi:type="dcterms:W3CDTF">2020-09-09T20:18:09Z</dcterms:created>
  <dcterms:modified xsi:type="dcterms:W3CDTF">2025-03-12T21:24:41Z</dcterms:modified>
</cp:coreProperties>
</file>