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2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44" r:id="rId2"/>
  </p:sldIdLst>
  <p:sldSz cx="7199313" cy="9906000"/>
  <p:notesSz cx="6797675" cy="9926638"/>
  <p:custDataLst>
    <p:tags r:id="rId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EEE"/>
    <a:srgbClr val="035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33" autoAdjust="0"/>
    <p:restoredTop sz="94660"/>
  </p:normalViewPr>
  <p:slideViewPr>
    <p:cSldViewPr snapToGrid="0">
      <p:cViewPr varScale="1">
        <p:scale>
          <a:sx n="58" d="100"/>
          <a:sy n="58" d="100"/>
        </p:scale>
        <p:origin x="6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r">
              <a:defRPr sz="1200"/>
            </a:lvl1pPr>
          </a:lstStyle>
          <a:p>
            <a:fld id="{3691243D-E419-4E0A-BA57-A0E823C69DE1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82813" y="1241425"/>
            <a:ext cx="2432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8" tIns="45719" rIns="91438" bIns="45719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38" tIns="45719" rIns="91438" bIns="45719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r">
              <a:defRPr sz="1200"/>
            </a:lvl1pPr>
          </a:lstStyle>
          <a:p>
            <a:fld id="{9747A221-C6E0-449C-8F2A-5C7050D6DC8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53B98FF9-2FD2-E81C-59F5-B2F7E20F11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041580"/>
            <a:ext cx="6906986" cy="11763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38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7">
            <a:extLst>
              <a:ext uri="{FF2B5EF4-FFF2-40B4-BE49-F238E27FC236}">
                <a16:creationId xmlns:a16="http://schemas.microsoft.com/office/drawing/2014/main" id="{C1AA5E00-D8AF-06C2-0969-0900F575BA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 rot="10800000">
            <a:off x="-1" y="1379629"/>
            <a:ext cx="6906985" cy="11763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38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C800B12F-AD98-8ED7-7238-F44A923368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6234246"/>
            <a:ext cx="6906984" cy="4238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EDF89B50-5F6E-3B2B-C831-CA08D6E811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10800000">
            <a:off x="-1" y="945696"/>
            <a:ext cx="6906984" cy="4238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954" y="527405"/>
            <a:ext cx="6209407" cy="191470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4" y="2637014"/>
            <a:ext cx="6209407" cy="628526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4954" y="9181399"/>
            <a:ext cx="1619845" cy="527403"/>
          </a:xfrm>
          <a:prstGeom prst="rect">
            <a:avLst/>
          </a:prstGeom>
        </p:spPr>
        <p:txBody>
          <a:bodyPr/>
          <a:lstStyle/>
          <a:p>
            <a:fld id="{A71299C0-D9E9-42A1-98E4-9E531B9F4815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4773" y="9181399"/>
            <a:ext cx="2429768" cy="52740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84516" y="9181399"/>
            <a:ext cx="1619845" cy="527403"/>
          </a:xfrm>
          <a:prstGeom prst="rect">
            <a:avLst/>
          </a:prstGeom>
        </p:spPr>
        <p:txBody>
          <a:bodyPr/>
          <a:lstStyle/>
          <a:p>
            <a:fld id="{1644D479-06AF-4C9B-A8F8-9047B5AA31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527405"/>
            <a:ext cx="1552352" cy="839487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527405"/>
            <a:ext cx="4567064" cy="839487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4954" y="9181399"/>
            <a:ext cx="1619845" cy="527403"/>
          </a:xfrm>
          <a:prstGeom prst="rect">
            <a:avLst/>
          </a:prstGeom>
        </p:spPr>
        <p:txBody>
          <a:bodyPr/>
          <a:lstStyle/>
          <a:p>
            <a:fld id="{A71299C0-D9E9-42A1-98E4-9E531B9F4815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4773" y="9181399"/>
            <a:ext cx="2429768" cy="52740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84516" y="9181399"/>
            <a:ext cx="1619845" cy="527403"/>
          </a:xfrm>
          <a:prstGeom prst="rect">
            <a:avLst/>
          </a:prstGeom>
        </p:spPr>
        <p:txBody>
          <a:bodyPr/>
          <a:lstStyle/>
          <a:p>
            <a:fld id="{1644D479-06AF-4C9B-A8F8-9047B5AA31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954" y="527405"/>
            <a:ext cx="6209407" cy="191470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954" y="2637014"/>
            <a:ext cx="6209407" cy="62852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4954" y="9181399"/>
            <a:ext cx="1619845" cy="527403"/>
          </a:xfrm>
          <a:prstGeom prst="rect">
            <a:avLst/>
          </a:prstGeom>
        </p:spPr>
        <p:txBody>
          <a:bodyPr/>
          <a:lstStyle/>
          <a:p>
            <a:fld id="{A71299C0-D9E9-42A1-98E4-9E531B9F4815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4773" y="9181399"/>
            <a:ext cx="2429768" cy="52740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84516" y="9181399"/>
            <a:ext cx="1619845" cy="527403"/>
          </a:xfrm>
          <a:prstGeom prst="rect">
            <a:avLst/>
          </a:prstGeom>
        </p:spPr>
        <p:txBody>
          <a:bodyPr/>
          <a:lstStyle/>
          <a:p>
            <a:fld id="{1644D479-06AF-4C9B-A8F8-9047B5AA31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5" y="2469624"/>
            <a:ext cx="6209407" cy="4120620"/>
          </a:xfrm>
          <a:prstGeom prst="rect">
            <a:avLst/>
          </a:prstGeom>
        </p:spPr>
        <p:txBody>
          <a:bodyPr anchor="b"/>
          <a:lstStyle>
            <a:lvl1pPr>
              <a:defRPr sz="47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5" y="6629228"/>
            <a:ext cx="6209407" cy="2166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5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54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5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6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7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4954" y="9181399"/>
            <a:ext cx="1619845" cy="527403"/>
          </a:xfrm>
          <a:prstGeom prst="rect">
            <a:avLst/>
          </a:prstGeom>
        </p:spPr>
        <p:txBody>
          <a:bodyPr/>
          <a:lstStyle/>
          <a:p>
            <a:fld id="{A71299C0-D9E9-42A1-98E4-9E531B9F4815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4773" y="9181399"/>
            <a:ext cx="2429768" cy="52740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84516" y="9181399"/>
            <a:ext cx="1619845" cy="527403"/>
          </a:xfrm>
          <a:prstGeom prst="rect">
            <a:avLst/>
          </a:prstGeom>
        </p:spPr>
        <p:txBody>
          <a:bodyPr/>
          <a:lstStyle/>
          <a:p>
            <a:fld id="{1644D479-06AF-4C9B-A8F8-9047B5AA31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954" y="527405"/>
            <a:ext cx="6209407" cy="191470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637014"/>
            <a:ext cx="3059708" cy="62852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637014"/>
            <a:ext cx="3059708" cy="62852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4954" y="9181399"/>
            <a:ext cx="1619845" cy="527403"/>
          </a:xfrm>
          <a:prstGeom prst="rect">
            <a:avLst/>
          </a:prstGeom>
        </p:spPr>
        <p:txBody>
          <a:bodyPr/>
          <a:lstStyle/>
          <a:p>
            <a:fld id="{A71299C0-D9E9-42A1-98E4-9E531B9F4815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84773" y="9181399"/>
            <a:ext cx="2429768" cy="52740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084516" y="9181399"/>
            <a:ext cx="1619845" cy="527403"/>
          </a:xfrm>
          <a:prstGeom prst="rect">
            <a:avLst/>
          </a:prstGeom>
        </p:spPr>
        <p:txBody>
          <a:bodyPr/>
          <a:lstStyle/>
          <a:p>
            <a:fld id="{1644D479-06AF-4C9B-A8F8-9047B5AA31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2" y="527405"/>
            <a:ext cx="6209407" cy="191470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428349"/>
            <a:ext cx="3045646" cy="11900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5" b="1"/>
            </a:lvl3pPr>
            <a:lvl4pPr marL="1080135" indent="0">
              <a:buNone/>
              <a:defRPr sz="1260" b="1"/>
            </a:lvl4pPr>
            <a:lvl5pPr marL="1439545" indent="0">
              <a:buNone/>
              <a:defRPr sz="1260" b="1"/>
            </a:lvl5pPr>
            <a:lvl6pPr marL="1799590" indent="0">
              <a:buNone/>
              <a:defRPr sz="1260" b="1"/>
            </a:lvl6pPr>
            <a:lvl7pPr marL="2159635" indent="0">
              <a:buNone/>
              <a:defRPr sz="1260" b="1"/>
            </a:lvl7pPr>
            <a:lvl8pPr marL="2519680" indent="0">
              <a:buNone/>
              <a:defRPr sz="1260" b="1"/>
            </a:lvl8pPr>
            <a:lvl9pPr marL="2879725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618444"/>
            <a:ext cx="3045646" cy="5322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3" y="2428349"/>
            <a:ext cx="3060646" cy="11900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5" b="1"/>
            </a:lvl3pPr>
            <a:lvl4pPr marL="1080135" indent="0">
              <a:buNone/>
              <a:defRPr sz="1260" b="1"/>
            </a:lvl4pPr>
            <a:lvl5pPr marL="1439545" indent="0">
              <a:buNone/>
              <a:defRPr sz="1260" b="1"/>
            </a:lvl5pPr>
            <a:lvl6pPr marL="1799590" indent="0">
              <a:buNone/>
              <a:defRPr sz="1260" b="1"/>
            </a:lvl6pPr>
            <a:lvl7pPr marL="2159635" indent="0">
              <a:buNone/>
              <a:defRPr sz="1260" b="1"/>
            </a:lvl7pPr>
            <a:lvl8pPr marL="2519680" indent="0">
              <a:buNone/>
              <a:defRPr sz="1260" b="1"/>
            </a:lvl8pPr>
            <a:lvl9pPr marL="2879725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3" y="3618444"/>
            <a:ext cx="3060646" cy="5322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4954" y="9181399"/>
            <a:ext cx="1619845" cy="527403"/>
          </a:xfrm>
          <a:prstGeom prst="rect">
            <a:avLst/>
          </a:prstGeom>
        </p:spPr>
        <p:txBody>
          <a:bodyPr/>
          <a:lstStyle/>
          <a:p>
            <a:fld id="{A71299C0-D9E9-42A1-98E4-9E531B9F4815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384773" y="9181399"/>
            <a:ext cx="2429768" cy="52740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084516" y="9181399"/>
            <a:ext cx="1619845" cy="527403"/>
          </a:xfrm>
          <a:prstGeom prst="rect">
            <a:avLst/>
          </a:prstGeom>
        </p:spPr>
        <p:txBody>
          <a:bodyPr/>
          <a:lstStyle/>
          <a:p>
            <a:fld id="{1644D479-06AF-4C9B-A8F8-9047B5AA31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954" y="527405"/>
            <a:ext cx="6209407" cy="191470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4954" y="9181399"/>
            <a:ext cx="1619845" cy="527403"/>
          </a:xfrm>
          <a:prstGeom prst="rect">
            <a:avLst/>
          </a:prstGeom>
        </p:spPr>
        <p:txBody>
          <a:bodyPr/>
          <a:lstStyle/>
          <a:p>
            <a:fld id="{A71299C0-D9E9-42A1-98E4-9E531B9F4815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84773" y="9181399"/>
            <a:ext cx="2429768" cy="52740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084516" y="9181399"/>
            <a:ext cx="1619845" cy="527403"/>
          </a:xfrm>
          <a:prstGeom prst="rect">
            <a:avLst/>
          </a:prstGeom>
        </p:spPr>
        <p:txBody>
          <a:bodyPr/>
          <a:lstStyle/>
          <a:p>
            <a:fld id="{1644D479-06AF-4C9B-A8F8-9047B5AA31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94954" y="9181399"/>
            <a:ext cx="1619845" cy="527403"/>
          </a:xfrm>
          <a:prstGeom prst="rect">
            <a:avLst/>
          </a:prstGeom>
        </p:spPr>
        <p:txBody>
          <a:bodyPr/>
          <a:lstStyle/>
          <a:p>
            <a:fld id="{A71299C0-D9E9-42A1-98E4-9E531B9F4815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84773" y="9181399"/>
            <a:ext cx="2429768" cy="52740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084516" y="9181399"/>
            <a:ext cx="1619845" cy="527403"/>
          </a:xfrm>
          <a:prstGeom prst="rect">
            <a:avLst/>
          </a:prstGeom>
        </p:spPr>
        <p:txBody>
          <a:bodyPr/>
          <a:lstStyle/>
          <a:p>
            <a:fld id="{1644D479-06AF-4C9B-A8F8-9047B5AA31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660400"/>
            <a:ext cx="2321966" cy="2311400"/>
          </a:xfrm>
          <a:prstGeom prst="rect">
            <a:avLst/>
          </a:prstGeo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426285"/>
            <a:ext cx="3644652" cy="7039681"/>
          </a:xfrm>
          <a:prstGeom prst="rect">
            <a:avLst/>
          </a:prstGeo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971802"/>
            <a:ext cx="2321966" cy="55056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0"/>
            </a:lvl2pPr>
            <a:lvl3pPr marL="720090" indent="0">
              <a:buNone/>
              <a:defRPr sz="945"/>
            </a:lvl3pPr>
            <a:lvl4pPr marL="1080135" indent="0">
              <a:buNone/>
              <a:defRPr sz="785"/>
            </a:lvl4pPr>
            <a:lvl5pPr marL="1439545" indent="0">
              <a:buNone/>
              <a:defRPr sz="785"/>
            </a:lvl5pPr>
            <a:lvl6pPr marL="1799590" indent="0">
              <a:buNone/>
              <a:defRPr sz="785"/>
            </a:lvl6pPr>
            <a:lvl7pPr marL="2159635" indent="0">
              <a:buNone/>
              <a:defRPr sz="785"/>
            </a:lvl7pPr>
            <a:lvl8pPr marL="2519680" indent="0">
              <a:buNone/>
              <a:defRPr sz="785"/>
            </a:lvl8pPr>
            <a:lvl9pPr marL="2879725" indent="0">
              <a:buNone/>
              <a:defRPr sz="78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4954" y="9181399"/>
            <a:ext cx="1619845" cy="527403"/>
          </a:xfrm>
          <a:prstGeom prst="rect">
            <a:avLst/>
          </a:prstGeom>
        </p:spPr>
        <p:txBody>
          <a:bodyPr/>
          <a:lstStyle/>
          <a:p>
            <a:fld id="{A71299C0-D9E9-42A1-98E4-9E531B9F4815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84773" y="9181399"/>
            <a:ext cx="2429768" cy="52740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084516" y="9181399"/>
            <a:ext cx="1619845" cy="527403"/>
          </a:xfrm>
          <a:prstGeom prst="rect">
            <a:avLst/>
          </a:prstGeom>
        </p:spPr>
        <p:txBody>
          <a:bodyPr/>
          <a:lstStyle/>
          <a:p>
            <a:fld id="{1644D479-06AF-4C9B-A8F8-9047B5AA31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660400"/>
            <a:ext cx="2321966" cy="2311400"/>
          </a:xfrm>
          <a:prstGeom prst="rect">
            <a:avLst/>
          </a:prstGeo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426285"/>
            <a:ext cx="3644652" cy="703968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39545" indent="0">
              <a:buNone/>
              <a:defRPr sz="1575"/>
            </a:lvl5pPr>
            <a:lvl6pPr marL="1799590" indent="0">
              <a:buNone/>
              <a:defRPr sz="1575"/>
            </a:lvl6pPr>
            <a:lvl7pPr marL="2159635" indent="0">
              <a:buNone/>
              <a:defRPr sz="1575"/>
            </a:lvl7pPr>
            <a:lvl8pPr marL="2519680" indent="0">
              <a:buNone/>
              <a:defRPr sz="1575"/>
            </a:lvl8pPr>
            <a:lvl9pPr marL="2879725" indent="0">
              <a:buNone/>
              <a:defRPr sz="15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971802"/>
            <a:ext cx="2321966" cy="55056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0"/>
            </a:lvl2pPr>
            <a:lvl3pPr marL="720090" indent="0">
              <a:buNone/>
              <a:defRPr sz="945"/>
            </a:lvl3pPr>
            <a:lvl4pPr marL="1080135" indent="0">
              <a:buNone/>
              <a:defRPr sz="785"/>
            </a:lvl4pPr>
            <a:lvl5pPr marL="1439545" indent="0">
              <a:buNone/>
              <a:defRPr sz="785"/>
            </a:lvl5pPr>
            <a:lvl6pPr marL="1799590" indent="0">
              <a:buNone/>
              <a:defRPr sz="785"/>
            </a:lvl6pPr>
            <a:lvl7pPr marL="2159635" indent="0">
              <a:buNone/>
              <a:defRPr sz="785"/>
            </a:lvl7pPr>
            <a:lvl8pPr marL="2519680" indent="0">
              <a:buNone/>
              <a:defRPr sz="785"/>
            </a:lvl8pPr>
            <a:lvl9pPr marL="2879725" indent="0">
              <a:buNone/>
              <a:defRPr sz="78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4954" y="9181399"/>
            <a:ext cx="1619845" cy="527403"/>
          </a:xfrm>
          <a:prstGeom prst="rect">
            <a:avLst/>
          </a:prstGeom>
        </p:spPr>
        <p:txBody>
          <a:bodyPr/>
          <a:lstStyle/>
          <a:p>
            <a:fld id="{A71299C0-D9E9-42A1-98E4-9E531B9F4815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84773" y="9181399"/>
            <a:ext cx="2429768" cy="52740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084516" y="9181399"/>
            <a:ext cx="1619845" cy="527403"/>
          </a:xfrm>
          <a:prstGeom prst="rect">
            <a:avLst/>
          </a:prstGeom>
        </p:spPr>
        <p:txBody>
          <a:bodyPr/>
          <a:lstStyle/>
          <a:p>
            <a:fld id="{1644D479-06AF-4C9B-A8F8-9047B5AA31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26" Type="http://schemas.openxmlformats.org/officeDocument/2006/relationships/tags" Target="../tags/tag15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0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5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tags" Target="../tags/tag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3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23" Type="http://schemas.openxmlformats.org/officeDocument/2006/relationships/tags" Target="../tags/tag1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Relationship Id="rId22" Type="http://schemas.openxmlformats.org/officeDocument/2006/relationships/tags" Target="../tags/tag11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14C07C3F-E807-9635-D241-F64B5D6DB2CB}"/>
              </a:ext>
            </a:extLst>
          </p:cNvPr>
          <p:cNvCxnSpPr/>
          <p:nvPr userDrawn="1"/>
        </p:nvCxnSpPr>
        <p:spPr>
          <a:xfrm>
            <a:off x="0" y="7315745"/>
            <a:ext cx="0" cy="259025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97373DD-0E16-6482-6328-069EE6857A13}"/>
              </a:ext>
            </a:extLst>
          </p:cNvPr>
          <p:cNvGrpSpPr/>
          <p:nvPr userDrawn="1">
            <p:custDataLst>
              <p:tags r:id="rId13"/>
            </p:custDataLst>
          </p:nvPr>
        </p:nvGrpSpPr>
        <p:grpSpPr>
          <a:xfrm>
            <a:off x="0" y="3788609"/>
            <a:ext cx="6912000" cy="3528000"/>
            <a:chOff x="0" y="3788609"/>
            <a:chExt cx="6912000" cy="3528000"/>
          </a:xfrm>
        </p:grpSpPr>
        <p:sp>
          <p:nvSpPr>
            <p:cNvPr id="25" name="平行四边形 24">
              <a:extLst>
                <a:ext uri="{FF2B5EF4-FFF2-40B4-BE49-F238E27FC236}">
                  <a16:creationId xmlns:a16="http://schemas.microsoft.com/office/drawing/2014/main" id="{5EE0CD4B-3754-65E7-6DDB-74D2B20362C7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5273170" y="6804032"/>
              <a:ext cx="796226" cy="511422"/>
            </a:xfrm>
            <a:prstGeom prst="parallelogram">
              <a:avLst>
                <a:gd name="adj" fmla="val 58045"/>
              </a:avLst>
            </a:prstGeom>
            <a:solidFill>
              <a:srgbClr val="F1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C4DF1CD-1A61-19B8-131E-5825D163BFC2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3788609"/>
              <a:ext cx="6912000" cy="3528000"/>
            </a:xfrm>
            <a:prstGeom prst="rect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890"/>
            </a:p>
          </p:txBody>
        </p:sp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B9AEE3BC-AC1B-E41F-BE53-21B248FCCE5D}"/>
                </a:ext>
              </a:extLst>
            </p:cNvPr>
            <p:cNvPicPr>
              <a:picLocks noChangeAspect="1"/>
            </p:cNvPicPr>
            <p:nvPr>
              <p:custDataLst>
                <p:tags r:id="rId23"/>
              </p:custDataLst>
            </p:nvPr>
          </p:nvPicPr>
          <p:blipFill rotWithShape="1"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04" t="27029" r="29833" b="32236"/>
            <a:stretch>
              <a:fillRect/>
            </a:stretch>
          </p:blipFill>
          <p:spPr>
            <a:xfrm>
              <a:off x="5277824" y="4108380"/>
              <a:ext cx="1110990" cy="640148"/>
            </a:xfrm>
            <a:prstGeom prst="rect">
              <a:avLst/>
            </a:prstGeom>
          </p:spPr>
        </p:pic>
        <p:sp>
          <p:nvSpPr>
            <p:cNvPr id="28" name="三角形 28">
              <a:extLst>
                <a:ext uri="{FF2B5EF4-FFF2-40B4-BE49-F238E27FC236}">
                  <a16:creationId xmlns:a16="http://schemas.microsoft.com/office/drawing/2014/main" id="{E88ACA6A-5915-53B8-5A53-54855036154E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5774346" y="5310614"/>
              <a:ext cx="1136823" cy="2005128"/>
            </a:xfrm>
            <a:prstGeom prst="triangle">
              <a:avLst>
                <a:gd name="adj" fmla="val 100000"/>
              </a:avLst>
            </a:prstGeom>
            <a:solidFill>
              <a:srgbClr val="035F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9" name="平行四边形 28">
              <a:extLst>
                <a:ext uri="{FF2B5EF4-FFF2-40B4-BE49-F238E27FC236}">
                  <a16:creationId xmlns:a16="http://schemas.microsoft.com/office/drawing/2014/main" id="{4103C212-2302-0EC1-E1D6-595E4A53BFEA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867493" y="3800872"/>
              <a:ext cx="796226" cy="511422"/>
            </a:xfrm>
            <a:prstGeom prst="parallelogram">
              <a:avLst>
                <a:gd name="adj" fmla="val 58045"/>
              </a:avLst>
            </a:prstGeom>
            <a:solidFill>
              <a:srgbClr val="F1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三角形 30">
              <a:extLst>
                <a:ext uri="{FF2B5EF4-FFF2-40B4-BE49-F238E27FC236}">
                  <a16:creationId xmlns:a16="http://schemas.microsoft.com/office/drawing/2014/main" id="{500AA4B8-AC4A-3639-CF62-8B60A7794137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 rot="10800000">
              <a:off x="11973" y="3801285"/>
              <a:ext cx="1154723" cy="2007210"/>
            </a:xfrm>
            <a:prstGeom prst="triangle">
              <a:avLst>
                <a:gd name="adj" fmla="val 100000"/>
              </a:avLst>
            </a:prstGeom>
            <a:solidFill>
              <a:srgbClr val="035F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4B82156D-ACE6-0DAD-2582-266E53DAB504}"/>
              </a:ext>
            </a:extLst>
          </p:cNvPr>
          <p:cNvGrpSpPr/>
          <p:nvPr userDrawn="1">
            <p:custDataLst>
              <p:tags r:id="rId14"/>
            </p:custDataLst>
          </p:nvPr>
        </p:nvGrpSpPr>
        <p:grpSpPr>
          <a:xfrm rot="10800000">
            <a:off x="206" y="255664"/>
            <a:ext cx="6912000" cy="3528000"/>
            <a:chOff x="0" y="3788609"/>
            <a:chExt cx="6912000" cy="3528000"/>
          </a:xfrm>
        </p:grpSpPr>
        <p:sp>
          <p:nvSpPr>
            <p:cNvPr id="32" name="平行四边形 31">
              <a:extLst>
                <a:ext uri="{FF2B5EF4-FFF2-40B4-BE49-F238E27FC236}">
                  <a16:creationId xmlns:a16="http://schemas.microsoft.com/office/drawing/2014/main" id="{2E65A7C5-9510-1F4E-13B1-090A6615516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273170" y="6804032"/>
              <a:ext cx="796226" cy="511422"/>
            </a:xfrm>
            <a:prstGeom prst="parallelogram">
              <a:avLst>
                <a:gd name="adj" fmla="val 58045"/>
              </a:avLst>
            </a:prstGeom>
            <a:solidFill>
              <a:srgbClr val="F1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6BADFB1-55A0-FCAE-CE51-69E535F8458B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0" y="3788609"/>
              <a:ext cx="6912000" cy="3528000"/>
            </a:xfrm>
            <a:prstGeom prst="rect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890"/>
            </a:p>
          </p:txBody>
        </p:sp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F3E288BB-AFC0-7512-17B7-6FDFC4041E17}"/>
                </a:ext>
              </a:extLst>
            </p:cNvPr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 rotWithShape="1"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04" t="27029" r="29833" b="32236"/>
            <a:stretch>
              <a:fillRect/>
            </a:stretch>
          </p:blipFill>
          <p:spPr>
            <a:xfrm>
              <a:off x="5277824" y="4108380"/>
              <a:ext cx="1110990" cy="640148"/>
            </a:xfrm>
            <a:prstGeom prst="rect">
              <a:avLst/>
            </a:prstGeom>
          </p:spPr>
        </p:pic>
        <p:sp>
          <p:nvSpPr>
            <p:cNvPr id="35" name="三角形 32">
              <a:extLst>
                <a:ext uri="{FF2B5EF4-FFF2-40B4-BE49-F238E27FC236}">
                  <a16:creationId xmlns:a16="http://schemas.microsoft.com/office/drawing/2014/main" id="{92ABE3F5-B728-1193-06CD-0A68F5372CF5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774346" y="5310614"/>
              <a:ext cx="1136823" cy="2005128"/>
            </a:xfrm>
            <a:prstGeom prst="triangle">
              <a:avLst>
                <a:gd name="adj" fmla="val 100000"/>
              </a:avLst>
            </a:prstGeom>
            <a:solidFill>
              <a:srgbClr val="035F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6" name="平行四边形 35">
              <a:extLst>
                <a:ext uri="{FF2B5EF4-FFF2-40B4-BE49-F238E27FC236}">
                  <a16:creationId xmlns:a16="http://schemas.microsoft.com/office/drawing/2014/main" id="{029F48E6-60D1-4CCD-C639-27C4AA6C590E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867493" y="3800872"/>
              <a:ext cx="796226" cy="511422"/>
            </a:xfrm>
            <a:prstGeom prst="parallelogram">
              <a:avLst>
                <a:gd name="adj" fmla="val 58045"/>
              </a:avLst>
            </a:prstGeom>
            <a:solidFill>
              <a:srgbClr val="F1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三角形 34">
              <a:extLst>
                <a:ext uri="{FF2B5EF4-FFF2-40B4-BE49-F238E27FC236}">
                  <a16:creationId xmlns:a16="http://schemas.microsoft.com/office/drawing/2014/main" id="{90B70934-E3E5-4A7E-E8FC-B3821999FE7B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 rot="10800000">
              <a:off x="11973" y="3801285"/>
              <a:ext cx="1154723" cy="2007210"/>
            </a:xfrm>
            <a:prstGeom prst="triangle">
              <a:avLst>
                <a:gd name="adj" fmla="val 100000"/>
              </a:avLst>
            </a:prstGeom>
            <a:solidFill>
              <a:srgbClr val="035F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705" indent="-179705" algn="l" defTabSz="720090" rtl="0" eaLnBrk="1" latinLnBrk="0" hangingPunct="1">
        <a:lnSpc>
          <a:spcPct val="90000"/>
        </a:lnSpc>
        <a:spcBef>
          <a:spcPts val="785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179705" algn="l" defTabSz="720090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795" indent="-179705" algn="l" defTabSz="720090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40" indent="-179705" algn="l" defTabSz="720090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4pPr>
      <a:lvl5pPr marL="1619885" indent="-179705" algn="l" defTabSz="720090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5pPr>
      <a:lvl6pPr marL="1979930" indent="-179705" algn="l" defTabSz="720090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6pPr>
      <a:lvl7pPr marL="2339975" indent="-179705" algn="l" defTabSz="720090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7pPr>
      <a:lvl8pPr marL="2699385" indent="-179705" algn="l" defTabSz="720090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8pPr>
      <a:lvl9pPr marL="3059430" indent="-179705" algn="l" defTabSz="720090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4pPr>
      <a:lvl5pPr marL="143954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5pPr>
      <a:lvl6pPr marL="1799590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6pPr>
      <a:lvl7pPr marL="215963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7pPr>
      <a:lvl8pPr marL="2519680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8pPr>
      <a:lvl9pPr marL="2879725" algn="l" defTabSz="720090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tags" Target="../tags/tag33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tags" Target="../tags/tag32.xml"/><Relationship Id="rId2" Type="http://schemas.openxmlformats.org/officeDocument/2006/relationships/tags" Target="../tags/tag17.xml"/><Relationship Id="rId16" Type="http://schemas.openxmlformats.org/officeDocument/2006/relationships/tags" Target="../tags/tag31.xml"/><Relationship Id="rId20" Type="http://schemas.openxmlformats.org/officeDocument/2006/relationships/image" Target="../media/image1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10" Type="http://schemas.openxmlformats.org/officeDocument/2006/relationships/tags" Target="../tags/tag25.xml"/><Relationship Id="rId19" Type="http://schemas.openxmlformats.org/officeDocument/2006/relationships/slideLayout" Target="../slideLayouts/slideLayout1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0" y="7315745"/>
            <a:ext cx="0" cy="259025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0" y="3788609"/>
            <a:ext cx="6912000" cy="3528000"/>
            <a:chOff x="0" y="3788609"/>
            <a:chExt cx="6912000" cy="3528000"/>
          </a:xfrm>
        </p:grpSpPr>
        <p:sp>
          <p:nvSpPr>
            <p:cNvPr id="25" name="平行四边形 24"/>
            <p:cNvSpPr/>
            <p:nvPr>
              <p:custDataLst>
                <p:tags r:id="rId11"/>
              </p:custDataLst>
            </p:nvPr>
          </p:nvSpPr>
          <p:spPr>
            <a:xfrm>
              <a:off x="5273170" y="6804032"/>
              <a:ext cx="796226" cy="511422"/>
            </a:xfrm>
            <a:prstGeom prst="parallelogram">
              <a:avLst>
                <a:gd name="adj" fmla="val 58045"/>
              </a:avLst>
            </a:prstGeom>
            <a:solidFill>
              <a:srgbClr val="F1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/>
            <p:cNvSpPr/>
            <p:nvPr>
              <p:custDataLst>
                <p:tags r:id="rId12"/>
              </p:custDataLst>
            </p:nvPr>
          </p:nvSpPr>
          <p:spPr>
            <a:xfrm>
              <a:off x="0" y="3788609"/>
              <a:ext cx="6912000" cy="3528000"/>
            </a:xfrm>
            <a:prstGeom prst="rect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890"/>
            </a:p>
          </p:txBody>
        </p:sp>
        <p:sp>
          <p:nvSpPr>
            <p:cNvPr id="13" name="文本框 12"/>
            <p:cNvSpPr txBox="1"/>
            <p:nvPr>
              <p:custDataLst>
                <p:tags r:id="rId13"/>
              </p:custDataLst>
            </p:nvPr>
          </p:nvSpPr>
          <p:spPr>
            <a:xfrm>
              <a:off x="11430" y="4850964"/>
              <a:ext cx="6900545" cy="1226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kumimoji="1" sz="7375" b="1" spc="23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r>
                <a:rPr lang="zh-CN" dirty="0"/>
                <a:t>鄂维南</a:t>
              </a:r>
            </a:p>
          </p:txBody>
        </p:sp>
        <p:sp>
          <p:nvSpPr>
            <p:cNvPr id="2" name="矩形 1"/>
            <p:cNvSpPr/>
            <p:nvPr>
              <p:custDataLst>
                <p:tags r:id="rId14"/>
              </p:custDataLst>
            </p:nvPr>
          </p:nvSpPr>
          <p:spPr>
            <a:xfrm>
              <a:off x="12065" y="6145729"/>
              <a:ext cx="689991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2800" spc="23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EWEINAN</a:t>
              </a:r>
            </a:p>
          </p:txBody>
        </p:sp>
        <p:pic>
          <p:nvPicPr>
            <p:cNvPr id="27" name="图片 26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04" t="27029" r="29833" b="32236"/>
            <a:stretch>
              <a:fillRect/>
            </a:stretch>
          </p:blipFill>
          <p:spPr>
            <a:xfrm>
              <a:off x="5277824" y="4108380"/>
              <a:ext cx="1110990" cy="640148"/>
            </a:xfrm>
            <a:prstGeom prst="rect">
              <a:avLst/>
            </a:prstGeom>
          </p:spPr>
        </p:pic>
        <p:sp>
          <p:nvSpPr>
            <p:cNvPr id="29" name="三角形 28"/>
            <p:cNvSpPr/>
            <p:nvPr>
              <p:custDataLst>
                <p:tags r:id="rId16"/>
              </p:custDataLst>
            </p:nvPr>
          </p:nvSpPr>
          <p:spPr>
            <a:xfrm>
              <a:off x="5774346" y="5310614"/>
              <a:ext cx="1136823" cy="2005128"/>
            </a:xfrm>
            <a:prstGeom prst="triangle">
              <a:avLst>
                <a:gd name="adj" fmla="val 100000"/>
              </a:avLst>
            </a:prstGeom>
            <a:solidFill>
              <a:srgbClr val="035F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" name="平行四边形 18"/>
            <p:cNvSpPr/>
            <p:nvPr>
              <p:custDataLst>
                <p:tags r:id="rId17"/>
              </p:custDataLst>
            </p:nvPr>
          </p:nvSpPr>
          <p:spPr>
            <a:xfrm>
              <a:off x="867493" y="3800872"/>
              <a:ext cx="796226" cy="511422"/>
            </a:xfrm>
            <a:prstGeom prst="parallelogram">
              <a:avLst>
                <a:gd name="adj" fmla="val 58045"/>
              </a:avLst>
            </a:prstGeom>
            <a:solidFill>
              <a:srgbClr val="F1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三角形 30"/>
            <p:cNvSpPr/>
            <p:nvPr>
              <p:custDataLst>
                <p:tags r:id="rId18"/>
              </p:custDataLst>
            </p:nvPr>
          </p:nvSpPr>
          <p:spPr>
            <a:xfrm rot="10800000">
              <a:off x="11973" y="3801285"/>
              <a:ext cx="1154723" cy="2007210"/>
            </a:xfrm>
            <a:prstGeom prst="triangle">
              <a:avLst>
                <a:gd name="adj" fmla="val 100000"/>
              </a:avLst>
            </a:prstGeom>
            <a:solidFill>
              <a:srgbClr val="035F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21" name="组合 20"/>
          <p:cNvGrpSpPr/>
          <p:nvPr>
            <p:custDataLst>
              <p:tags r:id="rId2"/>
            </p:custDataLst>
          </p:nvPr>
        </p:nvGrpSpPr>
        <p:grpSpPr>
          <a:xfrm rot="10800000">
            <a:off x="206" y="255664"/>
            <a:ext cx="6912000" cy="3528000"/>
            <a:chOff x="0" y="3788609"/>
            <a:chExt cx="6912000" cy="3528000"/>
          </a:xfrm>
        </p:grpSpPr>
        <p:sp>
          <p:nvSpPr>
            <p:cNvPr id="22" name="平行四边形 21"/>
            <p:cNvSpPr/>
            <p:nvPr>
              <p:custDataLst>
                <p:tags r:id="rId3"/>
              </p:custDataLst>
            </p:nvPr>
          </p:nvSpPr>
          <p:spPr>
            <a:xfrm>
              <a:off x="5273170" y="6804032"/>
              <a:ext cx="796226" cy="511422"/>
            </a:xfrm>
            <a:prstGeom prst="parallelogram">
              <a:avLst>
                <a:gd name="adj" fmla="val 58045"/>
              </a:avLst>
            </a:prstGeom>
            <a:solidFill>
              <a:srgbClr val="F1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>
              <p:custDataLst>
                <p:tags r:id="rId4"/>
              </p:custDataLst>
            </p:nvPr>
          </p:nvSpPr>
          <p:spPr>
            <a:xfrm>
              <a:off x="0" y="3788609"/>
              <a:ext cx="6912000" cy="3528000"/>
            </a:xfrm>
            <a:prstGeom prst="rect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890"/>
            </a:p>
          </p:txBody>
        </p:sp>
        <p:sp>
          <p:nvSpPr>
            <p:cNvPr id="28" name="文本框 27"/>
            <p:cNvSpPr txBox="1"/>
            <p:nvPr>
              <p:custDataLst>
                <p:tags r:id="rId5"/>
              </p:custDataLst>
            </p:nvPr>
          </p:nvSpPr>
          <p:spPr>
            <a:xfrm>
              <a:off x="12065" y="4938594"/>
              <a:ext cx="6888480" cy="123952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en-US"/>
              </a:defPPr>
              <a:lvl1pPr algn="ctr">
                <a:defRPr kumimoji="1" sz="7375" b="1" spc="23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r>
                <a:rPr lang="zh-CN" dirty="0">
                  <a:sym typeface="+mn-ea"/>
                </a:rPr>
                <a:t>鄂维南</a:t>
              </a:r>
              <a:endParaRPr lang="zh-CN" dirty="0"/>
            </a:p>
            <a:p>
              <a:endParaRPr lang="zh-CN" altLang="en-US" dirty="0"/>
            </a:p>
            <a:p>
              <a:endParaRPr lang="zh-CN" dirty="0"/>
            </a:p>
            <a:p>
              <a:endParaRPr lang="zh-CN" altLang="en-US" dirty="0"/>
            </a:p>
            <a:p>
              <a:endParaRPr dirty="0"/>
            </a:p>
            <a:p>
              <a:endParaRPr dirty="0"/>
            </a:p>
            <a:p>
              <a:endParaRPr lang="zh-CN" altLang="en-US" dirty="0"/>
            </a:p>
            <a:p>
              <a:endParaRPr dirty="0"/>
            </a:p>
            <a:p>
              <a:endParaRPr lang="zh-CN" altLang="en-US" dirty="0">
                <a:sym typeface="+mn-ea"/>
              </a:endParaRPr>
            </a:p>
          </p:txBody>
        </p:sp>
        <p:sp>
          <p:nvSpPr>
            <p:cNvPr id="30" name="矩形 29"/>
            <p:cNvSpPr/>
            <p:nvPr>
              <p:custDataLst>
                <p:tags r:id="rId6"/>
              </p:custDataLst>
            </p:nvPr>
          </p:nvSpPr>
          <p:spPr>
            <a:xfrm>
              <a:off x="11430" y="6178114"/>
              <a:ext cx="6889115" cy="655320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/>
              <a:r>
                <a:rPr kumimoji="1" lang="en-US" altLang="zh-CN" sz="2800" spc="23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  <a:sym typeface="+mn-ea"/>
                </a:rPr>
                <a:t>EWEINAN</a:t>
              </a:r>
              <a:endParaRPr kumimoji="1" lang="en-US" altLang="zh-CN" sz="2800" spc="23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  <a:p>
              <a:pPr algn="ctr"/>
              <a:endParaRPr kumimoji="1" lang="en-US" altLang="zh-CN" sz="2800" spc="23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  <a:p>
              <a:pPr algn="ctr"/>
              <a:endParaRPr kumimoji="1" lang="en-US" sz="2800" spc="23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pic>
          <p:nvPicPr>
            <p:cNvPr id="32" name="图片 31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04" t="27029" r="29833" b="32236"/>
            <a:stretch>
              <a:fillRect/>
            </a:stretch>
          </p:blipFill>
          <p:spPr>
            <a:xfrm>
              <a:off x="5277824" y="4108380"/>
              <a:ext cx="1110990" cy="640148"/>
            </a:xfrm>
            <a:prstGeom prst="rect">
              <a:avLst/>
            </a:prstGeom>
          </p:spPr>
        </p:pic>
        <p:sp>
          <p:nvSpPr>
            <p:cNvPr id="33" name="三角形 32"/>
            <p:cNvSpPr/>
            <p:nvPr>
              <p:custDataLst>
                <p:tags r:id="rId8"/>
              </p:custDataLst>
            </p:nvPr>
          </p:nvSpPr>
          <p:spPr>
            <a:xfrm>
              <a:off x="5774346" y="5310614"/>
              <a:ext cx="1136823" cy="2005128"/>
            </a:xfrm>
            <a:prstGeom prst="triangle">
              <a:avLst>
                <a:gd name="adj" fmla="val 100000"/>
              </a:avLst>
            </a:prstGeom>
            <a:solidFill>
              <a:srgbClr val="035F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4" name="平行四边形 33"/>
            <p:cNvSpPr/>
            <p:nvPr>
              <p:custDataLst>
                <p:tags r:id="rId9"/>
              </p:custDataLst>
            </p:nvPr>
          </p:nvSpPr>
          <p:spPr>
            <a:xfrm>
              <a:off x="867493" y="3800872"/>
              <a:ext cx="796226" cy="511422"/>
            </a:xfrm>
            <a:prstGeom prst="parallelogram">
              <a:avLst>
                <a:gd name="adj" fmla="val 58045"/>
              </a:avLst>
            </a:prstGeom>
            <a:solidFill>
              <a:srgbClr val="F1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三角形 34"/>
            <p:cNvSpPr/>
            <p:nvPr>
              <p:custDataLst>
                <p:tags r:id="rId10"/>
              </p:custDataLst>
            </p:nvPr>
          </p:nvSpPr>
          <p:spPr>
            <a:xfrm rot="10800000">
              <a:off x="11973" y="3801285"/>
              <a:ext cx="1154723" cy="2007210"/>
            </a:xfrm>
            <a:prstGeom prst="triangle">
              <a:avLst>
                <a:gd name="adj" fmla="val 100000"/>
              </a:avLst>
            </a:prstGeom>
            <a:solidFill>
              <a:srgbClr val="035F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11cbad3-479d-4abb-b299-3f700599c624"/>
  <p:tag name="COMMONDATA" val="eyJoZGlkIjoiM2JmNTJmNzI2YTRkMDE4MzE5YjkwMmM0MDY0YTU1Nm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074.0346456692912,&quot;left&quot;:-0.8611023622047244,&quot;top&quot;:-497.9237007874015,&quot;width&quot;:567.7292913385828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074.0346456692912,&quot;left&quot;:-0.8611023622047244,&quot;top&quot;:-497.9237007874015,&quot;width&quot;:567.7292913385828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074.0346456692912,&quot;left&quot;:-0.8611023622047244,&quot;top&quot;:-497.9237007874015,&quot;width&quot;:567.7292913385828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074.0346456692912,&quot;left&quot;:-0.8611023622047244,&quot;top&quot;:-497.9237007874015,&quot;width&quot;:567.7292913385828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074.0346456692912,&quot;left&quot;:-0.8611023622047244,&quot;top&quot;:-497.9237007874015,&quot;width&quot;:567.7292913385828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074.0346456692912,&quot;left&quot;:-0.8611023622047244,&quot;top&quot;:-497.9237007874015,&quot;width&quot;:567.7292913385828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074.0346456692912,&quot;left&quot;:-0.8611023622047244,&quot;top&quot;:-497.9237007874015,&quot;width&quot;:567.7292913385828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074.0346456692912,&quot;left&quot;:-0.8611023622047244,&quot;top&quot;:-497.9237007874015,&quot;width&quot;:567.7292913385828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074.0346456692912,&quot;left&quot;:-0.8611023622047244,&quot;top&quot;:-497.9237007874015,&quot;width&quot;:567.7292913385828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074.0346456692912,&quot;left&quot;:-0.8611023622047244,&quot;top&quot;:-497.9237007874015,&quot;width&quot;:567.7292913385828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074.0346456692912,&quot;left&quot;:-0.8611023622047244,&quot;top&quot;:-497.9237007874015,&quot;width&quot;:567.7292913385828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074.0346456692912,&quot;left&quot;:-0.8611023622047244,&quot;top&quot;:-497.9237007874015,&quot;width&quot;:567.7292913385828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074.0346456692912,&quot;left&quot;:-0.8611023622047244,&quot;top&quot;:-497.9237007874015,&quot;width&quot;:567.7292913385828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074.0346456692912,&quot;left&quot;:-0.8611023622047244,&quot;top&quot;:-497.9237007874015,&quot;width&quot;:567.7292913385828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074.0346456692912,&quot;left&quot;:-0.8611023622047244,&quot;top&quot;:-497.9237007874015,&quot;width&quot;:567.7292913385828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074.0346456692912,&quot;left&quot;:-0.8611023622047244,&quot;top&quot;:-497.9237007874015,&quot;width&quot;:567.7292913385828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074.0346456692912,&quot;left&quot;:-0.8611023622047244,&quot;top&quot;:-497.9237007874015,&quot;width&quot;:567.7292913385828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074.0346456692912,&quot;left&quot;:-0.8611023622047244,&quot;top&quot;:-497.9237007874015,&quot;width&quot;:567.7292913385828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074.0346456692912,&quot;left&quot;:-0.8611023622047244,&quot;top&quot;:-497.9237007874015,&quot;width&quot;:567.7292913385828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074.0346456692912,&quot;left&quot;:-0.8611023622047244,&quot;top&quot;:-497.9237007874015,&quot;width&quot;:567.7292913385828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074.0346456692912,&quot;left&quot;:-0.8611023622047244,&quot;top&quot;:-497.9237007874015,&quot;width&quot;:567.7292913385828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074.0346456692912,&quot;left&quot;:-0.8611023622047244,&quot;top&quot;:-497.9237007874015,&quot;width&quot;:567.7292913385828}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074.0346456692912,&quot;left&quot;:-0.8611023622047244,&quot;top&quot;:-497.9237007874015,&quot;width&quot;:567.7292913385828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074.0346456692912,&quot;left&quot;:-0.8611023622047244,&quot;top&quot;:-497.9237007874015,&quot;width&quot;:567.7292913385828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074.0346456692912,&quot;left&quot;:-0.8611023622047244,&quot;top&quot;:-497.9237007874015,&quot;width&quot;:567.7292913385828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074.0346456692912,&quot;left&quot;:-0.8611023622047244,&quot;top&quot;:-497.9237007874015,&quot;width&quot;:567.7292913385828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074.0346456692912,&quot;left&quot;:-0.8611023622047244,&quot;top&quot;:-497.9237007874015,&quot;width&quot;:567.7292913385828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074.0346456692912,&quot;left&quot;:-0.8611023622047244,&quot;top&quot;:-497.9237007874015,&quot;width&quot;:567.7292913385828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074.0346456692912,&quot;left&quot;:-0.8611023622047244,&quot;top&quot;:-497.9237007874015,&quot;width&quot;:567.7292913385828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074.0346456692912,&quot;left&quot;:-0.8611023622047244,&quot;top&quot;:-497.9237007874015,&quot;width&quot;:567.7292913385828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074.0346456692912,&quot;left&quot;:-0.8611023622047244,&quot;top&quot;:-497.9237007874015,&quot;width&quot;:567.7292913385828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074.0346456692912,&quot;left&quot;:-0.8611023622047244,&quot;top&quot;:-497.9237007874015,&quot;width&quot;:567.7292913385828}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41</TotalTime>
  <Words>8</Words>
  <Application>Microsoft Office PowerPoint</Application>
  <PresentationFormat>自定义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微软雅黑</vt:lpstr>
      <vt:lpstr>Arial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慧婷</dc:creator>
  <cp:lastModifiedBy>琦璇 朱</cp:lastModifiedBy>
  <cp:revision>460</cp:revision>
  <cp:lastPrinted>2024-05-21T07:06:00Z</cp:lastPrinted>
  <dcterms:created xsi:type="dcterms:W3CDTF">2020-04-16T07:20:00Z</dcterms:created>
  <dcterms:modified xsi:type="dcterms:W3CDTF">2025-01-06T03:10:16Z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F183374B39934D32AC3EA9CF36217A3D</vt:lpwstr>
  </property>
  <property fmtid="{D5CDD505-2E9C-101B-9397-08002B2CF9AE}" pid="3" name="KSOProductBuildVer">
    <vt:lpwstr>2052-12.1.0.18608</vt:lpwstr>
  </property>
</Properties>
</file>