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1" r:id="rId2"/>
  </p:sldIdLst>
  <p:sldSz cx="6858000" cy="9906000" type="A4"/>
  <p:notesSz cx="6797675" cy="9926638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84"/>
    <a:srgbClr val="FFFFFF"/>
    <a:srgbClr val="E92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3775" autoAdjust="0"/>
  </p:normalViewPr>
  <p:slideViewPr>
    <p:cSldViewPr snapToGrid="0">
      <p:cViewPr varScale="1">
        <p:scale>
          <a:sx n="58" d="100"/>
          <a:sy n="58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223C-03F6-43BE-BA04-1467001378A9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3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82D5B-1DE0-4EB9-8D8F-85A97DC03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2205F5C-57EF-FAA2-4D92-68DC421A6D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774700"/>
            <a:ext cx="403860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2D10DFD-9880-4C36-B6F1-EC0CA1988536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9AC5765-607B-470F-B6A9-9D8AE8951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5B8C2AD-C14B-5B94-D7F4-FC4B286F4F61}"/>
              </a:ext>
            </a:extLst>
          </p:cNvPr>
          <p:cNvGrpSpPr/>
          <p:nvPr userDrawn="1">
            <p:custDataLst>
              <p:tags r:id="rId13"/>
            </p:custDataLst>
          </p:nvPr>
        </p:nvGrpSpPr>
        <p:grpSpPr>
          <a:xfrm>
            <a:off x="729000" y="190631"/>
            <a:ext cx="5400000" cy="2769480"/>
            <a:chOff x="-2" y="310488"/>
            <a:chExt cx="5580003" cy="300577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202029-952D-3254-939C-FB097048B1D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EB2F35-E40B-ACB3-C938-7A9A8C113D7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AB3416-CA7B-3926-DD26-F244D5C630B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A0DA4A6-B652-A1B8-CE46-F574CDD81737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E71FAD-A084-D35A-8C27-B31B8982F5E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线连接符 13">
              <a:extLst>
                <a:ext uri="{FF2B5EF4-FFF2-40B4-BE49-F238E27FC236}">
                  <a16:creationId xmlns:a16="http://schemas.microsoft.com/office/drawing/2014/main" id="{17E55079-4757-D764-CAC4-8E490D5C61B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17">
              <a:extLst>
                <a:ext uri="{FF2B5EF4-FFF2-40B4-BE49-F238E27FC236}">
                  <a16:creationId xmlns:a16="http://schemas.microsoft.com/office/drawing/2014/main" id="{DE80A12F-1C22-D952-341A-0F38843ED371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23">
              <a:extLst>
                <a:ext uri="{FF2B5EF4-FFF2-40B4-BE49-F238E27FC236}">
                  <a16:creationId xmlns:a16="http://schemas.microsoft.com/office/drawing/2014/main" id="{424A18DB-74EF-2DDD-D4C7-36E4D1063A3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64040" y="310488"/>
              <a:ext cx="5173877" cy="1880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B521B12-8060-8CFD-F4F0-89E620510028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728991" y="297085"/>
            <a:ext cx="5400000" cy="2678040"/>
            <a:chOff x="-2" y="409730"/>
            <a:chExt cx="5580003" cy="2906535"/>
          </a:xfrm>
        </p:grpSpPr>
        <p:sp>
          <p:nvSpPr>
            <p:cNvPr id="2" name="矩形 1"/>
            <p:cNvSpPr/>
            <p:nvPr/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3"/>
            <p:cNvSpPr txBox="1"/>
            <p:nvPr/>
          </p:nvSpPr>
          <p:spPr>
            <a:xfrm>
              <a:off x="869017" y="872053"/>
              <a:ext cx="3841966" cy="1247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   墨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JmNTJmNzI2YTRkMDE4MzE5YjkwMmM0MDY0YTU1N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12</Words>
  <Application>Microsoft Office PowerPoint</Application>
  <PresentationFormat>A4 纸张(210x297 毫米)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Arial Black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慧婷</dc:creator>
  <cp:lastModifiedBy>琦璇 朱</cp:lastModifiedBy>
  <cp:revision>283</cp:revision>
  <cp:lastPrinted>2024-05-20T07:58:00Z</cp:lastPrinted>
  <dcterms:created xsi:type="dcterms:W3CDTF">2020-07-03T00:33:00Z</dcterms:created>
  <dcterms:modified xsi:type="dcterms:W3CDTF">2025-01-06T06:32:40Z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CD78CC31183544CF89C1ACB6B00C9DAC_13</vt:lpwstr>
  </property>
  <property fmtid="{D5CDD505-2E9C-101B-9397-08002B2CF9AE}" pid="3" name="KSOProductBuildVer">
    <vt:lpwstr>2052-12.1.0.18608</vt:lpwstr>
  </property>
</Properties>
</file>