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1" r:id="rId3"/>
  </p:sldIdLst>
  <p:sldSz cx="6858000" cy="9906000" type="A4"/>
  <p:notesSz cx="6797675" cy="992632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084"/>
    <a:srgbClr val="E92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3775" autoAdjust="0"/>
  </p:normalViewPr>
  <p:slideViewPr>
    <p:cSldViewPr snapToGrid="0">
      <p:cViewPr varScale="1">
        <p:scale>
          <a:sx n="58" d="100"/>
          <a:sy n="58" d="100"/>
        </p:scale>
        <p:origin x="9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A223C-03F6-43BE-BA04-1467001378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3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9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82D5B-1DE0-4EB9-8D8F-85A97DC03E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4" hasCustomPrompt="1"/>
          </p:nvPr>
        </p:nvSpPr>
        <p:spPr>
          <a:xfrm>
            <a:off x="1802130" y="3961765"/>
            <a:ext cx="3277235" cy="916940"/>
          </a:xfrm>
          <a:prstGeom prst="rect">
            <a:avLst/>
          </a:prstGeom>
        </p:spPr>
        <p:txBody>
          <a:bodyPr/>
          <a:lstStyle>
            <a:lvl1pPr marL="635" indent="0" algn="ctr">
              <a:buNone/>
              <a:defRPr kumimoji="0" lang="zh-CN" altLang="en-US" sz="7200" b="1" i="0" u="none" strike="noStrike" kern="1200" cap="none" spc="150" normalizeH="0" baseline="0" noProof="1" smtClean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姓名</a:t>
            </a:r>
            <a:r>
              <a:rPr lang="en-US" altLang="zh-CN">
                <a:sym typeface="+mn-ea"/>
              </a:rPr>
              <a:t>2</a:t>
            </a:r>
            <a:endParaRPr lang="en-US" altLang="zh-CN" smtClean="0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5" hasCustomPrompt="1"/>
          </p:nvPr>
        </p:nvSpPr>
        <p:spPr>
          <a:xfrm>
            <a:off x="1802130" y="7055485"/>
            <a:ext cx="3228975" cy="868045"/>
          </a:xfrm>
          <a:prstGeom prst="rect">
            <a:avLst/>
          </a:prstGeom>
        </p:spPr>
        <p:txBody>
          <a:bodyPr/>
          <a:lstStyle>
            <a:lvl1pPr marL="635" indent="0" algn="ctr">
              <a:buNone/>
              <a:defRPr kumimoji="0" lang="zh-CN" altLang="en-US" sz="7200" b="1" i="0" u="none" strike="noStrike" kern="1200" cap="none" spc="150" normalizeH="0" baseline="0" noProof="1" smtClean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姓名</a:t>
            </a:r>
            <a:r>
              <a:rPr lang="en-US" altLang="zh-CN">
                <a:sym typeface="+mn-ea"/>
              </a:rPr>
              <a:t>3</a:t>
            </a:r>
            <a:endParaRPr lang="en-US" altLang="zh-CN" smtClean="0">
              <a:sym typeface="+mn-ea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6" hasCustomPrompt="1"/>
          </p:nvPr>
        </p:nvSpPr>
        <p:spPr>
          <a:xfrm>
            <a:off x="1802130" y="744855"/>
            <a:ext cx="2788285" cy="965835"/>
          </a:xfrm>
          <a:prstGeom prst="rect">
            <a:avLst/>
          </a:prstGeom>
        </p:spPr>
        <p:txBody>
          <a:bodyPr/>
          <a:lstStyle>
            <a:lvl1pPr marL="635" indent="0" algn="ctr">
              <a:buNone/>
              <a:defRPr kumimoji="0" lang="en-US" altLang="zh-CN" sz="7200" b="1" i="0" u="none" strike="noStrike" kern="1200" cap="none" spc="150" normalizeH="0" baseline="0" noProof="1" smtClean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smtClean="0"/>
              <a:t>姓名</a:t>
            </a:r>
            <a:r>
              <a:rPr smtClean="0"/>
              <a:t>1</a:t>
            </a:r>
            <a:endParaRPr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74325" y="5142800"/>
            <a:ext cx="5512050" cy="21268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350" spc="20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3" hasCustomPrompt="1"/>
          </p:nvPr>
        </p:nvSpPr>
        <p:spPr>
          <a:xfrm>
            <a:off x="674370" y="549910"/>
            <a:ext cx="5511800" cy="1590040"/>
          </a:xfrm>
          <a:prstGeom prst="rect">
            <a:avLst/>
          </a:prstGeom>
        </p:spPr>
        <p:txBody>
          <a:bodyPr/>
          <a:lstStyle>
            <a:lvl1pPr marL="635" indent="0" algn="ctr">
              <a:buNone/>
              <a:defRPr kumimoji="0" lang="zh-CN" altLang="en-US" sz="7200" b="1" i="0" u="none" strike="noStrike" kern="1200" cap="none" spc="150" normalizeH="0" baseline="0" noProof="1" smtClean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姓名</a:t>
            </a:r>
            <a:r>
              <a:rPr lang="en-US" altLang="zh-CN">
                <a:sym typeface="+mn-ea"/>
              </a:rPr>
              <a:t>1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6" hasCustomPrompt="1"/>
          </p:nvPr>
        </p:nvSpPr>
        <p:spPr>
          <a:xfrm>
            <a:off x="674370" y="3552825"/>
            <a:ext cx="5512435" cy="1590040"/>
          </a:xfrm>
          <a:prstGeom prst="rect">
            <a:avLst/>
          </a:prstGeom>
        </p:spPr>
        <p:txBody>
          <a:bodyPr/>
          <a:lstStyle>
            <a:lvl1pPr marL="635" indent="0" algn="ctr">
              <a:buNone/>
              <a:defRPr kumimoji="0" lang="zh-CN" altLang="en-US" sz="7200" b="1" i="0" u="none" strike="noStrike" kern="1200" cap="none" spc="150" normalizeH="0" baseline="0" noProof="1" smtClean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姓名</a:t>
            </a:r>
            <a:r>
              <a:rPr lang="en-US" altLang="zh-CN">
                <a:sym typeface="+mn-ea"/>
              </a:rPr>
              <a:t>2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674370" y="6713220"/>
            <a:ext cx="5512435" cy="1590040"/>
          </a:xfrm>
          <a:prstGeom prst="rect">
            <a:avLst/>
          </a:prstGeom>
        </p:spPr>
        <p:txBody>
          <a:bodyPr/>
          <a:lstStyle>
            <a:lvl1pPr marL="635" indent="0" algn="ctr">
              <a:buNone/>
              <a:defRPr kumimoji="0" lang="zh-CN" altLang="en-US" sz="7200" b="1" i="0" u="none" strike="noStrike" kern="1200" cap="none" spc="150" normalizeH="0" baseline="0" noProof="1" smtClean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姓名</a:t>
            </a:r>
            <a:r>
              <a:rPr lang="en-US" altLang="zh-CN">
                <a:sym typeface="+mn-ea"/>
              </a:rPr>
              <a:t>3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9" Type="http://schemas.openxmlformats.org/officeDocument/2006/relationships/theme" Target="../theme/theme1.xml"/><Relationship Id="rId38" Type="http://schemas.openxmlformats.org/officeDocument/2006/relationships/tags" Target="../tags/tag41.xml"/><Relationship Id="rId37" Type="http://schemas.openxmlformats.org/officeDocument/2006/relationships/tags" Target="../tags/tag40.xml"/><Relationship Id="rId36" Type="http://schemas.openxmlformats.org/officeDocument/2006/relationships/tags" Target="../tags/tag39.xml"/><Relationship Id="rId35" Type="http://schemas.openxmlformats.org/officeDocument/2006/relationships/tags" Target="../tags/tag38.xml"/><Relationship Id="rId34" Type="http://schemas.openxmlformats.org/officeDocument/2006/relationships/tags" Target="../tags/tag37.xml"/><Relationship Id="rId33" Type="http://schemas.openxmlformats.org/officeDocument/2006/relationships/tags" Target="../tags/tag36.xml"/><Relationship Id="rId32" Type="http://schemas.openxmlformats.org/officeDocument/2006/relationships/tags" Target="../tags/tag35.xml"/><Relationship Id="rId31" Type="http://schemas.openxmlformats.org/officeDocument/2006/relationships/tags" Target="../tags/tag34.xml"/><Relationship Id="rId30" Type="http://schemas.openxmlformats.org/officeDocument/2006/relationships/tags" Target="../tags/tag33.xml"/><Relationship Id="rId3" Type="http://schemas.openxmlformats.org/officeDocument/2006/relationships/tags" Target="../tags/tag8.xml"/><Relationship Id="rId29" Type="http://schemas.openxmlformats.org/officeDocument/2006/relationships/tags" Target="../tags/tag32.xml"/><Relationship Id="rId28" Type="http://schemas.openxmlformats.org/officeDocument/2006/relationships/tags" Target="../tags/tag31.xml"/><Relationship Id="rId27" Type="http://schemas.openxmlformats.org/officeDocument/2006/relationships/tags" Target="../tags/tag30.xml"/><Relationship Id="rId26" Type="http://schemas.openxmlformats.org/officeDocument/2006/relationships/tags" Target="../tags/tag29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image" Target="../media/image2.png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image" Target="../media/image1.png"/><Relationship Id="rId10" Type="http://schemas.openxmlformats.org/officeDocument/2006/relationships/tags" Target="../tags/tag15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344250" y="9120800"/>
            <a:ext cx="1518750" cy="4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2315250" y="9120800"/>
            <a:ext cx="2227500" cy="4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4993650" y="9120800"/>
            <a:ext cx="1518750" cy="4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 userDrawn="1">
            <p:custDataLst>
              <p:tags r:id="rId6"/>
            </p:custDataLst>
          </p:nvPr>
        </p:nvGrpSpPr>
        <p:grpSpPr>
          <a:xfrm>
            <a:off x="729000" y="190631"/>
            <a:ext cx="5400000" cy="2769480"/>
            <a:chOff x="-2" y="310488"/>
            <a:chExt cx="5580003" cy="3005777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>
              <a:off x="1" y="409730"/>
              <a:ext cx="5580000" cy="2146575"/>
            </a:xfrm>
            <a:prstGeom prst="rect">
              <a:avLst/>
            </a:prstGeom>
            <a:solidFill>
              <a:srgbClr val="00608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8"/>
              </p:custDataLst>
            </p:nvPr>
          </p:nvSpPr>
          <p:spPr>
            <a:xfrm>
              <a:off x="0" y="2569228"/>
              <a:ext cx="5580000" cy="73687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9"/>
              </p:custDataLst>
            </p:nvPr>
          </p:nvSpPr>
          <p:spPr>
            <a:xfrm>
              <a:off x="163846" y="2601171"/>
              <a:ext cx="1587294" cy="613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创新知识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探索未知 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08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聚合人才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引领未来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08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06" t="27749" r="31458" b="49237"/>
            <a:stretch>
              <a:fillRect/>
            </a:stretch>
          </p:blipFill>
          <p:spPr>
            <a:xfrm>
              <a:off x="1" y="1495940"/>
              <a:ext cx="5580000" cy="106036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>
              <p:custDataLst>
                <p:tags r:id="rId12"/>
              </p:custDataLst>
            </p:nvPr>
          </p:nvSpPr>
          <p:spPr>
            <a:xfrm>
              <a:off x="-2" y="429203"/>
              <a:ext cx="5580000" cy="2143570"/>
            </a:xfrm>
            <a:prstGeom prst="rect">
              <a:avLst/>
            </a:prstGeom>
            <a:gradFill>
              <a:gsLst>
                <a:gs pos="0">
                  <a:srgbClr val="006084"/>
                </a:gs>
                <a:gs pos="100000">
                  <a:srgbClr val="006084">
                    <a:alpha val="84000"/>
                  </a:srgbClr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线连接符 13"/>
            <p:cNvCxnSpPr/>
            <p:nvPr>
              <p:custDataLst>
                <p:tags r:id="rId13"/>
              </p:custDataLst>
            </p:nvPr>
          </p:nvCxnSpPr>
          <p:spPr>
            <a:xfrm>
              <a:off x="0" y="3316265"/>
              <a:ext cx="55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连接符 17"/>
            <p:cNvCxnSpPr/>
            <p:nvPr>
              <p:custDataLst>
                <p:tags r:id="rId14"/>
              </p:custDataLst>
            </p:nvPr>
          </p:nvCxnSpPr>
          <p:spPr>
            <a:xfrm>
              <a:off x="5580000" y="2569228"/>
              <a:ext cx="0" cy="7470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23"/>
            <p:cNvSpPr txBox="1"/>
            <p:nvPr>
              <p:custDataLst>
                <p:tags r:id="rId15"/>
              </p:custDataLst>
            </p:nvPr>
          </p:nvSpPr>
          <p:spPr>
            <a:xfrm>
              <a:off x="164040" y="310488"/>
              <a:ext cx="5173877" cy="1880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3" t="27968" r="30085" b="31310"/>
            <a:stretch>
              <a:fillRect/>
            </a:stretch>
          </p:blipFill>
          <p:spPr>
            <a:xfrm>
              <a:off x="4388740" y="2686948"/>
              <a:ext cx="949473" cy="53910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 userDrawn="1">
            <p:custDataLst>
              <p:tags r:id="rId18"/>
            </p:custDataLst>
          </p:nvPr>
        </p:nvGrpSpPr>
        <p:grpSpPr>
          <a:xfrm>
            <a:off x="729000" y="3299591"/>
            <a:ext cx="5400000" cy="2769480"/>
            <a:chOff x="-2" y="310488"/>
            <a:chExt cx="5580003" cy="3005777"/>
          </a:xfrm>
        </p:grpSpPr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1" y="409730"/>
              <a:ext cx="5580000" cy="2146575"/>
            </a:xfrm>
            <a:prstGeom prst="rect">
              <a:avLst/>
            </a:prstGeom>
            <a:solidFill>
              <a:srgbClr val="00608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0" y="2569228"/>
              <a:ext cx="5580000" cy="73687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21"/>
              </p:custDataLst>
            </p:nvPr>
          </p:nvSpPr>
          <p:spPr>
            <a:xfrm>
              <a:off x="163846" y="2601171"/>
              <a:ext cx="1587294" cy="613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创新知识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探索未知 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08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聚合人才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引领未来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08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06" t="27749" r="31458" b="49237"/>
            <a:stretch>
              <a:fillRect/>
            </a:stretch>
          </p:blipFill>
          <p:spPr>
            <a:xfrm>
              <a:off x="1" y="1495940"/>
              <a:ext cx="5580000" cy="1060365"/>
            </a:xfrm>
            <a:prstGeom prst="rect">
              <a:avLst/>
            </a:prstGeom>
          </p:spPr>
        </p:pic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-2" y="429203"/>
              <a:ext cx="5580000" cy="2143570"/>
            </a:xfrm>
            <a:prstGeom prst="rect">
              <a:avLst/>
            </a:prstGeom>
            <a:gradFill>
              <a:gsLst>
                <a:gs pos="0">
                  <a:srgbClr val="006084"/>
                </a:gs>
                <a:gs pos="100000">
                  <a:srgbClr val="006084">
                    <a:alpha val="84000"/>
                  </a:srgbClr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3" name="直线连接符 13"/>
            <p:cNvCxnSpPr/>
            <p:nvPr>
              <p:custDataLst>
                <p:tags r:id="rId24"/>
              </p:custDataLst>
            </p:nvPr>
          </p:nvCxnSpPr>
          <p:spPr>
            <a:xfrm>
              <a:off x="0" y="3316265"/>
              <a:ext cx="55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>
              <p:custDataLst>
                <p:tags r:id="rId25"/>
              </p:custDataLst>
            </p:nvPr>
          </p:nvCxnSpPr>
          <p:spPr>
            <a:xfrm>
              <a:off x="5580000" y="2569228"/>
              <a:ext cx="0" cy="7470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3"/>
            <p:cNvSpPr txBox="1"/>
            <p:nvPr>
              <p:custDataLst>
                <p:tags r:id="rId26"/>
              </p:custDataLst>
            </p:nvPr>
          </p:nvSpPr>
          <p:spPr>
            <a:xfrm>
              <a:off x="164040" y="310488"/>
              <a:ext cx="5173877" cy="1880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3" t="27968" r="30085" b="31310"/>
            <a:stretch>
              <a:fillRect/>
            </a:stretch>
          </p:blipFill>
          <p:spPr>
            <a:xfrm>
              <a:off x="4388740" y="2686948"/>
              <a:ext cx="949473" cy="539105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 userDrawn="1">
            <p:custDataLst>
              <p:tags r:id="rId28"/>
            </p:custDataLst>
          </p:nvPr>
        </p:nvGrpSpPr>
        <p:grpSpPr>
          <a:xfrm>
            <a:off x="729000" y="6442841"/>
            <a:ext cx="5400000" cy="2769480"/>
            <a:chOff x="-2" y="310488"/>
            <a:chExt cx="5580003" cy="3005777"/>
          </a:xfrm>
        </p:grpSpPr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1" y="409730"/>
              <a:ext cx="5580000" cy="2146575"/>
            </a:xfrm>
            <a:prstGeom prst="rect">
              <a:avLst/>
            </a:prstGeom>
            <a:solidFill>
              <a:srgbClr val="00608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0" y="2569228"/>
              <a:ext cx="5580000" cy="73687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31"/>
              </p:custDataLst>
            </p:nvPr>
          </p:nvSpPr>
          <p:spPr>
            <a:xfrm>
              <a:off x="163846" y="2601171"/>
              <a:ext cx="1587294" cy="613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创新知识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探索未知 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08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聚合人才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引领未来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08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06" t="27749" r="31458" b="49237"/>
            <a:stretch>
              <a:fillRect/>
            </a:stretch>
          </p:blipFill>
          <p:spPr>
            <a:xfrm>
              <a:off x="1" y="1495940"/>
              <a:ext cx="5580000" cy="1060365"/>
            </a:xfrm>
            <a:prstGeom prst="rect">
              <a:avLst/>
            </a:prstGeom>
          </p:spPr>
        </p:pic>
        <p:sp>
          <p:nvSpPr>
            <p:cNvPr id="32" name="矩形 31"/>
            <p:cNvSpPr/>
            <p:nvPr>
              <p:custDataLst>
                <p:tags r:id="rId33"/>
              </p:custDataLst>
            </p:nvPr>
          </p:nvSpPr>
          <p:spPr>
            <a:xfrm>
              <a:off x="-2" y="429203"/>
              <a:ext cx="5580000" cy="2143570"/>
            </a:xfrm>
            <a:prstGeom prst="rect">
              <a:avLst/>
            </a:prstGeom>
            <a:gradFill>
              <a:gsLst>
                <a:gs pos="0">
                  <a:srgbClr val="006084"/>
                </a:gs>
                <a:gs pos="100000">
                  <a:srgbClr val="006084">
                    <a:alpha val="84000"/>
                  </a:srgbClr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3" name="直线连接符 13"/>
            <p:cNvCxnSpPr/>
            <p:nvPr>
              <p:custDataLst>
                <p:tags r:id="rId34"/>
              </p:custDataLst>
            </p:nvPr>
          </p:nvCxnSpPr>
          <p:spPr>
            <a:xfrm>
              <a:off x="0" y="3316265"/>
              <a:ext cx="55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线连接符 17"/>
            <p:cNvCxnSpPr/>
            <p:nvPr>
              <p:custDataLst>
                <p:tags r:id="rId35"/>
              </p:custDataLst>
            </p:nvPr>
          </p:nvCxnSpPr>
          <p:spPr>
            <a:xfrm>
              <a:off x="5580000" y="2569228"/>
              <a:ext cx="0" cy="7470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23"/>
            <p:cNvSpPr txBox="1"/>
            <p:nvPr>
              <p:custDataLst>
                <p:tags r:id="rId36"/>
              </p:custDataLst>
            </p:nvPr>
          </p:nvSpPr>
          <p:spPr>
            <a:xfrm>
              <a:off x="164040" y="310488"/>
              <a:ext cx="5173877" cy="1880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3" t="27968" r="30085" b="31310"/>
            <a:stretch>
              <a:fillRect/>
            </a:stretch>
          </p:blipFill>
          <p:spPr>
            <a:xfrm>
              <a:off x="4388740" y="2686948"/>
              <a:ext cx="949473" cy="539105"/>
            </a:xfrm>
            <a:prstGeom prst="rect">
              <a:avLst/>
            </a:prstGeom>
          </p:spPr>
        </p:pic>
      </p:grpSp>
    </p:spTree>
    <p:custDataLst>
      <p:tags r:id="rId3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202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0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386080" indent="-128270" algn="l" defTabSz="51435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905510" algn="l"/>
          <a:tab pos="905510" algn="l"/>
          <a:tab pos="905510" algn="l"/>
          <a:tab pos="905510" algn="l"/>
        </a:tabLst>
        <a:defRPr sz="9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643255" indent="-128270" algn="l" defTabSz="51435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9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900430" indent="-128270" algn="l" defTabSz="51435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7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157605" indent="-128270" algn="l" defTabSz="51435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7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image" Target="../media/image1.png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71.xml"/><Relationship Id="rId31" Type="http://schemas.openxmlformats.org/officeDocument/2006/relationships/tags" Target="../tags/tag70.xml"/><Relationship Id="rId30" Type="http://schemas.openxmlformats.org/officeDocument/2006/relationships/tags" Target="../tags/tag69.xml"/><Relationship Id="rId3" Type="http://schemas.openxmlformats.org/officeDocument/2006/relationships/tags" Target="../tags/tag44.xml"/><Relationship Id="rId29" Type="http://schemas.openxmlformats.org/officeDocument/2006/relationships/tags" Target="../tags/tag68.xml"/><Relationship Id="rId28" Type="http://schemas.openxmlformats.org/officeDocument/2006/relationships/tags" Target="../tags/tag67.xml"/><Relationship Id="rId27" Type="http://schemas.openxmlformats.org/officeDocument/2006/relationships/tags" Target="../tags/tag66.xml"/><Relationship Id="rId26" Type="http://schemas.openxmlformats.org/officeDocument/2006/relationships/tags" Target="../tags/tag65.xml"/><Relationship Id="rId25" Type="http://schemas.openxmlformats.org/officeDocument/2006/relationships/tags" Target="../tags/tag64.xml"/><Relationship Id="rId24" Type="http://schemas.openxmlformats.org/officeDocument/2006/relationships/tags" Target="../tags/tag63.xml"/><Relationship Id="rId23" Type="http://schemas.openxmlformats.org/officeDocument/2006/relationships/tags" Target="../tags/tag62.xml"/><Relationship Id="rId22" Type="http://schemas.openxmlformats.org/officeDocument/2006/relationships/tags" Target="../tags/tag61.xml"/><Relationship Id="rId21" Type="http://schemas.openxmlformats.org/officeDocument/2006/relationships/tags" Target="../tags/tag60.xml"/><Relationship Id="rId20" Type="http://schemas.openxmlformats.org/officeDocument/2006/relationships/tags" Target="../tags/tag59.xml"/><Relationship Id="rId2" Type="http://schemas.openxmlformats.org/officeDocument/2006/relationships/tags" Target="../tags/tag43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image" Target="../media/image2.png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副标题 30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2" name="内容占位符 31"/>
          <p:cNvSpPr>
            <a:spLocks noGrp="1"/>
          </p:cNvSpPr>
          <p:nvPr>
            <p:ph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3" name="内容占位符 32"/>
          <p:cNvSpPr>
            <a:spLocks noGrp="1"/>
          </p:cNvSpPr>
          <p:nvPr>
            <p:ph idx="4294967295"/>
          </p:nvPr>
        </p:nvSpPr>
        <p:spPr>
          <a:xfrm>
            <a:off x="1716405" y="3681095"/>
            <a:ext cx="3632200" cy="1369060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  <p:sp>
        <p:nvSpPr>
          <p:cNvPr id="34" name="内容占位符 33"/>
          <p:cNvSpPr>
            <a:spLocks noGrp="1"/>
          </p:cNvSpPr>
          <p:nvPr>
            <p:ph idx="4294967295"/>
          </p:nvPr>
        </p:nvSpPr>
        <p:spPr>
          <a:xfrm>
            <a:off x="1716405" y="7104380"/>
            <a:ext cx="3644900" cy="966470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  <p:grpSp>
        <p:nvGrpSpPr>
          <p:cNvPr id="35" name="组合 34"/>
          <p:cNvGrpSpPr/>
          <p:nvPr>
            <p:custDataLst>
              <p:tags r:id="rId1"/>
            </p:custDataLst>
          </p:nvPr>
        </p:nvGrpSpPr>
        <p:grpSpPr>
          <a:xfrm>
            <a:off x="728991" y="297085"/>
            <a:ext cx="5400000" cy="2678040"/>
            <a:chOff x="-2" y="409730"/>
            <a:chExt cx="5580003" cy="2906535"/>
          </a:xfrm>
        </p:grpSpPr>
        <p:sp>
          <p:nvSpPr>
            <p:cNvPr id="2" name="矩形 1"/>
            <p:cNvSpPr/>
            <p:nvPr>
              <p:custDataLst>
                <p:tags r:id="rId2"/>
              </p:custDataLst>
            </p:nvPr>
          </p:nvSpPr>
          <p:spPr>
            <a:xfrm>
              <a:off x="1" y="409730"/>
              <a:ext cx="5580000" cy="2146575"/>
            </a:xfrm>
            <a:prstGeom prst="rect">
              <a:avLst/>
            </a:prstGeom>
            <a:solidFill>
              <a:srgbClr val="00608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3"/>
              </p:custDataLst>
            </p:nvPr>
          </p:nvSpPr>
          <p:spPr>
            <a:xfrm>
              <a:off x="0" y="2569228"/>
              <a:ext cx="5580000" cy="73687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163846" y="2601171"/>
              <a:ext cx="1587294" cy="613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创新知识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探索未知 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08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聚合人才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引领未来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08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06" t="27749" r="31458" b="49237"/>
            <a:stretch>
              <a:fillRect/>
            </a:stretch>
          </p:blipFill>
          <p:spPr>
            <a:xfrm>
              <a:off x="1" y="1495940"/>
              <a:ext cx="5580000" cy="1060365"/>
            </a:xfrm>
            <a:prstGeom prst="rect">
              <a:avLst/>
            </a:prstGeom>
          </p:spPr>
        </p:pic>
        <p:sp>
          <p:nvSpPr>
            <p:cNvPr id="16" name="矩形 15"/>
            <p:cNvSpPr/>
            <p:nvPr>
              <p:custDataLst>
                <p:tags r:id="rId7"/>
              </p:custDataLst>
            </p:nvPr>
          </p:nvSpPr>
          <p:spPr>
            <a:xfrm>
              <a:off x="-2" y="429203"/>
              <a:ext cx="5580000" cy="2143570"/>
            </a:xfrm>
            <a:prstGeom prst="rect">
              <a:avLst/>
            </a:prstGeom>
            <a:gradFill>
              <a:gsLst>
                <a:gs pos="0">
                  <a:srgbClr val="006084"/>
                </a:gs>
                <a:gs pos="100000">
                  <a:srgbClr val="006084">
                    <a:alpha val="84000"/>
                  </a:srgbClr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4" name="直线连接符 13"/>
            <p:cNvCxnSpPr/>
            <p:nvPr>
              <p:custDataLst>
                <p:tags r:id="rId8"/>
              </p:custDataLst>
            </p:nvPr>
          </p:nvCxnSpPr>
          <p:spPr>
            <a:xfrm>
              <a:off x="0" y="3316265"/>
              <a:ext cx="55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>
              <p:custDataLst>
                <p:tags r:id="rId9"/>
              </p:custDataLst>
            </p:nvPr>
          </p:nvCxnSpPr>
          <p:spPr>
            <a:xfrm>
              <a:off x="5580000" y="2569228"/>
              <a:ext cx="0" cy="7470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3"/>
            <p:cNvSpPr txBox="1"/>
            <p:nvPr>
              <p:custDataLst>
                <p:tags r:id="rId10"/>
              </p:custDataLst>
            </p:nvPr>
          </p:nvSpPr>
          <p:spPr>
            <a:xfrm>
              <a:off x="869017" y="872053"/>
              <a:ext cx="3841966" cy="12477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   墨</a:t>
              </a:r>
              <a:endPara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3" t="27968" r="30085" b="31310"/>
            <a:stretch>
              <a:fillRect/>
            </a:stretch>
          </p:blipFill>
          <p:spPr>
            <a:xfrm>
              <a:off x="4388740" y="2686948"/>
              <a:ext cx="949473" cy="539105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>
            <p:custDataLst>
              <p:tags r:id="rId13"/>
            </p:custDataLst>
          </p:nvPr>
        </p:nvGrpSpPr>
        <p:grpSpPr>
          <a:xfrm>
            <a:off x="728991" y="3394615"/>
            <a:ext cx="5400000" cy="2678040"/>
            <a:chOff x="-2" y="409730"/>
            <a:chExt cx="5580003" cy="2906535"/>
          </a:xfrm>
        </p:grpSpPr>
        <p:sp>
          <p:nvSpPr>
            <p:cNvPr id="4" name="矩形 3"/>
            <p:cNvSpPr/>
            <p:nvPr>
              <p:custDataLst>
                <p:tags r:id="rId14"/>
              </p:custDataLst>
            </p:nvPr>
          </p:nvSpPr>
          <p:spPr>
            <a:xfrm>
              <a:off x="1" y="409730"/>
              <a:ext cx="5580000" cy="2146575"/>
            </a:xfrm>
            <a:prstGeom prst="rect">
              <a:avLst/>
            </a:prstGeom>
            <a:solidFill>
              <a:srgbClr val="00608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15"/>
              </p:custDataLst>
            </p:nvPr>
          </p:nvSpPr>
          <p:spPr>
            <a:xfrm>
              <a:off x="0" y="2569228"/>
              <a:ext cx="5580000" cy="73687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16"/>
              </p:custDataLst>
            </p:nvPr>
          </p:nvSpPr>
          <p:spPr>
            <a:xfrm>
              <a:off x="163846" y="2601171"/>
              <a:ext cx="1587294" cy="613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创新知识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探索未知 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08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聚合人才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引领未来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08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06" t="27749" r="31458" b="49237"/>
            <a:stretch>
              <a:fillRect/>
            </a:stretch>
          </p:blipFill>
          <p:spPr>
            <a:xfrm>
              <a:off x="1" y="1495940"/>
              <a:ext cx="5580000" cy="1060365"/>
            </a:xfrm>
            <a:prstGeom prst="rect">
              <a:avLst/>
            </a:prstGeom>
          </p:spPr>
        </p:pic>
        <p:sp>
          <p:nvSpPr>
            <p:cNvPr id="9" name="矩形 8"/>
            <p:cNvSpPr/>
            <p:nvPr>
              <p:custDataLst>
                <p:tags r:id="rId18"/>
              </p:custDataLst>
            </p:nvPr>
          </p:nvSpPr>
          <p:spPr>
            <a:xfrm>
              <a:off x="-2" y="429203"/>
              <a:ext cx="5580000" cy="2143570"/>
            </a:xfrm>
            <a:prstGeom prst="rect">
              <a:avLst/>
            </a:prstGeom>
            <a:gradFill>
              <a:gsLst>
                <a:gs pos="0">
                  <a:srgbClr val="006084"/>
                </a:gs>
                <a:gs pos="100000">
                  <a:srgbClr val="006084">
                    <a:alpha val="84000"/>
                  </a:srgbClr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" name="直线连接符 13"/>
            <p:cNvCxnSpPr/>
            <p:nvPr>
              <p:custDataLst>
                <p:tags r:id="rId19"/>
              </p:custDataLst>
            </p:nvPr>
          </p:nvCxnSpPr>
          <p:spPr>
            <a:xfrm>
              <a:off x="0" y="3316265"/>
              <a:ext cx="55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连接符 17"/>
            <p:cNvCxnSpPr/>
            <p:nvPr>
              <p:custDataLst>
                <p:tags r:id="rId20"/>
              </p:custDataLst>
            </p:nvPr>
          </p:nvCxnSpPr>
          <p:spPr>
            <a:xfrm>
              <a:off x="5580000" y="2569228"/>
              <a:ext cx="0" cy="7470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23"/>
            <p:cNvSpPr txBox="1"/>
            <p:nvPr>
              <p:custDataLst>
                <p:tags r:id="rId21"/>
              </p:custDataLst>
            </p:nvPr>
          </p:nvSpPr>
          <p:spPr>
            <a:xfrm>
              <a:off x="869017" y="872053"/>
              <a:ext cx="3841966" cy="12477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   墨</a:t>
              </a:r>
              <a:endPara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3" t="27968" r="30085" b="31310"/>
            <a:stretch>
              <a:fillRect/>
            </a:stretch>
          </p:blipFill>
          <p:spPr>
            <a:xfrm>
              <a:off x="4388740" y="2686948"/>
              <a:ext cx="949473" cy="539105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>
            <p:custDataLst>
              <p:tags r:id="rId23"/>
            </p:custDataLst>
          </p:nvPr>
        </p:nvGrpSpPr>
        <p:grpSpPr>
          <a:xfrm>
            <a:off x="728991" y="6554375"/>
            <a:ext cx="5400000" cy="2678040"/>
            <a:chOff x="-2" y="409730"/>
            <a:chExt cx="5580003" cy="2906535"/>
          </a:xfrm>
        </p:grpSpPr>
        <p:sp>
          <p:nvSpPr>
            <p:cNvPr id="20" name="矩形 19"/>
            <p:cNvSpPr/>
            <p:nvPr>
              <p:custDataLst>
                <p:tags r:id="rId24"/>
              </p:custDataLst>
            </p:nvPr>
          </p:nvSpPr>
          <p:spPr>
            <a:xfrm>
              <a:off x="1" y="409730"/>
              <a:ext cx="5580000" cy="2146575"/>
            </a:xfrm>
            <a:prstGeom prst="rect">
              <a:avLst/>
            </a:prstGeom>
            <a:solidFill>
              <a:srgbClr val="006084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5"/>
              </p:custDataLst>
            </p:nvPr>
          </p:nvSpPr>
          <p:spPr>
            <a:xfrm>
              <a:off x="0" y="2569228"/>
              <a:ext cx="5580000" cy="736877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26"/>
              </p:custDataLst>
            </p:nvPr>
          </p:nvSpPr>
          <p:spPr>
            <a:xfrm>
              <a:off x="163846" y="2601171"/>
              <a:ext cx="1587294" cy="613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创新知识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探索未知 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08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聚合人才 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· 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608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引领未来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08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06" t="27749" r="31458" b="49237"/>
            <a:stretch>
              <a:fillRect/>
            </a:stretch>
          </p:blipFill>
          <p:spPr>
            <a:xfrm>
              <a:off x="1" y="1495940"/>
              <a:ext cx="5580000" cy="1060365"/>
            </a:xfrm>
            <a:prstGeom prst="rect">
              <a:avLst/>
            </a:prstGeom>
          </p:spPr>
        </p:pic>
        <p:sp>
          <p:nvSpPr>
            <p:cNvPr id="26" name="矩形 25"/>
            <p:cNvSpPr/>
            <p:nvPr>
              <p:custDataLst>
                <p:tags r:id="rId28"/>
              </p:custDataLst>
            </p:nvPr>
          </p:nvSpPr>
          <p:spPr>
            <a:xfrm>
              <a:off x="-2" y="429203"/>
              <a:ext cx="5580000" cy="2143570"/>
            </a:xfrm>
            <a:prstGeom prst="rect">
              <a:avLst/>
            </a:prstGeom>
            <a:gradFill>
              <a:gsLst>
                <a:gs pos="0">
                  <a:srgbClr val="006084"/>
                </a:gs>
                <a:gs pos="100000">
                  <a:srgbClr val="006084">
                    <a:alpha val="84000"/>
                  </a:srgbClr>
                </a:gs>
              </a:gsLst>
              <a:lin ang="5400000" scaled="1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27" name="直线连接符 13"/>
            <p:cNvCxnSpPr/>
            <p:nvPr>
              <p:custDataLst>
                <p:tags r:id="rId29"/>
              </p:custDataLst>
            </p:nvPr>
          </p:nvCxnSpPr>
          <p:spPr>
            <a:xfrm>
              <a:off x="0" y="3316265"/>
              <a:ext cx="5580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连接符 17"/>
            <p:cNvCxnSpPr/>
            <p:nvPr>
              <p:custDataLst>
                <p:tags r:id="rId30"/>
              </p:custDataLst>
            </p:nvPr>
          </p:nvCxnSpPr>
          <p:spPr>
            <a:xfrm>
              <a:off x="5580000" y="2569228"/>
              <a:ext cx="0" cy="7470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3"/>
            <p:cNvSpPr txBox="1"/>
            <p:nvPr>
              <p:custDataLst>
                <p:tags r:id="rId31"/>
              </p:custDataLst>
            </p:nvPr>
          </p:nvSpPr>
          <p:spPr>
            <a:xfrm>
              <a:off x="869017" y="872053"/>
              <a:ext cx="3841966" cy="12477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李   墨</a:t>
              </a:r>
              <a:endPara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0" name="图片 29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73" t="27968" r="30085" b="31310"/>
            <a:stretch>
              <a:fillRect/>
            </a:stretch>
          </p:blipFill>
          <p:spPr>
            <a:xfrm>
              <a:off x="4388740" y="2686948"/>
              <a:ext cx="949473" cy="5391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12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13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14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15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16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17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18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19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21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22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23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24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25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26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27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28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29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31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32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33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34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35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36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37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38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39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DIAGRAM_VIRTUALLY_FRAME" val="{&quot;height&quot;:636.788346456693,&quot;left&quot;:57.401102362204725,&quot;top&quot;:22.210314960629923,&quot;width&quot;:425.1973228346457}"/>
</p:tagLst>
</file>

<file path=ppt/tags/tag4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2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43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44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45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46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47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48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49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51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52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53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54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55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56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57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58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59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61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62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63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64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65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66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67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68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69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71.xml><?xml version="1.0" encoding="utf-8"?>
<p:tagLst xmlns:p="http://schemas.openxmlformats.org/presentationml/2006/main">
  <p:tag name="KSO_WM_DIAGRAM_VIRTUALLY_FRAME" val="{&quot;height&quot;:703.5692913385826,&quot;left&quot;:57.40086614173229,&quot;top&quot;:23.392519685039368,&quot;width&quot;:425.1968503937007}"/>
</p:tagLst>
</file>

<file path=ppt/tags/tag72.xml><?xml version="1.0" encoding="utf-8"?>
<p:tagLst xmlns:p="http://schemas.openxmlformats.org/presentationml/2006/main">
  <p:tag name="COMMONDATA" val="eyJoZGlkIjoiM2JmNTJmNzI2YTRkMDE4MzE5YjkwMmM0MDY0YTU1Nm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WPS 演示</Application>
  <PresentationFormat>A4 纸张(210x297 毫米)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等线</vt:lpstr>
      <vt:lpstr>Arial Black</vt:lpstr>
      <vt:lpstr>微软雅黑</vt:lpstr>
      <vt:lpstr>Wingdings</vt:lpstr>
      <vt:lpstr>Arial Unicode MS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慧婷</dc:creator>
  <cp:lastModifiedBy>Administrator</cp:lastModifiedBy>
  <cp:revision>303</cp:revision>
  <cp:lastPrinted>2024-05-20T07:58:00Z</cp:lastPrinted>
  <dcterms:created xsi:type="dcterms:W3CDTF">2020-07-03T00:33:00Z</dcterms:created>
  <dcterms:modified xsi:type="dcterms:W3CDTF">2025-06-10T07:08:21Z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CD78CC31183544CF89C1ACB6B00C9DAC_13</vt:lpwstr>
  </property>
  <property fmtid="{D5CDD505-2E9C-101B-9397-08002B2CF9AE}" pid="3" name="KSOProductBuildVer">
    <vt:lpwstr>2052-12.1.0.21171</vt:lpwstr>
  </property>
</Properties>
</file>