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105" d="100"/>
          <a:sy n="105" d="100"/>
        </p:scale>
        <p:origin x="1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6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0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AD1E2-CC33-6F49-AC43-D8D8D03C44A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FD848-9B72-2F4C-9CE0-C5F4E23B2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5FA82E-EF1A-38B6-4E45-17B7D5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Equipment Cleaning Schedule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4A093E-41F4-E9F2-877C-7A61B546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904" y="1825625"/>
            <a:ext cx="6235446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Scales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Flask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Test Tubes</a:t>
            </a:r>
          </a:p>
          <a:p>
            <a:pPr>
              <a:lnSpc>
                <a:spcPct val="150000"/>
              </a:lnSpc>
            </a:pPr>
            <a:r>
              <a:rPr lang="en-US" sz="4400" dirty="0"/>
              <a:t>Glasses</a:t>
            </a:r>
          </a:p>
        </p:txBody>
      </p:sp>
      <p:pic>
        <p:nvPicPr>
          <p:cNvPr id="7" name="Graphic 6" descr="Scales of justice with solid fill">
            <a:extLst>
              <a:ext uri="{FF2B5EF4-FFF2-40B4-BE49-F238E27FC236}">
                <a16:creationId xmlns:a16="http://schemas.microsoft.com/office/drawing/2014/main" id="{9339B075-734A-55F0-A075-8D975B0C0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68" y="1917065"/>
            <a:ext cx="914400" cy="914400"/>
          </a:xfrm>
          <a:prstGeom prst="rect">
            <a:avLst/>
          </a:prstGeom>
        </p:spPr>
      </p:pic>
      <p:pic>
        <p:nvPicPr>
          <p:cNvPr id="9" name="Graphic 8" descr="Flask with solid fill">
            <a:extLst>
              <a:ext uri="{FF2B5EF4-FFF2-40B4-BE49-F238E27FC236}">
                <a16:creationId xmlns:a16="http://schemas.microsoft.com/office/drawing/2014/main" id="{E098C3D0-F9AF-114D-F2F7-09C986F2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5168" y="2939845"/>
            <a:ext cx="914400" cy="914400"/>
          </a:xfrm>
          <a:prstGeom prst="rect">
            <a:avLst/>
          </a:prstGeom>
        </p:spPr>
      </p:pic>
      <p:pic>
        <p:nvPicPr>
          <p:cNvPr id="11" name="Graphic 10" descr="Test tubes with solid fill">
            <a:extLst>
              <a:ext uri="{FF2B5EF4-FFF2-40B4-BE49-F238E27FC236}">
                <a16:creationId xmlns:a16="http://schemas.microsoft.com/office/drawing/2014/main" id="{83AAF193-EBD7-7E6B-BC58-B50C151CF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35168" y="3962625"/>
            <a:ext cx="914400" cy="914400"/>
          </a:xfrm>
          <a:prstGeom prst="rect">
            <a:avLst/>
          </a:prstGeom>
        </p:spPr>
      </p:pic>
      <p:pic>
        <p:nvPicPr>
          <p:cNvPr id="15" name="Graphic 14" descr="Spilt/Cracked Glass Of Milk with solid fill">
            <a:extLst>
              <a:ext uri="{FF2B5EF4-FFF2-40B4-BE49-F238E27FC236}">
                <a16:creationId xmlns:a16="http://schemas.microsoft.com/office/drawing/2014/main" id="{C5EAB9B0-C1AE-E7AE-5220-52297863E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35168" y="49854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0B99CD-FAB0-5DE4-72F9-C24623D27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31072"/>
              </p:ext>
            </p:extLst>
          </p:nvPr>
        </p:nvGraphicFramePr>
        <p:xfrm>
          <a:off x="2474975" y="228599"/>
          <a:ext cx="6400801" cy="64008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18898502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891378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4841251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2088683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57002867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56836278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52033378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9358036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900435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7269124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79408830"/>
                    </a:ext>
                  </a:extLst>
                </a:gridCol>
              </a:tblGrid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410506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54309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837368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62196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265748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43605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89134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928708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450331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247087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479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A256BB-E71A-CB80-A935-B520704F606C}"/>
              </a:ext>
            </a:extLst>
          </p:cNvPr>
          <p:cNvSpPr txBox="1"/>
          <p:nvPr/>
        </p:nvSpPr>
        <p:spPr>
          <a:xfrm>
            <a:off x="97536" y="228599"/>
            <a:ext cx="22555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Across</a:t>
            </a:r>
          </a:p>
          <a:p>
            <a:pPr marL="228600" indent="-228600"/>
            <a:r>
              <a:rPr lang="en-US" dirty="0"/>
              <a:t>2. High Chair</a:t>
            </a:r>
          </a:p>
          <a:p>
            <a:pPr marL="228600" indent="-228600"/>
            <a:r>
              <a:rPr lang="en-US" dirty="0"/>
              <a:t>4. Spectacles</a:t>
            </a:r>
          </a:p>
          <a:p>
            <a:pPr marL="228600" indent="-228600"/>
            <a:r>
              <a:rPr lang="en-US" dirty="0"/>
              <a:t>7. Keeps Doctors Away</a:t>
            </a:r>
          </a:p>
          <a:p>
            <a:pPr marL="228600" indent="-228600"/>
            <a:r>
              <a:rPr lang="en-US" dirty="0"/>
              <a:t>8. Sneaky Liquor Container</a:t>
            </a:r>
          </a:p>
          <a:p>
            <a:endParaRPr lang="en-US" dirty="0"/>
          </a:p>
          <a:p>
            <a:r>
              <a:rPr lang="en-US" sz="2400" b="1" u="sng" dirty="0"/>
              <a:t>Down</a:t>
            </a:r>
          </a:p>
          <a:p>
            <a:r>
              <a:rPr lang="en-US" dirty="0"/>
              <a:t>1. Model of the Earth</a:t>
            </a:r>
          </a:p>
          <a:p>
            <a:r>
              <a:rPr lang="en-US" dirty="0"/>
              <a:t>3. Flexible Piping</a:t>
            </a:r>
          </a:p>
          <a:p>
            <a:r>
              <a:rPr lang="en-US" dirty="0"/>
              <a:t>5. Flips Pancakes</a:t>
            </a:r>
          </a:p>
          <a:p>
            <a:r>
              <a:rPr lang="en-US" dirty="0"/>
              <a:t>6. Fish Covering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27719-323C-400C-8ADD-BC2B235C6C27}"/>
              </a:ext>
            </a:extLst>
          </p:cNvPr>
          <p:cNvSpPr txBox="1"/>
          <p:nvPr/>
        </p:nvSpPr>
        <p:spPr>
          <a:xfrm>
            <a:off x="3011424" y="599846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92FD5-E7D8-EEC7-4E7A-22EC45A3BBD6}"/>
              </a:ext>
            </a:extLst>
          </p:cNvPr>
          <p:cNvSpPr txBox="1"/>
          <p:nvPr/>
        </p:nvSpPr>
        <p:spPr>
          <a:xfrm>
            <a:off x="5927115" y="36880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64728-9428-3453-AC26-C7DA2DFADA13}"/>
              </a:ext>
            </a:extLst>
          </p:cNvPr>
          <p:cNvSpPr txBox="1"/>
          <p:nvPr/>
        </p:nvSpPr>
        <p:spPr>
          <a:xfrm>
            <a:off x="5939307" y="252032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6A559-71BB-18E2-CBC8-2FFE12E4EC98}"/>
              </a:ext>
            </a:extLst>
          </p:cNvPr>
          <p:cNvSpPr txBox="1"/>
          <p:nvPr/>
        </p:nvSpPr>
        <p:spPr>
          <a:xfrm>
            <a:off x="4181855" y="25115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E5BD4-E93D-463D-EFF3-04A5C9167417}"/>
              </a:ext>
            </a:extLst>
          </p:cNvPr>
          <p:cNvSpPr txBox="1"/>
          <p:nvPr/>
        </p:nvSpPr>
        <p:spPr>
          <a:xfrm>
            <a:off x="2436595" y="252374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1FE2D-AD19-B386-48A7-9832752B6FDB}"/>
              </a:ext>
            </a:extLst>
          </p:cNvPr>
          <p:cNvSpPr txBox="1"/>
          <p:nvPr/>
        </p:nvSpPr>
        <p:spPr>
          <a:xfrm>
            <a:off x="8247888" y="193155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322C5-C040-CAD7-D3E8-7B683B0399AC}"/>
              </a:ext>
            </a:extLst>
          </p:cNvPr>
          <p:cNvSpPr txBox="1"/>
          <p:nvPr/>
        </p:nvSpPr>
        <p:spPr>
          <a:xfrm>
            <a:off x="3594151" y="135331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134506-1FAA-9DE5-5C6B-76DCDBACA6B6}"/>
              </a:ext>
            </a:extLst>
          </p:cNvPr>
          <p:cNvSpPr txBox="1"/>
          <p:nvPr/>
        </p:nvSpPr>
        <p:spPr>
          <a:xfrm>
            <a:off x="5334000" y="2042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95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A199D-C0A8-D63A-A1BC-A2F4A823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D4C9E8-9588-CA66-6E63-4C7D9416DED1}"/>
              </a:ext>
            </a:extLst>
          </p:cNvPr>
          <p:cNvGraphicFramePr>
            <a:graphicFrameLocks noGrp="1"/>
          </p:cNvGraphicFramePr>
          <p:nvPr/>
        </p:nvGraphicFramePr>
        <p:xfrm>
          <a:off x="2474975" y="228599"/>
          <a:ext cx="6400801" cy="64008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2188985023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891378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4841251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2088683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57002867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568362789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52033378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9358036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90043502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67269124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179408830"/>
                    </a:ext>
                  </a:extLst>
                </a:gridCol>
              </a:tblGrid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410506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54309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6837368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262196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265748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43605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189134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6928708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4450331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247087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479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F514BD-2AF1-B886-3239-04EFE0666AF6}"/>
              </a:ext>
            </a:extLst>
          </p:cNvPr>
          <p:cNvSpPr txBox="1"/>
          <p:nvPr/>
        </p:nvSpPr>
        <p:spPr>
          <a:xfrm>
            <a:off x="97536" y="228599"/>
            <a:ext cx="225552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Across</a:t>
            </a:r>
          </a:p>
          <a:p>
            <a:pPr marL="228600" indent="-228600"/>
            <a:r>
              <a:rPr lang="en-US" dirty="0"/>
              <a:t>2. High Chair</a:t>
            </a:r>
          </a:p>
          <a:p>
            <a:pPr marL="228600" indent="-228600"/>
            <a:r>
              <a:rPr lang="en-US" dirty="0"/>
              <a:t>4. Spectacles</a:t>
            </a:r>
          </a:p>
          <a:p>
            <a:pPr marL="228600" indent="-228600"/>
            <a:r>
              <a:rPr lang="en-US" dirty="0"/>
              <a:t>7. Keeps Doctors Away</a:t>
            </a:r>
          </a:p>
          <a:p>
            <a:pPr marL="228600" indent="-228600"/>
            <a:r>
              <a:rPr lang="en-US" dirty="0"/>
              <a:t>8. Sneaky Liquor Container</a:t>
            </a:r>
          </a:p>
          <a:p>
            <a:endParaRPr lang="en-US" dirty="0"/>
          </a:p>
          <a:p>
            <a:r>
              <a:rPr lang="en-US" sz="2400" b="1" u="sng" dirty="0"/>
              <a:t>Down</a:t>
            </a:r>
          </a:p>
          <a:p>
            <a:r>
              <a:rPr lang="en-US" dirty="0"/>
              <a:t>1. Model of the Earth</a:t>
            </a:r>
          </a:p>
          <a:p>
            <a:r>
              <a:rPr lang="en-US" dirty="0"/>
              <a:t>3. Flexible Piping</a:t>
            </a:r>
          </a:p>
          <a:p>
            <a:r>
              <a:rPr lang="en-US" dirty="0"/>
              <a:t>5. Flips Pancakes</a:t>
            </a:r>
          </a:p>
          <a:p>
            <a:r>
              <a:rPr lang="en-US" dirty="0"/>
              <a:t>6. Fish Covering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ECC09-A609-FDD6-63EA-D70B1EB8E663}"/>
              </a:ext>
            </a:extLst>
          </p:cNvPr>
          <p:cNvSpPr txBox="1"/>
          <p:nvPr/>
        </p:nvSpPr>
        <p:spPr>
          <a:xfrm>
            <a:off x="3011424" y="599846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724D4-AE7C-3F67-76C1-E4331835ACEA}"/>
              </a:ext>
            </a:extLst>
          </p:cNvPr>
          <p:cNvSpPr txBox="1"/>
          <p:nvPr/>
        </p:nvSpPr>
        <p:spPr>
          <a:xfrm>
            <a:off x="5927115" y="368808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ED0E1-E4E8-110D-F12A-20F9AF73DEBE}"/>
              </a:ext>
            </a:extLst>
          </p:cNvPr>
          <p:cNvSpPr txBox="1"/>
          <p:nvPr/>
        </p:nvSpPr>
        <p:spPr>
          <a:xfrm>
            <a:off x="5939307" y="2520326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2D3F9-B5DB-19B1-F9B0-F26F2F5CE788}"/>
              </a:ext>
            </a:extLst>
          </p:cNvPr>
          <p:cNvSpPr txBox="1"/>
          <p:nvPr/>
        </p:nvSpPr>
        <p:spPr>
          <a:xfrm>
            <a:off x="4181855" y="25115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399B4-A42A-0D36-F9AC-30C91FAD57CE}"/>
              </a:ext>
            </a:extLst>
          </p:cNvPr>
          <p:cNvSpPr txBox="1"/>
          <p:nvPr/>
        </p:nvSpPr>
        <p:spPr>
          <a:xfrm>
            <a:off x="2436595" y="2523744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0C06D-4758-A98A-9C32-B02E2C98919E}"/>
              </a:ext>
            </a:extLst>
          </p:cNvPr>
          <p:cNvSpPr txBox="1"/>
          <p:nvPr/>
        </p:nvSpPr>
        <p:spPr>
          <a:xfrm>
            <a:off x="8247888" y="193155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4B5A1-6E40-9DF6-2316-D49768418643}"/>
              </a:ext>
            </a:extLst>
          </p:cNvPr>
          <p:cNvSpPr txBox="1"/>
          <p:nvPr/>
        </p:nvSpPr>
        <p:spPr>
          <a:xfrm>
            <a:off x="3594151" y="1353312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B898A-94A5-C3DC-F01E-B59BB8EF0583}"/>
              </a:ext>
            </a:extLst>
          </p:cNvPr>
          <p:cNvSpPr txBox="1"/>
          <p:nvPr/>
        </p:nvSpPr>
        <p:spPr>
          <a:xfrm>
            <a:off x="5334000" y="20421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278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135</Words>
  <Application>Microsoft Macintosh PowerPoint</Application>
  <PresentationFormat>On-screen Show (4:3)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Equipment Cleaning Schedule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Moreland</dc:creator>
  <cp:lastModifiedBy>Kenneth Moreland</cp:lastModifiedBy>
  <cp:revision>4</cp:revision>
  <dcterms:created xsi:type="dcterms:W3CDTF">2025-02-06T01:57:20Z</dcterms:created>
  <dcterms:modified xsi:type="dcterms:W3CDTF">2025-02-06T02:50:58Z</dcterms:modified>
</cp:coreProperties>
</file>