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E2D7A2-7B2E-47AB-95F2-ED8B10A9802D}">
  <a:tblStyle styleId="{B0E2D7A2-7B2E-47AB-95F2-ED8B10A980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4088775" y="209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{B0E2D7A2-7B2E-47AB-95F2-ED8B10A9802D}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</a:tblGrid>
              <a:tr h="507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K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