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Just Me Again Down Her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JustMeAgainDownHer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01ccefd5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01ccef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3950"/>
            <a:ext cx="9144000" cy="6858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4572000" y="-9450"/>
            <a:ext cx="0" cy="687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0" y="34290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Just Me Again Down Here"/>
                <a:ea typeface="Just Me Again Down Here"/>
                <a:cs typeface="Just Me Again Down Here"/>
                <a:sym typeface="Just Me Again Down Here"/>
              </a:rPr>
              <a:t>TICK</a:t>
            </a:r>
            <a:endParaRPr sz="9600">
              <a:latin typeface="Just Me Again Down Here"/>
              <a:ea typeface="Just Me Again Down Here"/>
              <a:cs typeface="Just Me Again Down Here"/>
              <a:sym typeface="Just Me Again Down Her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Just Me Again Down Here"/>
                <a:ea typeface="Just Me Again Down Here"/>
                <a:cs typeface="Just Me Again Down Here"/>
                <a:sym typeface="Just Me Again Down Here"/>
              </a:rPr>
              <a:t>TOCK</a:t>
            </a:r>
            <a:endParaRPr sz="9600">
              <a:latin typeface="Just Me Again Down Here"/>
              <a:ea typeface="Just Me Again Down Here"/>
              <a:cs typeface="Just Me Again Down Here"/>
              <a:sym typeface="Just Me Again Down Her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34290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Just Me Again Down Here"/>
                <a:ea typeface="Just Me Again Down Here"/>
                <a:cs typeface="Just Me Again Down Here"/>
                <a:sym typeface="Just Me Again Down Here"/>
              </a:rPr>
              <a:t>TIME</a:t>
            </a:r>
            <a:endParaRPr sz="9600">
              <a:latin typeface="Just Me Again Down Here"/>
              <a:ea typeface="Just Me Again Down Here"/>
              <a:cs typeface="Just Me Again Down Here"/>
              <a:sym typeface="Just Me Again Down Her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2000" y="34290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Just Me Again Down Here"/>
                <a:ea typeface="Just Me Again Down Here"/>
                <a:cs typeface="Just Me Again Down Here"/>
                <a:sym typeface="Just Me Again Down Here"/>
              </a:rPr>
              <a:t>RUNS</a:t>
            </a:r>
            <a:endParaRPr sz="9600">
              <a:latin typeface="Just Me Again Down Here"/>
              <a:ea typeface="Just Me Again Down Here"/>
              <a:cs typeface="Just Me Again Down Here"/>
              <a:sym typeface="Just Me Again Down He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-13950"/>
            <a:ext cx="9144000" cy="6858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4572000" y="-9450"/>
            <a:ext cx="0" cy="687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0" y="34290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Just Me Again Down Here"/>
                <a:ea typeface="Just Me Again Down Here"/>
                <a:cs typeface="Just Me Again Down Here"/>
                <a:sym typeface="Just Me Again Down Here"/>
              </a:rPr>
              <a:t>OUT</a:t>
            </a:r>
            <a:endParaRPr sz="9600">
              <a:latin typeface="Just Me Again Down Here"/>
              <a:ea typeface="Just Me Again Down Here"/>
              <a:cs typeface="Just Me Again Down Here"/>
              <a:sym typeface="Just Me Again Down He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