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1BA7D17-B97F-4365-8780-A070FACF941E}">
  <a:tblStyle styleId="{71BA7D17-B97F-4365-8780-A070FACF941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87"/>
  </p:normalViewPr>
  <p:slideViewPr>
    <p:cSldViewPr snapToGrid="0">
      <p:cViewPr varScale="1">
        <p:scale>
          <a:sx n="104" d="100"/>
          <a:sy n="104" d="100"/>
        </p:scale>
        <p:origin x="1880" y="2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8dd4a08546_0_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8dd4a08546_0_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qr code with a few squares&#10;&#10;Description automatically generated">
            <a:extLst>
              <a:ext uri="{FF2B5EF4-FFF2-40B4-BE49-F238E27FC236}">
                <a16:creationId xmlns:a16="http://schemas.microsoft.com/office/drawing/2014/main" id="{6607F446-43E3-5BD9-BCA3-ACC4887A179C}"/>
              </a:ext>
            </a:extLst>
          </p:cNvPr>
          <p:cNvPicPr>
            <a:picLocks/>
          </p:cNvPicPr>
          <p:nvPr/>
        </p:nvPicPr>
        <p:blipFill>
          <a:blip r:embed="rId3"/>
          <a:stretch>
            <a:fillRect/>
          </a:stretch>
        </p:blipFill>
        <p:spPr>
          <a:xfrm>
            <a:off x="2743200" y="1600200"/>
            <a:ext cx="3657600" cy="3657600"/>
          </a:xfrm>
          <a:prstGeom prst="rect">
            <a:avLst/>
          </a:prstGeom>
        </p:spPr>
      </p:pic>
      <p:pic>
        <p:nvPicPr>
          <p:cNvPr id="6" name="Picture 5" descr="A qr code with black squares&#10;&#10;Description automatically generated">
            <a:extLst>
              <a:ext uri="{FF2B5EF4-FFF2-40B4-BE49-F238E27FC236}">
                <a16:creationId xmlns:a16="http://schemas.microsoft.com/office/drawing/2014/main" id="{790F5224-7B45-9F83-7BEB-CDA832ADC8E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-2" r="49958"/>
          <a:stretch/>
        </p:blipFill>
        <p:spPr>
          <a:xfrm>
            <a:off x="7313625" y="1600200"/>
            <a:ext cx="1830375" cy="3657600"/>
          </a:xfrm>
          <a:prstGeom prst="rect">
            <a:avLst/>
          </a:prstGeom>
        </p:spPr>
      </p:pic>
      <p:pic>
        <p:nvPicPr>
          <p:cNvPr id="7" name="Picture 6" descr="A qr code with black squares&#10;&#10;Description automatically generated">
            <a:extLst>
              <a:ext uri="{FF2B5EF4-FFF2-40B4-BE49-F238E27FC236}">
                <a16:creationId xmlns:a16="http://schemas.microsoft.com/office/drawing/2014/main" id="{ED19D4B0-41A2-04FE-D917-B491E4C7D664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5679" r="-1"/>
          <a:stretch/>
        </p:blipFill>
        <p:spPr>
          <a:xfrm>
            <a:off x="0" y="1600200"/>
            <a:ext cx="1980477" cy="365760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94197587-5EEB-E254-1FEA-04E6119C517A}"/>
              </a:ext>
            </a:extLst>
          </p:cNvPr>
          <p:cNvSpPr/>
          <p:nvPr/>
        </p:nvSpPr>
        <p:spPr>
          <a:xfrm>
            <a:off x="2743200" y="1600200"/>
            <a:ext cx="3657600" cy="36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4A66D0EF-282F-090E-AD4F-836B51FE1B72}"/>
              </a:ext>
            </a:extLst>
          </p:cNvPr>
          <p:cNvSpPr/>
          <p:nvPr/>
        </p:nvSpPr>
        <p:spPr>
          <a:xfrm>
            <a:off x="-1677123" y="1600200"/>
            <a:ext cx="3657600" cy="36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07ECF73-546F-A245-336D-75F42132004D}"/>
              </a:ext>
            </a:extLst>
          </p:cNvPr>
          <p:cNvSpPr/>
          <p:nvPr/>
        </p:nvSpPr>
        <p:spPr>
          <a:xfrm>
            <a:off x="7313625" y="1600200"/>
            <a:ext cx="3657600" cy="365760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</TotalTime>
  <Words>0</Words>
  <Application>Microsoft Macintosh PowerPoint</Application>
  <PresentationFormat>On-screen Show (4:3)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Kenneth Moreland</cp:lastModifiedBy>
  <cp:revision>3</cp:revision>
  <dcterms:modified xsi:type="dcterms:W3CDTF">2024-12-14T20:59:51Z</dcterms:modified>
</cp:coreProperties>
</file>