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/>
    <p:restoredTop sz="94687"/>
  </p:normalViewPr>
  <p:slideViewPr>
    <p:cSldViewPr snapToGrid="0">
      <p:cViewPr varScale="1">
        <p:scale>
          <a:sx n="104" d="100"/>
          <a:sy n="104" d="100"/>
        </p:scale>
        <p:origin x="14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7B6F-C1FC-9E4E-AFEE-B596DE89DE75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3A05-743B-1940-A43C-8B4D59AF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2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7B6F-C1FC-9E4E-AFEE-B596DE89DE75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3A05-743B-1940-A43C-8B4D59AF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7B6F-C1FC-9E4E-AFEE-B596DE89DE75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3A05-743B-1940-A43C-8B4D59AF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3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7B6F-C1FC-9E4E-AFEE-B596DE89DE75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3A05-743B-1940-A43C-8B4D59AF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4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7B6F-C1FC-9E4E-AFEE-B596DE89DE75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3A05-743B-1940-A43C-8B4D59AF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7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7B6F-C1FC-9E4E-AFEE-B596DE89DE75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3A05-743B-1940-A43C-8B4D59AF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0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7B6F-C1FC-9E4E-AFEE-B596DE89DE75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3A05-743B-1940-A43C-8B4D59AF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7B6F-C1FC-9E4E-AFEE-B596DE89DE75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3A05-743B-1940-A43C-8B4D59AF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7B6F-C1FC-9E4E-AFEE-B596DE89DE75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3A05-743B-1940-A43C-8B4D59AF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6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7B6F-C1FC-9E4E-AFEE-B596DE89DE75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3A05-743B-1940-A43C-8B4D59AF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7B6F-C1FC-9E4E-AFEE-B596DE89DE75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3A05-743B-1940-A43C-8B4D59AF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1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D27B6F-C1FC-9E4E-AFEE-B596DE89DE75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03A05-743B-1940-A43C-8B4D59AF8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1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qr code with black squares&#10;&#10;Description automatically generated">
            <a:extLst>
              <a:ext uri="{FF2B5EF4-FFF2-40B4-BE49-F238E27FC236}">
                <a16:creationId xmlns:a16="http://schemas.microsoft.com/office/drawing/2014/main" id="{8882FFF8-3A17-FAC1-C638-15A55C296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85800"/>
            <a:ext cx="5486400" cy="54864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6ABF68-35B1-4514-6DD9-A93316636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34654"/>
              </p:ext>
            </p:extLst>
          </p:nvPr>
        </p:nvGraphicFramePr>
        <p:xfrm>
          <a:off x="1828800" y="685800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754084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6912161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2631197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50476524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52815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96563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4469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43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Moreland</dc:creator>
  <cp:lastModifiedBy>Kenneth Moreland</cp:lastModifiedBy>
  <cp:revision>2</cp:revision>
  <dcterms:created xsi:type="dcterms:W3CDTF">2024-12-14T20:02:52Z</dcterms:created>
  <dcterms:modified xsi:type="dcterms:W3CDTF">2024-12-14T20:16:54Z</dcterms:modified>
</cp:coreProperties>
</file>