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14A6-5648-E640-AFA0-8150C3C3C15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A15D-0D9F-5146-8310-08EA11F3F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E5E21F79-FD9E-4C3C-139A-6383C7E0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33"/>
          <a:stretch/>
        </p:blipFill>
        <p:spPr>
          <a:xfrm>
            <a:off x="1558694" y="2057400"/>
            <a:ext cx="1941277" cy="27432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34441C-B7A2-D88C-9445-629B6FEA7D31}"/>
              </a:ext>
            </a:extLst>
          </p:cNvPr>
          <p:cNvCxnSpPr>
            <a:cxnSpLocks/>
          </p:cNvCxnSpPr>
          <p:nvPr/>
        </p:nvCxnSpPr>
        <p:spPr>
          <a:xfrm>
            <a:off x="3311611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 descr="A qr code with black squares&#10;&#10;Description automatically generated">
            <a:extLst>
              <a:ext uri="{FF2B5EF4-FFF2-40B4-BE49-F238E27FC236}">
                <a16:creationId xmlns:a16="http://schemas.microsoft.com/office/drawing/2014/main" id="{A51E57DB-7A07-6DF7-C7C9-ED321E2E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404" r="-1"/>
          <a:stretch/>
        </p:blipFill>
        <p:spPr>
          <a:xfrm>
            <a:off x="5597651" y="2057400"/>
            <a:ext cx="1223319" cy="2743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C5E6E7-5A9B-26D1-D7ED-363D757F649A}"/>
              </a:ext>
            </a:extLst>
          </p:cNvPr>
          <p:cNvCxnSpPr>
            <a:cxnSpLocks/>
          </p:cNvCxnSpPr>
          <p:nvPr/>
        </p:nvCxnSpPr>
        <p:spPr>
          <a:xfrm>
            <a:off x="4571991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5F3A8-F889-0998-C0BE-BA5E0649530F}"/>
              </a:ext>
            </a:extLst>
          </p:cNvPr>
          <p:cNvCxnSpPr>
            <a:cxnSpLocks/>
          </p:cNvCxnSpPr>
          <p:nvPr/>
        </p:nvCxnSpPr>
        <p:spPr>
          <a:xfrm>
            <a:off x="5832371" y="0"/>
            <a:ext cx="0" cy="68580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B169A-7EBA-FBDC-E9EB-A29B3C21A08F}"/>
              </a:ext>
            </a:extLst>
          </p:cNvPr>
          <p:cNvGrpSpPr/>
          <p:nvPr/>
        </p:nvGrpSpPr>
        <p:grpSpPr>
          <a:xfrm>
            <a:off x="3359719" y="0"/>
            <a:ext cx="5742894" cy="5571912"/>
            <a:chOff x="2476462" y="692471"/>
            <a:chExt cx="5742894" cy="557191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553CBE-2018-1043-E750-8862B5AF5D69}"/>
                </a:ext>
              </a:extLst>
            </p:cNvPr>
            <p:cNvGrpSpPr/>
            <p:nvPr/>
          </p:nvGrpSpPr>
          <p:grpSpPr>
            <a:xfrm>
              <a:off x="2950632" y="2137719"/>
              <a:ext cx="4705531" cy="2943451"/>
              <a:chOff x="2950632" y="2137719"/>
              <a:chExt cx="4705531" cy="2943451"/>
            </a:xfrm>
          </p:grpSpPr>
          <p:pic>
            <p:nvPicPr>
              <p:cNvPr id="32" name="Picture 31" descr="A qr code with black squares&#10;&#10;Description automatically generated">
                <a:extLst>
                  <a:ext uri="{FF2B5EF4-FFF2-40B4-BE49-F238E27FC236}">
                    <a16:creationId xmlns:a16="http://schemas.microsoft.com/office/drawing/2014/main" id="{9313AAB9-CEF4-489D-420C-786E1F68A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2451" r="62"/>
              <a:stretch/>
            </p:blipFill>
            <p:spPr>
              <a:xfrm>
                <a:off x="4859646" y="2137719"/>
                <a:ext cx="1028352" cy="2743200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504E057-6528-88B6-DE4C-F8639CCBBAC4}"/>
                  </a:ext>
                </a:extLst>
              </p:cNvPr>
              <p:cNvSpPr/>
              <p:nvPr/>
            </p:nvSpPr>
            <p:spPr>
              <a:xfrm rot="18900000">
                <a:off x="2950632" y="2631652"/>
                <a:ext cx="4705531" cy="2449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88D537-8643-17B6-0A13-DC03A1DCE011}"/>
                </a:ext>
              </a:extLst>
            </p:cNvPr>
            <p:cNvGrpSpPr/>
            <p:nvPr/>
          </p:nvGrpSpPr>
          <p:grpSpPr>
            <a:xfrm>
              <a:off x="2476462" y="3418997"/>
              <a:ext cx="4788441" cy="2845386"/>
              <a:chOff x="2476462" y="3418997"/>
              <a:chExt cx="4788441" cy="2845386"/>
            </a:xfrm>
          </p:grpSpPr>
          <p:pic>
            <p:nvPicPr>
              <p:cNvPr id="30" name="Picture 29" descr="A qr code with black squares&#10;&#10;Description automatically generated">
                <a:extLst>
                  <a:ext uri="{FF2B5EF4-FFF2-40B4-BE49-F238E27FC236}">
                    <a16:creationId xmlns:a16="http://schemas.microsoft.com/office/drawing/2014/main" id="{4678AEEA-513C-20FB-D591-EE9492401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9561" r="62"/>
              <a:stretch/>
            </p:blipFill>
            <p:spPr>
              <a:xfrm>
                <a:off x="4785658" y="3521183"/>
                <a:ext cx="2479245" cy="27432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AED6201-6336-7DB3-EA1A-1850C2FE2B0A}"/>
                  </a:ext>
                </a:extLst>
              </p:cNvPr>
              <p:cNvSpPr/>
              <p:nvPr/>
            </p:nvSpPr>
            <p:spPr>
              <a:xfrm rot="18900000">
                <a:off x="2476462" y="3418997"/>
                <a:ext cx="4705531" cy="1341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D1F514-9156-E0C2-B74B-5ED2ECEF1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927" y="697909"/>
              <a:ext cx="1613297" cy="1613297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3B2FC9-D17E-5D5A-5A97-F273D4E00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114" y="692471"/>
              <a:ext cx="3007159" cy="3007159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A446420-F656-2A2C-D083-207A62E13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927" y="1801977"/>
              <a:ext cx="3252429" cy="3252429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10D16-05AD-90C2-0594-352B1BD2E795}"/>
              </a:ext>
            </a:extLst>
          </p:cNvPr>
          <p:cNvGrpSpPr/>
          <p:nvPr/>
        </p:nvGrpSpPr>
        <p:grpSpPr>
          <a:xfrm>
            <a:off x="-6586" y="1433384"/>
            <a:ext cx="6019297" cy="5294038"/>
            <a:chOff x="1636866" y="2137719"/>
            <a:chExt cx="6019297" cy="52940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648F98-DABD-03C1-FDAB-8D37DF12B27E}"/>
                </a:ext>
              </a:extLst>
            </p:cNvPr>
            <p:cNvGrpSpPr/>
            <p:nvPr/>
          </p:nvGrpSpPr>
          <p:grpSpPr>
            <a:xfrm>
              <a:off x="2950632" y="2137719"/>
              <a:ext cx="4705531" cy="2943451"/>
              <a:chOff x="2950632" y="2137719"/>
              <a:chExt cx="4705531" cy="2943451"/>
            </a:xfrm>
          </p:grpSpPr>
          <p:pic>
            <p:nvPicPr>
              <p:cNvPr id="2" name="Picture 1" descr="A qr code with black squares&#10;&#10;Description automatically generated">
                <a:extLst>
                  <a:ext uri="{FF2B5EF4-FFF2-40B4-BE49-F238E27FC236}">
                    <a16:creationId xmlns:a16="http://schemas.microsoft.com/office/drawing/2014/main" id="{1A5B8995-4B6C-DF0E-B5F9-98CF75ECA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" r="28697"/>
              <a:stretch/>
            </p:blipFill>
            <p:spPr>
              <a:xfrm>
                <a:off x="3146542" y="2137719"/>
                <a:ext cx="1955916" cy="274320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8E26F0-A007-A4E0-F35F-87A0F3F25B8D}"/>
                  </a:ext>
                </a:extLst>
              </p:cNvPr>
              <p:cNvSpPr/>
              <p:nvPr/>
            </p:nvSpPr>
            <p:spPr>
              <a:xfrm rot="18900000">
                <a:off x="2950632" y="2631652"/>
                <a:ext cx="4705531" cy="24495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425DC2-85DB-8909-5F08-C3EC51381677}"/>
                </a:ext>
              </a:extLst>
            </p:cNvPr>
            <p:cNvGrpSpPr/>
            <p:nvPr/>
          </p:nvGrpSpPr>
          <p:grpSpPr>
            <a:xfrm>
              <a:off x="2476462" y="3418997"/>
              <a:ext cx="4705531" cy="2845386"/>
              <a:chOff x="2476462" y="3418997"/>
              <a:chExt cx="4705531" cy="2845386"/>
            </a:xfrm>
          </p:grpSpPr>
          <p:pic>
            <p:nvPicPr>
              <p:cNvPr id="14" name="Picture 13" descr="A qr code with black squares&#10;&#10;Description automatically generated">
                <a:extLst>
                  <a:ext uri="{FF2B5EF4-FFF2-40B4-BE49-F238E27FC236}">
                    <a16:creationId xmlns:a16="http://schemas.microsoft.com/office/drawing/2014/main" id="{37F85144-A106-15FC-717A-368B061B6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" r="78314"/>
              <a:stretch/>
            </p:blipFill>
            <p:spPr>
              <a:xfrm>
                <a:off x="4523446" y="3521183"/>
                <a:ext cx="594847" cy="274320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240270A-B79F-0E3C-EBEA-9E5F01692026}"/>
                  </a:ext>
                </a:extLst>
              </p:cNvPr>
              <p:cNvSpPr/>
              <p:nvPr/>
            </p:nvSpPr>
            <p:spPr>
              <a:xfrm rot="18900000">
                <a:off x="2476462" y="3418997"/>
                <a:ext cx="4705531" cy="13410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8222A43-37EC-5345-6573-1C2D99C7C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866" y="2323070"/>
              <a:ext cx="3318197" cy="3318197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49FE509-E33F-4FAE-E986-E2E62360E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793" y="3693681"/>
              <a:ext cx="3246270" cy="3246270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E3D331-B494-9B70-4603-FDAF9FB9E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9576" y="5066270"/>
              <a:ext cx="2365487" cy="2365487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710F9C-DB45-6764-2AA1-BE3FF410F86D}"/>
              </a:ext>
            </a:extLst>
          </p:cNvPr>
          <p:cNvGrpSpPr/>
          <p:nvPr/>
        </p:nvGrpSpPr>
        <p:grpSpPr>
          <a:xfrm>
            <a:off x="3311611" y="0"/>
            <a:ext cx="2520760" cy="6858000"/>
            <a:chOff x="3311611" y="0"/>
            <a:chExt cx="2520760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7BE8DD-7C60-D62A-0327-68405794892B}"/>
                </a:ext>
              </a:extLst>
            </p:cNvPr>
            <p:cNvCxnSpPr>
              <a:cxnSpLocks/>
            </p:cNvCxnSpPr>
            <p:nvPr/>
          </p:nvCxnSpPr>
          <p:spPr>
            <a:xfrm>
              <a:off x="3311611" y="0"/>
              <a:ext cx="0" cy="6858000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EB554C-33A3-F982-FB0A-7D589EF8CCE2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1" y="0"/>
              <a:ext cx="0" cy="6858000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A1A70E-2496-90D2-36E8-138A84252A9F}"/>
                </a:ext>
              </a:extLst>
            </p:cNvPr>
            <p:cNvCxnSpPr>
              <a:cxnSpLocks/>
            </p:cNvCxnSpPr>
            <p:nvPr/>
          </p:nvCxnSpPr>
          <p:spPr>
            <a:xfrm>
              <a:off x="5832371" y="0"/>
              <a:ext cx="0" cy="6858000"/>
            </a:xfrm>
            <a:prstGeom prst="line">
              <a:avLst/>
            </a:prstGeom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06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Moreland</dc:creator>
  <cp:lastModifiedBy>Kenneth Moreland</cp:lastModifiedBy>
  <cp:revision>8</cp:revision>
  <cp:lastPrinted>2023-03-16T04:21:36Z</cp:lastPrinted>
  <dcterms:created xsi:type="dcterms:W3CDTF">2023-03-16T03:09:33Z</dcterms:created>
  <dcterms:modified xsi:type="dcterms:W3CDTF">2025-01-27T02:42:30Z</dcterms:modified>
</cp:coreProperties>
</file>