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6858000" cx="12192000"/>
  <p:notesSz cx="6858000" cy="9144000"/>
  <p:embeddedFontLst>
    <p:embeddedFont>
      <p:font typeface="Corbel"/>
      <p:regular r:id="rId12"/>
      <p:bold r:id="rId13"/>
      <p:italic r:id="rId14"/>
      <p:boldItalic r:id="rId15"/>
    </p:embeddedFont>
    <p:embeddedFont>
      <p:font typeface="Tahom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8" roundtripDataSignature="AMtx7mhI8cSU/spI5Ix1vv4R/mIRPjaZ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80DFDC-037A-4D0F-96F8-7A2814148F6F}">
  <a:tblStyle styleId="{4A80DFDC-037A-4D0F-96F8-7A2814148F6F}" styleName="Table_0">
    <a:wholeTbl>
      <a:tcTxStyle b="off" i="off">
        <a:font>
          <a:latin typeface="Corbel"/>
          <a:ea typeface="Corbel"/>
          <a:cs typeface="Corbe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Corbel-bold.fntdata"/><Relationship Id="rId12" Type="http://schemas.openxmlformats.org/officeDocument/2006/relationships/font" Target="fonts/Corbe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Corbel-boldItalic.fntdata"/><Relationship Id="rId14" Type="http://schemas.openxmlformats.org/officeDocument/2006/relationships/font" Target="fonts/Corbel-italic.fntdata"/><Relationship Id="rId17" Type="http://schemas.openxmlformats.org/officeDocument/2006/relationships/font" Target="fonts/Tahoma-bold.fntdata"/><Relationship Id="rId16" Type="http://schemas.openxmlformats.org/officeDocument/2006/relationships/font" Target="fonts/Tahom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d6fed6fff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4d6fed6fff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d6fed6fff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4d6fed6fff_0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4d6fed6fff_0_1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2"/>
          <p:cNvSpPr/>
          <p:nvPr/>
        </p:nvSpPr>
        <p:spPr>
          <a:xfrm>
            <a:off x="1600200" y="0"/>
            <a:ext cx="5029200" cy="6858000"/>
          </a:xfrm>
          <a:prstGeom prst="rect">
            <a:avLst/>
          </a:prstGeom>
          <a:solidFill>
            <a:srgbClr val="374C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9" name="Google Shape;19;p12"/>
          <p:cNvSpPr txBox="1"/>
          <p:nvPr>
            <p:ph type="ctrTitle"/>
          </p:nvPr>
        </p:nvSpPr>
        <p:spPr>
          <a:xfrm>
            <a:off x="1751777" y="3019706"/>
            <a:ext cx="4846320"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Corbe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 type="subTitle"/>
          </p:nvPr>
        </p:nvSpPr>
        <p:spPr>
          <a:xfrm>
            <a:off x="1751777" y="5381894"/>
            <a:ext cx="4846320" cy="44805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2000"/>
              <a:buNone/>
              <a:defRPr sz="20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600"/>
              <a:buNone/>
              <a:defRPr sz="1600"/>
            </a:lvl4pPr>
            <a:lvl5pPr lvl="4" algn="ctr">
              <a:lnSpc>
                <a:spcPct val="90000"/>
              </a:lnSpc>
              <a:spcBef>
                <a:spcPts val="400"/>
              </a:spcBef>
              <a:spcAft>
                <a:spcPts val="0"/>
              </a:spcAft>
              <a:buClr>
                <a:schemeClr val="dk1"/>
              </a:buClr>
              <a:buSzPts val="1600"/>
              <a:buNone/>
              <a:defRPr sz="1600"/>
            </a:lvl5pPr>
            <a:lvl6pPr lvl="5" algn="ctr">
              <a:lnSpc>
                <a:spcPct val="90000"/>
              </a:lnSpc>
              <a:spcBef>
                <a:spcPts val="400"/>
              </a:spcBef>
              <a:spcAft>
                <a:spcPts val="0"/>
              </a:spcAft>
              <a:buClr>
                <a:schemeClr val="dk1"/>
              </a:buClr>
              <a:buSzPts val="1600"/>
              <a:buNone/>
              <a:defRPr sz="1600"/>
            </a:lvl6pPr>
            <a:lvl7pPr lvl="6" algn="ctr">
              <a:lnSpc>
                <a:spcPct val="90000"/>
              </a:lnSpc>
              <a:spcBef>
                <a:spcPts val="400"/>
              </a:spcBef>
              <a:spcAft>
                <a:spcPts val="0"/>
              </a:spcAft>
              <a:buClr>
                <a:schemeClr val="dk1"/>
              </a:buClr>
              <a:buSzPts val="1600"/>
              <a:buNone/>
              <a:defRPr sz="1600"/>
            </a:lvl7pPr>
            <a:lvl8pPr lvl="7" algn="ctr">
              <a:lnSpc>
                <a:spcPct val="90000"/>
              </a:lnSpc>
              <a:spcBef>
                <a:spcPts val="400"/>
              </a:spcBef>
              <a:spcAft>
                <a:spcPts val="0"/>
              </a:spcAft>
              <a:buClr>
                <a:schemeClr val="dk1"/>
              </a:buClr>
              <a:buSzPts val="1600"/>
              <a:buNone/>
              <a:defRPr sz="1600"/>
            </a:lvl8pPr>
            <a:lvl9pPr lvl="8" algn="ctr">
              <a:lnSpc>
                <a:spcPct val="90000"/>
              </a:lnSpc>
              <a:spcBef>
                <a:spcPts val="400"/>
              </a:spcBef>
              <a:spcAft>
                <a:spcPts val="0"/>
              </a:spcAft>
              <a:buClr>
                <a:schemeClr val="dk1"/>
              </a:buClr>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3"/>
          <p:cNvSpPr txBox="1"/>
          <p:nvPr>
            <p:ph type="title"/>
          </p:nvPr>
        </p:nvSpPr>
        <p:spPr>
          <a:xfrm>
            <a:off x="6682435" y="919616"/>
            <a:ext cx="4155622" cy="253288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Corbe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An empty placeholder to add an image. Click on the placeholder and select the image that you wish to add" id="66" name="Google Shape;66;p23"/>
          <p:cNvSpPr/>
          <p:nvPr>
            <p:ph idx="2" type="pic"/>
          </p:nvPr>
        </p:nvSpPr>
        <p:spPr>
          <a:xfrm>
            <a:off x="0" y="915923"/>
            <a:ext cx="6626677" cy="5065776"/>
          </a:xfrm>
          <a:prstGeom prst="rect">
            <a:avLst/>
          </a:prstGeom>
          <a:noFill/>
          <a:ln>
            <a:noFill/>
          </a:ln>
        </p:spPr>
      </p:sp>
      <p:sp>
        <p:nvSpPr>
          <p:cNvPr id="67" name="Google Shape;67;p23"/>
          <p:cNvSpPr txBox="1"/>
          <p:nvPr>
            <p:ph idx="1" type="body"/>
          </p:nvPr>
        </p:nvSpPr>
        <p:spPr>
          <a:xfrm>
            <a:off x="6682435" y="3502152"/>
            <a:ext cx="4155622" cy="24795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Clr>
                <a:schemeClr val="dk1"/>
              </a:buClr>
              <a:buSzPts val="1100"/>
              <a:buNone/>
              <a:defRPr sz="1100"/>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200"/>
              <a:buNone/>
              <a:defRPr sz="1200"/>
            </a:lvl3pPr>
            <a:lvl4pPr indent="-228600" lvl="3" marL="1828800" algn="l">
              <a:lnSpc>
                <a:spcPct val="90000"/>
              </a:lnSpc>
              <a:spcBef>
                <a:spcPts val="400"/>
              </a:spcBef>
              <a:spcAft>
                <a:spcPts val="0"/>
              </a:spcAft>
              <a:buClr>
                <a:schemeClr val="dk1"/>
              </a:buClr>
              <a:buSzPts val="1000"/>
              <a:buNone/>
              <a:defRPr sz="1000"/>
            </a:lvl4pPr>
            <a:lvl5pPr indent="-228600" lvl="4" marL="2286000" algn="l">
              <a:lnSpc>
                <a:spcPct val="90000"/>
              </a:lnSpc>
              <a:spcBef>
                <a:spcPts val="400"/>
              </a:spcBef>
              <a:spcAft>
                <a:spcPts val="0"/>
              </a:spcAft>
              <a:buClr>
                <a:schemeClr val="dk1"/>
              </a:buClr>
              <a:buSzPts val="1000"/>
              <a:buNone/>
              <a:defRPr sz="1000"/>
            </a:lvl5pPr>
            <a:lvl6pPr indent="-228600" lvl="5" marL="2743200" algn="l">
              <a:lnSpc>
                <a:spcPct val="90000"/>
              </a:lnSpc>
              <a:spcBef>
                <a:spcPts val="400"/>
              </a:spcBef>
              <a:spcAft>
                <a:spcPts val="0"/>
              </a:spcAft>
              <a:buClr>
                <a:schemeClr val="dk1"/>
              </a:buClr>
              <a:buSzPts val="1000"/>
              <a:buNone/>
              <a:defRPr sz="1000"/>
            </a:lvl6pPr>
            <a:lvl7pPr indent="-228600" lvl="6" marL="3200400" algn="l">
              <a:lnSpc>
                <a:spcPct val="90000"/>
              </a:lnSpc>
              <a:spcBef>
                <a:spcPts val="400"/>
              </a:spcBef>
              <a:spcAft>
                <a:spcPts val="0"/>
              </a:spcAft>
              <a:buClr>
                <a:schemeClr val="dk1"/>
              </a:buClr>
              <a:buSzPts val="1000"/>
              <a:buNone/>
              <a:defRPr sz="1000"/>
            </a:lvl7pPr>
            <a:lvl8pPr indent="-228600" lvl="7" marL="3657600" algn="l">
              <a:lnSpc>
                <a:spcPct val="90000"/>
              </a:lnSpc>
              <a:spcBef>
                <a:spcPts val="400"/>
              </a:spcBef>
              <a:spcAft>
                <a:spcPts val="0"/>
              </a:spcAft>
              <a:buClr>
                <a:schemeClr val="dk1"/>
              </a:buClr>
              <a:buSzPts val="1000"/>
              <a:buNone/>
              <a:defRPr sz="1000"/>
            </a:lvl8pPr>
            <a:lvl9pPr indent="-228600" lvl="8" marL="4114800" algn="l">
              <a:lnSpc>
                <a:spcPct val="90000"/>
              </a:lnSpc>
              <a:spcBef>
                <a:spcPts val="400"/>
              </a:spcBef>
              <a:spcAft>
                <a:spcPts val="0"/>
              </a:spcAft>
              <a:buClr>
                <a:schemeClr val="dk1"/>
              </a:buClr>
              <a:buSzPts val="1000"/>
              <a:buNone/>
              <a:defRPr sz="1000"/>
            </a:lvl9pPr>
          </a:lstStyle>
          <a:p/>
        </p:txBody>
      </p:sp>
      <p:sp>
        <p:nvSpPr>
          <p:cNvPr id="68" name="Google Shape;68;p23"/>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23"/>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4"/>
          <p:cNvSpPr txBox="1"/>
          <p:nvPr>
            <p:ph type="title"/>
          </p:nvPr>
        </p:nvSpPr>
        <p:spPr>
          <a:xfrm>
            <a:off x="1410026" y="276087"/>
            <a:ext cx="9371949" cy="118356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24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 type="body"/>
          </p:nvPr>
        </p:nvSpPr>
        <p:spPr>
          <a:xfrm rot="5400000">
            <a:off x="3785660" y="-809632"/>
            <a:ext cx="4620682" cy="93719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400"/>
              </a:spcBef>
              <a:spcAft>
                <a:spcPts val="0"/>
              </a:spcAft>
              <a:buClr>
                <a:schemeClr val="dk1"/>
              </a:buClr>
              <a:buSzPts val="1800"/>
              <a:buChar char="•"/>
              <a:defRPr/>
            </a:lvl2pPr>
            <a:lvl3pPr indent="-342900" lvl="2" marL="1371600" algn="l">
              <a:lnSpc>
                <a:spcPct val="90000"/>
              </a:lnSpc>
              <a:spcBef>
                <a:spcPts val="400"/>
              </a:spcBef>
              <a:spcAft>
                <a:spcPts val="0"/>
              </a:spcAft>
              <a:buClr>
                <a:schemeClr val="dk1"/>
              </a:buClr>
              <a:buSzPts val="1800"/>
              <a:buChar char="•"/>
              <a:defRPr/>
            </a:lvl3pPr>
            <a:lvl4pPr indent="-342900" lvl="3" marL="1828800" algn="l">
              <a:lnSpc>
                <a:spcPct val="90000"/>
              </a:lnSpc>
              <a:spcBef>
                <a:spcPts val="400"/>
              </a:spcBef>
              <a:spcAft>
                <a:spcPts val="0"/>
              </a:spcAft>
              <a:buClr>
                <a:schemeClr val="dk1"/>
              </a:buClr>
              <a:buSzPts val="1800"/>
              <a:buChar char="•"/>
              <a:defRPr/>
            </a:lvl4pPr>
            <a:lvl5pPr indent="-342900" lvl="4" marL="2286000" algn="l">
              <a:lnSpc>
                <a:spcPct val="90000"/>
              </a:lnSpc>
              <a:spcBef>
                <a:spcPts val="400"/>
              </a:spcBef>
              <a:spcAft>
                <a:spcPts val="0"/>
              </a:spcAft>
              <a:buClr>
                <a:schemeClr val="dk1"/>
              </a:buClr>
              <a:buSzPts val="1800"/>
              <a:buChar char="•"/>
              <a:defRPr/>
            </a:lvl5pPr>
            <a:lvl6pPr indent="-342900" lvl="5" marL="2743200" algn="l">
              <a:lnSpc>
                <a:spcPct val="90000"/>
              </a:lnSpc>
              <a:spcBef>
                <a:spcPts val="400"/>
              </a:spcBef>
              <a:spcAft>
                <a:spcPts val="0"/>
              </a:spcAft>
              <a:buClr>
                <a:schemeClr val="dk1"/>
              </a:buClr>
              <a:buSzPts val="1800"/>
              <a:buChar char="•"/>
              <a:defRPr/>
            </a:lvl6pPr>
            <a:lvl7pPr indent="-342900" lvl="6" marL="3200400" algn="l">
              <a:lnSpc>
                <a:spcPct val="90000"/>
              </a:lnSpc>
              <a:spcBef>
                <a:spcPts val="400"/>
              </a:spcBef>
              <a:spcAft>
                <a:spcPts val="0"/>
              </a:spcAft>
              <a:buClr>
                <a:schemeClr val="dk1"/>
              </a:buClr>
              <a:buSzPts val="1800"/>
              <a:buChar char="•"/>
              <a:defRPr/>
            </a:lvl7pPr>
            <a:lvl8pPr indent="-342900" lvl="7" marL="3657600" algn="l">
              <a:lnSpc>
                <a:spcPct val="90000"/>
              </a:lnSpc>
              <a:spcBef>
                <a:spcPts val="400"/>
              </a:spcBef>
              <a:spcAft>
                <a:spcPts val="0"/>
              </a:spcAft>
              <a:buClr>
                <a:schemeClr val="dk1"/>
              </a:buClr>
              <a:buSzPts val="1800"/>
              <a:buChar char="•"/>
              <a:defRPr/>
            </a:lvl8pPr>
            <a:lvl9pPr indent="-342900" lvl="8" marL="4114800" algn="l">
              <a:lnSpc>
                <a:spcPct val="90000"/>
              </a:lnSpc>
              <a:spcBef>
                <a:spcPts val="400"/>
              </a:spcBef>
              <a:spcAft>
                <a:spcPts val="0"/>
              </a:spcAft>
              <a:buClr>
                <a:schemeClr val="dk1"/>
              </a:buClr>
              <a:buSzPts val="1800"/>
              <a:buChar char="•"/>
              <a:defRPr/>
            </a:lvl9pPr>
          </a:lstStyle>
          <a:p/>
        </p:txBody>
      </p:sp>
      <p:sp>
        <p:nvSpPr>
          <p:cNvPr id="73" name="Google Shape;73;p24"/>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24"/>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5"/>
          <p:cNvSpPr txBox="1"/>
          <p:nvPr>
            <p:ph type="title"/>
          </p:nvPr>
        </p:nvSpPr>
        <p:spPr>
          <a:xfrm rot="5400000">
            <a:off x="6760369" y="2155032"/>
            <a:ext cx="5986463"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 type="body"/>
          </p:nvPr>
        </p:nvSpPr>
        <p:spPr>
          <a:xfrm rot="5400000">
            <a:off x="1712119" y="-683419"/>
            <a:ext cx="5986463"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400"/>
              </a:spcBef>
              <a:spcAft>
                <a:spcPts val="0"/>
              </a:spcAft>
              <a:buClr>
                <a:schemeClr val="dk1"/>
              </a:buClr>
              <a:buSzPts val="1800"/>
              <a:buChar char="•"/>
              <a:defRPr/>
            </a:lvl2pPr>
            <a:lvl3pPr indent="-342900" lvl="2" marL="1371600" algn="l">
              <a:lnSpc>
                <a:spcPct val="90000"/>
              </a:lnSpc>
              <a:spcBef>
                <a:spcPts val="400"/>
              </a:spcBef>
              <a:spcAft>
                <a:spcPts val="0"/>
              </a:spcAft>
              <a:buClr>
                <a:schemeClr val="dk1"/>
              </a:buClr>
              <a:buSzPts val="1800"/>
              <a:buChar char="•"/>
              <a:defRPr/>
            </a:lvl3pPr>
            <a:lvl4pPr indent="-342900" lvl="3" marL="1828800" algn="l">
              <a:lnSpc>
                <a:spcPct val="90000"/>
              </a:lnSpc>
              <a:spcBef>
                <a:spcPts val="400"/>
              </a:spcBef>
              <a:spcAft>
                <a:spcPts val="0"/>
              </a:spcAft>
              <a:buClr>
                <a:schemeClr val="dk1"/>
              </a:buClr>
              <a:buSzPts val="1800"/>
              <a:buChar char="•"/>
              <a:defRPr/>
            </a:lvl4pPr>
            <a:lvl5pPr indent="-342900" lvl="4" marL="2286000" algn="l">
              <a:lnSpc>
                <a:spcPct val="90000"/>
              </a:lnSpc>
              <a:spcBef>
                <a:spcPts val="400"/>
              </a:spcBef>
              <a:spcAft>
                <a:spcPts val="0"/>
              </a:spcAft>
              <a:buClr>
                <a:schemeClr val="dk1"/>
              </a:buClr>
              <a:buSzPts val="1800"/>
              <a:buChar char="•"/>
              <a:defRPr/>
            </a:lvl5pPr>
            <a:lvl6pPr indent="-342900" lvl="5" marL="2743200" algn="l">
              <a:lnSpc>
                <a:spcPct val="90000"/>
              </a:lnSpc>
              <a:spcBef>
                <a:spcPts val="400"/>
              </a:spcBef>
              <a:spcAft>
                <a:spcPts val="0"/>
              </a:spcAft>
              <a:buClr>
                <a:schemeClr val="dk1"/>
              </a:buClr>
              <a:buSzPts val="1800"/>
              <a:buChar char="•"/>
              <a:defRPr/>
            </a:lvl6pPr>
            <a:lvl7pPr indent="-342900" lvl="6" marL="3200400" algn="l">
              <a:lnSpc>
                <a:spcPct val="90000"/>
              </a:lnSpc>
              <a:spcBef>
                <a:spcPts val="400"/>
              </a:spcBef>
              <a:spcAft>
                <a:spcPts val="0"/>
              </a:spcAft>
              <a:buClr>
                <a:schemeClr val="dk1"/>
              </a:buClr>
              <a:buSzPts val="1800"/>
              <a:buChar char="•"/>
              <a:defRPr/>
            </a:lvl7pPr>
            <a:lvl8pPr indent="-342900" lvl="7" marL="3657600" algn="l">
              <a:lnSpc>
                <a:spcPct val="90000"/>
              </a:lnSpc>
              <a:spcBef>
                <a:spcPts val="400"/>
              </a:spcBef>
              <a:spcAft>
                <a:spcPts val="0"/>
              </a:spcAft>
              <a:buClr>
                <a:schemeClr val="dk1"/>
              </a:buClr>
              <a:buSzPts val="1800"/>
              <a:buChar char="•"/>
              <a:defRPr/>
            </a:lvl8pPr>
            <a:lvl9pPr indent="-342900" lvl="8" marL="4114800" algn="l">
              <a:lnSpc>
                <a:spcPct val="90000"/>
              </a:lnSpc>
              <a:spcBef>
                <a:spcPts val="400"/>
              </a:spcBef>
              <a:spcAft>
                <a:spcPts val="0"/>
              </a:spcAft>
              <a:buClr>
                <a:schemeClr val="dk1"/>
              </a:buClr>
              <a:buSzPts val="1800"/>
              <a:buChar char="•"/>
              <a:defRPr/>
            </a:lvl9pPr>
          </a:lstStyle>
          <a:p/>
        </p:txBody>
      </p:sp>
      <p:sp>
        <p:nvSpPr>
          <p:cNvPr id="78" name="Google Shape;78;p25"/>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25"/>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port Page - primary">
  <p:cSld name="Report Page - primary">
    <p:spTree>
      <p:nvGrpSpPr>
        <p:cNvPr id="21" name="Shape 21"/>
        <p:cNvGrpSpPr/>
        <p:nvPr/>
      </p:nvGrpSpPr>
      <p:grpSpPr>
        <a:xfrm>
          <a:off x="0" y="0"/>
          <a:ext cx="0" cy="0"/>
          <a:chOff x="0" y="0"/>
          <a:chExt cx="0" cy="0"/>
        </a:xfrm>
      </p:grpSpPr>
      <p:sp>
        <p:nvSpPr>
          <p:cNvPr id="22" name="Google Shape;22;p13"/>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13"/>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p:nvPr/>
        </p:nvSpPr>
        <p:spPr>
          <a:xfrm rot="-5400000">
            <a:off x="5705474" y="-5705474"/>
            <a:ext cx="781052" cy="12192000"/>
          </a:xfrm>
          <a:prstGeom prst="rect">
            <a:avLst/>
          </a:prstGeom>
          <a:gradFill>
            <a:gsLst>
              <a:gs pos="0">
                <a:srgbClr val="F4F7FB"/>
              </a:gs>
              <a:gs pos="66000">
                <a:srgbClr val="ABB8DB"/>
              </a:gs>
              <a:gs pos="87000">
                <a:srgbClr val="C7CFE6"/>
              </a:gs>
              <a:gs pos="97279">
                <a:srgbClr val="DEEAF5"/>
              </a:gs>
              <a:gs pos="100000">
                <a:srgbClr val="DEEAF5"/>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5" name="Google Shape;25;p13"/>
          <p:cNvSpPr txBox="1"/>
          <p:nvPr>
            <p:ph type="title"/>
          </p:nvPr>
        </p:nvSpPr>
        <p:spPr>
          <a:xfrm>
            <a:off x="225383" y="11068"/>
            <a:ext cx="10982409" cy="74985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16"/>
          <p:cNvSpPr txBox="1"/>
          <p:nvPr>
            <p:ph type="title"/>
          </p:nvPr>
        </p:nvSpPr>
        <p:spPr>
          <a:xfrm>
            <a:off x="1410026" y="276087"/>
            <a:ext cx="9371949" cy="118356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24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 type="body"/>
          </p:nvPr>
        </p:nvSpPr>
        <p:spPr>
          <a:xfrm>
            <a:off x="1409700" y="1556281"/>
            <a:ext cx="4610099" cy="4620682"/>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1100"/>
              </a:spcBef>
              <a:spcAft>
                <a:spcPts val="0"/>
              </a:spcAft>
              <a:buClr>
                <a:schemeClr val="dk1"/>
              </a:buClr>
              <a:buSzPts val="1200"/>
              <a:buChar char="•"/>
              <a:defRPr sz="1200"/>
            </a:lvl1pPr>
            <a:lvl2pPr indent="-298450" lvl="1" marL="914400" algn="l">
              <a:lnSpc>
                <a:spcPct val="90000"/>
              </a:lnSpc>
              <a:spcBef>
                <a:spcPts val="400"/>
              </a:spcBef>
              <a:spcAft>
                <a:spcPts val="0"/>
              </a:spcAft>
              <a:buClr>
                <a:schemeClr val="dk1"/>
              </a:buClr>
              <a:buSzPts val="1100"/>
              <a:buChar char="•"/>
              <a:defRPr sz="1100"/>
            </a:lvl2pPr>
            <a:lvl3pPr indent="-295275" lvl="2" marL="1371600" algn="l">
              <a:lnSpc>
                <a:spcPct val="90000"/>
              </a:lnSpc>
              <a:spcBef>
                <a:spcPts val="400"/>
              </a:spcBef>
              <a:spcAft>
                <a:spcPts val="0"/>
              </a:spcAft>
              <a:buClr>
                <a:schemeClr val="dk1"/>
              </a:buClr>
              <a:buSzPts val="1050"/>
              <a:buChar char="•"/>
              <a:defRPr sz="105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29" name="Google Shape;29;p16"/>
          <p:cNvSpPr txBox="1"/>
          <p:nvPr>
            <p:ph idx="2" type="body"/>
          </p:nvPr>
        </p:nvSpPr>
        <p:spPr>
          <a:xfrm>
            <a:off x="6172200" y="1556281"/>
            <a:ext cx="4609775" cy="4620682"/>
          </a:xfrm>
          <a:prstGeom prst="rect">
            <a:avLst/>
          </a:prstGeom>
          <a:noFill/>
          <a:ln>
            <a:noFill/>
          </a:ln>
        </p:spPr>
        <p:txBody>
          <a:bodyPr anchorCtr="0" anchor="t" bIns="45700" lIns="91425" spcFirstLastPara="1" rIns="91425" wrap="square" tIns="45700">
            <a:normAutofit/>
          </a:bodyPr>
          <a:lstStyle>
            <a:lvl1pPr indent="-368300" lvl="0" marL="457200" marR="0" algn="l">
              <a:lnSpc>
                <a:spcPct val="90000"/>
              </a:lnSpc>
              <a:spcBef>
                <a:spcPts val="1100"/>
              </a:spcBef>
              <a:spcAft>
                <a:spcPts val="0"/>
              </a:spcAft>
              <a:buClr>
                <a:schemeClr val="dk1"/>
              </a:buClr>
              <a:buSzPts val="2200"/>
              <a:buFont typeface="Arial"/>
              <a:buChar char="•"/>
              <a:defRPr sz="2200"/>
            </a:lvl1pPr>
            <a:lvl2pPr indent="-342900" lvl="1" marL="914400" marR="0" algn="l">
              <a:lnSpc>
                <a:spcPct val="90000"/>
              </a:lnSpc>
              <a:spcBef>
                <a:spcPts val="400"/>
              </a:spcBef>
              <a:spcAft>
                <a:spcPts val="0"/>
              </a:spcAft>
              <a:buClr>
                <a:schemeClr val="dk1"/>
              </a:buClr>
              <a:buSzPts val="1800"/>
              <a:buFont typeface="Arial"/>
              <a:buChar char="•"/>
              <a:defRPr sz="1800"/>
            </a:lvl2pPr>
            <a:lvl3pPr indent="-330200" lvl="2" marL="1371600" marR="0" algn="l">
              <a:lnSpc>
                <a:spcPct val="90000"/>
              </a:lnSpc>
              <a:spcBef>
                <a:spcPts val="400"/>
              </a:spcBef>
              <a:spcAft>
                <a:spcPts val="0"/>
              </a:spcAft>
              <a:buClr>
                <a:schemeClr val="dk1"/>
              </a:buClr>
              <a:buSzPts val="1600"/>
              <a:buFont typeface="Arial"/>
              <a:buChar char="•"/>
              <a:defRPr sz="1600"/>
            </a:lvl3pPr>
            <a:lvl4pPr indent="-330200" lvl="3" marL="1828800" marR="0" algn="l">
              <a:lnSpc>
                <a:spcPct val="90000"/>
              </a:lnSpc>
              <a:spcBef>
                <a:spcPts val="400"/>
              </a:spcBef>
              <a:spcAft>
                <a:spcPts val="0"/>
              </a:spcAft>
              <a:buClr>
                <a:schemeClr val="dk1"/>
              </a:buClr>
              <a:buSzPts val="1600"/>
              <a:buFont typeface="Arial"/>
              <a:buChar char="•"/>
              <a:defRPr sz="1600"/>
            </a:lvl4pPr>
            <a:lvl5pPr indent="-330200" lvl="4" marL="2286000" marR="0" algn="l">
              <a:lnSpc>
                <a:spcPct val="90000"/>
              </a:lnSpc>
              <a:spcBef>
                <a:spcPts val="400"/>
              </a:spcBef>
              <a:spcAft>
                <a:spcPts val="0"/>
              </a:spcAft>
              <a:buClr>
                <a:schemeClr val="dk1"/>
              </a:buClr>
              <a:buSzPts val="1600"/>
              <a:buFont typeface="Arial"/>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30" name="Google Shape;30;p16"/>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16"/>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7"/>
          <p:cNvSpPr txBox="1"/>
          <p:nvPr>
            <p:ph type="title"/>
          </p:nvPr>
        </p:nvSpPr>
        <p:spPr>
          <a:xfrm>
            <a:off x="1410026" y="276087"/>
            <a:ext cx="9371949" cy="118356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24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 type="body"/>
          </p:nvPr>
        </p:nvSpPr>
        <p:spPr>
          <a:xfrm>
            <a:off x="1409699" y="1554480"/>
            <a:ext cx="460857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1200"/>
              <a:buNone/>
              <a:defRPr b="1" sz="1200"/>
            </a:lvl1pPr>
            <a:lvl2pPr indent="-228600" lvl="1" marL="914400" algn="l">
              <a:lnSpc>
                <a:spcPct val="90000"/>
              </a:lnSpc>
              <a:spcBef>
                <a:spcPts val="400"/>
              </a:spcBef>
              <a:spcAft>
                <a:spcPts val="0"/>
              </a:spcAft>
              <a:buClr>
                <a:schemeClr val="dk1"/>
              </a:buClr>
              <a:buSzPts val="2000"/>
              <a:buNone/>
              <a:defRPr b="1" sz="2000"/>
            </a:lvl2pPr>
            <a:lvl3pPr indent="-228600" lvl="2" marL="1371600" algn="l">
              <a:lnSpc>
                <a:spcPct val="90000"/>
              </a:lnSpc>
              <a:spcBef>
                <a:spcPts val="400"/>
              </a:spcBef>
              <a:spcAft>
                <a:spcPts val="0"/>
              </a:spcAft>
              <a:buClr>
                <a:schemeClr val="dk1"/>
              </a:buClr>
              <a:buSzPts val="1800"/>
              <a:buNone/>
              <a:defRPr b="1" sz="1800"/>
            </a:lvl3pPr>
            <a:lvl4pPr indent="-228600" lvl="3" marL="1828800" algn="l">
              <a:lnSpc>
                <a:spcPct val="90000"/>
              </a:lnSpc>
              <a:spcBef>
                <a:spcPts val="400"/>
              </a:spcBef>
              <a:spcAft>
                <a:spcPts val="0"/>
              </a:spcAft>
              <a:buClr>
                <a:schemeClr val="dk1"/>
              </a:buClr>
              <a:buSzPts val="1600"/>
              <a:buNone/>
              <a:defRPr b="1" sz="1600"/>
            </a:lvl4pPr>
            <a:lvl5pPr indent="-228600" lvl="4" marL="2286000" algn="l">
              <a:lnSpc>
                <a:spcPct val="90000"/>
              </a:lnSpc>
              <a:spcBef>
                <a:spcPts val="400"/>
              </a:spcBef>
              <a:spcAft>
                <a:spcPts val="0"/>
              </a:spcAft>
              <a:buClr>
                <a:schemeClr val="dk1"/>
              </a:buClr>
              <a:buSzPts val="1600"/>
              <a:buNone/>
              <a:defRPr b="1" sz="1600"/>
            </a:lvl5pPr>
            <a:lvl6pPr indent="-228600" lvl="5" marL="2743200" algn="l">
              <a:lnSpc>
                <a:spcPct val="90000"/>
              </a:lnSpc>
              <a:spcBef>
                <a:spcPts val="400"/>
              </a:spcBef>
              <a:spcAft>
                <a:spcPts val="0"/>
              </a:spcAft>
              <a:buClr>
                <a:schemeClr val="dk1"/>
              </a:buClr>
              <a:buSzPts val="1600"/>
              <a:buNone/>
              <a:defRPr b="1" sz="1600"/>
            </a:lvl6pPr>
            <a:lvl7pPr indent="-228600" lvl="6" marL="3200400" algn="l">
              <a:lnSpc>
                <a:spcPct val="90000"/>
              </a:lnSpc>
              <a:spcBef>
                <a:spcPts val="400"/>
              </a:spcBef>
              <a:spcAft>
                <a:spcPts val="0"/>
              </a:spcAft>
              <a:buClr>
                <a:schemeClr val="dk1"/>
              </a:buClr>
              <a:buSzPts val="1600"/>
              <a:buNone/>
              <a:defRPr b="1" sz="1600"/>
            </a:lvl7pPr>
            <a:lvl8pPr indent="-228600" lvl="7" marL="3657600" algn="l">
              <a:lnSpc>
                <a:spcPct val="90000"/>
              </a:lnSpc>
              <a:spcBef>
                <a:spcPts val="400"/>
              </a:spcBef>
              <a:spcAft>
                <a:spcPts val="0"/>
              </a:spcAft>
              <a:buClr>
                <a:schemeClr val="dk1"/>
              </a:buClr>
              <a:buSzPts val="1600"/>
              <a:buNone/>
              <a:defRPr b="1" sz="1600"/>
            </a:lvl8pPr>
            <a:lvl9pPr indent="-228600" lvl="8" marL="4114800" algn="l">
              <a:lnSpc>
                <a:spcPct val="90000"/>
              </a:lnSpc>
              <a:spcBef>
                <a:spcPts val="400"/>
              </a:spcBef>
              <a:spcAft>
                <a:spcPts val="0"/>
              </a:spcAft>
              <a:buClr>
                <a:schemeClr val="dk1"/>
              </a:buClr>
              <a:buSzPts val="1600"/>
              <a:buNone/>
              <a:defRPr b="1" sz="1600"/>
            </a:lvl9pPr>
          </a:lstStyle>
          <a:p/>
        </p:txBody>
      </p:sp>
      <p:sp>
        <p:nvSpPr>
          <p:cNvPr id="36" name="Google Shape;36;p17"/>
          <p:cNvSpPr txBox="1"/>
          <p:nvPr>
            <p:ph idx="2" type="body"/>
          </p:nvPr>
        </p:nvSpPr>
        <p:spPr>
          <a:xfrm>
            <a:off x="1409699" y="2434147"/>
            <a:ext cx="4608576" cy="3811271"/>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37" name="Google Shape;37;p17"/>
          <p:cNvSpPr txBox="1"/>
          <p:nvPr>
            <p:ph idx="3" type="body"/>
          </p:nvPr>
        </p:nvSpPr>
        <p:spPr>
          <a:xfrm>
            <a:off x="6172200" y="1554480"/>
            <a:ext cx="46101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1200"/>
              <a:buNone/>
              <a:defRPr b="1" sz="1200"/>
            </a:lvl1pPr>
            <a:lvl2pPr indent="-228600" lvl="1" marL="914400" algn="l">
              <a:lnSpc>
                <a:spcPct val="90000"/>
              </a:lnSpc>
              <a:spcBef>
                <a:spcPts val="400"/>
              </a:spcBef>
              <a:spcAft>
                <a:spcPts val="0"/>
              </a:spcAft>
              <a:buClr>
                <a:schemeClr val="dk1"/>
              </a:buClr>
              <a:buSzPts val="2000"/>
              <a:buNone/>
              <a:defRPr b="1" sz="2000"/>
            </a:lvl2pPr>
            <a:lvl3pPr indent="-228600" lvl="2" marL="1371600" algn="l">
              <a:lnSpc>
                <a:spcPct val="90000"/>
              </a:lnSpc>
              <a:spcBef>
                <a:spcPts val="400"/>
              </a:spcBef>
              <a:spcAft>
                <a:spcPts val="0"/>
              </a:spcAft>
              <a:buClr>
                <a:schemeClr val="dk1"/>
              </a:buClr>
              <a:buSzPts val="1800"/>
              <a:buNone/>
              <a:defRPr b="1" sz="1800"/>
            </a:lvl3pPr>
            <a:lvl4pPr indent="-228600" lvl="3" marL="1828800" algn="l">
              <a:lnSpc>
                <a:spcPct val="90000"/>
              </a:lnSpc>
              <a:spcBef>
                <a:spcPts val="400"/>
              </a:spcBef>
              <a:spcAft>
                <a:spcPts val="0"/>
              </a:spcAft>
              <a:buClr>
                <a:schemeClr val="dk1"/>
              </a:buClr>
              <a:buSzPts val="1600"/>
              <a:buNone/>
              <a:defRPr b="1" sz="1600"/>
            </a:lvl4pPr>
            <a:lvl5pPr indent="-228600" lvl="4" marL="2286000" algn="l">
              <a:lnSpc>
                <a:spcPct val="90000"/>
              </a:lnSpc>
              <a:spcBef>
                <a:spcPts val="400"/>
              </a:spcBef>
              <a:spcAft>
                <a:spcPts val="0"/>
              </a:spcAft>
              <a:buClr>
                <a:schemeClr val="dk1"/>
              </a:buClr>
              <a:buSzPts val="1600"/>
              <a:buNone/>
              <a:defRPr b="1" sz="1600"/>
            </a:lvl5pPr>
            <a:lvl6pPr indent="-228600" lvl="5" marL="2743200" algn="l">
              <a:lnSpc>
                <a:spcPct val="90000"/>
              </a:lnSpc>
              <a:spcBef>
                <a:spcPts val="400"/>
              </a:spcBef>
              <a:spcAft>
                <a:spcPts val="0"/>
              </a:spcAft>
              <a:buClr>
                <a:schemeClr val="dk1"/>
              </a:buClr>
              <a:buSzPts val="1600"/>
              <a:buNone/>
              <a:defRPr b="1" sz="1600"/>
            </a:lvl6pPr>
            <a:lvl7pPr indent="-228600" lvl="6" marL="3200400" algn="l">
              <a:lnSpc>
                <a:spcPct val="90000"/>
              </a:lnSpc>
              <a:spcBef>
                <a:spcPts val="400"/>
              </a:spcBef>
              <a:spcAft>
                <a:spcPts val="0"/>
              </a:spcAft>
              <a:buClr>
                <a:schemeClr val="dk1"/>
              </a:buClr>
              <a:buSzPts val="1600"/>
              <a:buNone/>
              <a:defRPr b="1" sz="1600"/>
            </a:lvl7pPr>
            <a:lvl8pPr indent="-228600" lvl="7" marL="3657600" algn="l">
              <a:lnSpc>
                <a:spcPct val="90000"/>
              </a:lnSpc>
              <a:spcBef>
                <a:spcPts val="400"/>
              </a:spcBef>
              <a:spcAft>
                <a:spcPts val="0"/>
              </a:spcAft>
              <a:buClr>
                <a:schemeClr val="dk1"/>
              </a:buClr>
              <a:buSzPts val="1600"/>
              <a:buNone/>
              <a:defRPr b="1" sz="1600"/>
            </a:lvl8pPr>
            <a:lvl9pPr indent="-228600" lvl="8" marL="4114800" algn="l">
              <a:lnSpc>
                <a:spcPct val="90000"/>
              </a:lnSpc>
              <a:spcBef>
                <a:spcPts val="400"/>
              </a:spcBef>
              <a:spcAft>
                <a:spcPts val="0"/>
              </a:spcAft>
              <a:buClr>
                <a:schemeClr val="dk1"/>
              </a:buClr>
              <a:buSzPts val="1600"/>
              <a:buNone/>
              <a:defRPr b="1" sz="1600"/>
            </a:lvl9pPr>
          </a:lstStyle>
          <a:p/>
        </p:txBody>
      </p:sp>
      <p:sp>
        <p:nvSpPr>
          <p:cNvPr id="38" name="Google Shape;38;p17"/>
          <p:cNvSpPr txBox="1"/>
          <p:nvPr>
            <p:ph idx="4" type="body"/>
          </p:nvPr>
        </p:nvSpPr>
        <p:spPr>
          <a:xfrm>
            <a:off x="6172200" y="2434147"/>
            <a:ext cx="4610100" cy="3811271"/>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39" name="Google Shape;39;p17"/>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17"/>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Report Page - side banner">
  <p:cSld name="1_Report Page - side banner">
    <p:spTree>
      <p:nvGrpSpPr>
        <p:cNvPr id="41" name="Shape 41"/>
        <p:cNvGrpSpPr/>
        <p:nvPr/>
      </p:nvGrpSpPr>
      <p:grpSpPr>
        <a:xfrm>
          <a:off x="0" y="0"/>
          <a:ext cx="0" cy="0"/>
          <a:chOff x="0" y="0"/>
          <a:chExt cx="0" cy="0"/>
        </a:xfrm>
      </p:grpSpPr>
      <p:sp>
        <p:nvSpPr>
          <p:cNvPr id="42" name="Google Shape;42;p18"/>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18"/>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p:nvPr/>
        </p:nvSpPr>
        <p:spPr>
          <a:xfrm>
            <a:off x="0" y="781052"/>
            <a:ext cx="741362" cy="5848347"/>
          </a:xfrm>
          <a:prstGeom prst="rect">
            <a:avLst/>
          </a:prstGeom>
          <a:solidFill>
            <a:srgbClr val="002060"/>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45" name="Google Shape;45;p18"/>
          <p:cNvSpPr/>
          <p:nvPr/>
        </p:nvSpPr>
        <p:spPr>
          <a:xfrm rot="-5400000">
            <a:off x="5705474" y="-5705474"/>
            <a:ext cx="781052" cy="12192000"/>
          </a:xfrm>
          <a:prstGeom prst="rect">
            <a:avLst/>
          </a:prstGeom>
          <a:gradFill>
            <a:gsLst>
              <a:gs pos="0">
                <a:srgbClr val="F4F7FB"/>
              </a:gs>
              <a:gs pos="66000">
                <a:srgbClr val="ABB8DB"/>
              </a:gs>
              <a:gs pos="87000">
                <a:srgbClr val="C7CFE6"/>
              </a:gs>
              <a:gs pos="97279">
                <a:srgbClr val="DEEAF5"/>
              </a:gs>
              <a:gs pos="100000">
                <a:srgbClr val="DEEAF5"/>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46" name="Google Shape;46;p18"/>
          <p:cNvSpPr txBox="1"/>
          <p:nvPr>
            <p:ph type="title"/>
          </p:nvPr>
        </p:nvSpPr>
        <p:spPr>
          <a:xfrm>
            <a:off x="225383" y="11068"/>
            <a:ext cx="10982409" cy="74985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port Page - title only">
  <p:cSld name="Report Page - title only">
    <p:spTree>
      <p:nvGrpSpPr>
        <p:cNvPr id="47" name="Shape 47"/>
        <p:cNvGrpSpPr/>
        <p:nvPr/>
      </p:nvGrpSpPr>
      <p:grpSpPr>
        <a:xfrm>
          <a:off x="0" y="0"/>
          <a:ext cx="0" cy="0"/>
          <a:chOff x="0" y="0"/>
          <a:chExt cx="0" cy="0"/>
        </a:xfrm>
      </p:grpSpPr>
      <p:sp>
        <p:nvSpPr>
          <p:cNvPr id="48" name="Google Shape;48;p19"/>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19"/>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9"/>
          <p:cNvSpPr/>
          <p:nvPr/>
        </p:nvSpPr>
        <p:spPr>
          <a:xfrm rot="-5400000">
            <a:off x="5705474" y="-5705474"/>
            <a:ext cx="781052" cy="12192000"/>
          </a:xfrm>
          <a:prstGeom prst="rect">
            <a:avLst/>
          </a:prstGeom>
          <a:gradFill>
            <a:gsLst>
              <a:gs pos="0">
                <a:srgbClr val="F4F7FB"/>
              </a:gs>
              <a:gs pos="66000">
                <a:srgbClr val="ABB8DB"/>
              </a:gs>
              <a:gs pos="87000">
                <a:srgbClr val="C7CFE6"/>
              </a:gs>
              <a:gs pos="97279">
                <a:srgbClr val="DEEAF5"/>
              </a:gs>
              <a:gs pos="100000">
                <a:srgbClr val="DEEAF5"/>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51" name="Google Shape;51;p19"/>
          <p:cNvSpPr txBox="1"/>
          <p:nvPr/>
        </p:nvSpPr>
        <p:spPr>
          <a:xfrm>
            <a:off x="225383" y="11068"/>
            <a:ext cx="10982409" cy="749855"/>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lt1"/>
              </a:buClr>
              <a:buSzPts val="2400"/>
              <a:buFont typeface="Corbel"/>
              <a:buNone/>
            </a:pPr>
            <a:r>
              <a:rPr b="0" i="0" lang="en-US" sz="2400" u="none" cap="none" strike="noStrike">
                <a:solidFill>
                  <a:schemeClr val="lt1"/>
                </a:solidFill>
                <a:latin typeface="Corbel"/>
                <a:ea typeface="Corbel"/>
                <a:cs typeface="Corbel"/>
                <a:sym typeface="Corbel"/>
              </a:rPr>
              <a:t>Insert title </a:t>
            </a:r>
            <a:endParaRPr b="0" i="0" sz="1400" u="none" cap="none" strike="noStrike">
              <a:solidFill>
                <a:schemeClr val="lt1"/>
              </a:solidFill>
              <a:latin typeface="Corbel"/>
              <a:ea typeface="Corbel"/>
              <a:cs typeface="Corbel"/>
              <a:sym typeface="Corbe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2" name="Shape 52"/>
        <p:cNvGrpSpPr/>
        <p:nvPr/>
      </p:nvGrpSpPr>
      <p:grpSpPr>
        <a:xfrm>
          <a:off x="0" y="0"/>
          <a:ext cx="0" cy="0"/>
          <a:chOff x="0" y="0"/>
          <a:chExt cx="0" cy="0"/>
        </a:xfrm>
      </p:grpSpPr>
      <p:sp>
        <p:nvSpPr>
          <p:cNvPr id="53" name="Google Shape;53;p20"/>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20"/>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no cic logo">
  <p:cSld name="Blank - no cic logo">
    <p:spTree>
      <p:nvGrpSpPr>
        <p:cNvPr id="55" name="Shape 55"/>
        <p:cNvGrpSpPr/>
        <p:nvPr/>
      </p:nvGrpSpPr>
      <p:grpSpPr>
        <a:xfrm>
          <a:off x="0" y="0"/>
          <a:ext cx="0" cy="0"/>
          <a:chOff x="0" y="0"/>
          <a:chExt cx="0" cy="0"/>
        </a:xfrm>
      </p:grpSpPr>
      <p:sp>
        <p:nvSpPr>
          <p:cNvPr id="56" name="Google Shape;56;p21"/>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21"/>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6682434" y="919616"/>
            <a:ext cx="4155622" cy="253288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24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 type="body"/>
          </p:nvPr>
        </p:nvSpPr>
        <p:spPr>
          <a:xfrm>
            <a:off x="1409699" y="915923"/>
            <a:ext cx="5216979" cy="5065776"/>
          </a:xfrm>
          <a:prstGeom prst="rect">
            <a:avLst/>
          </a:prstGeom>
          <a:noFill/>
          <a:ln>
            <a:noFill/>
          </a:ln>
        </p:spPr>
        <p:txBody>
          <a:bodyPr anchorCtr="0" anchor="t" bIns="45700" lIns="91425" spcFirstLastPara="1" rIns="91425" wrap="square" tIns="45700">
            <a:normAutofit/>
          </a:bodyPr>
          <a:lstStyle>
            <a:lvl1pPr indent="-368300" lvl="0" marL="457200" marR="0" algn="l">
              <a:lnSpc>
                <a:spcPct val="90000"/>
              </a:lnSpc>
              <a:spcBef>
                <a:spcPts val="1100"/>
              </a:spcBef>
              <a:spcAft>
                <a:spcPts val="0"/>
              </a:spcAft>
              <a:buClr>
                <a:schemeClr val="dk1"/>
              </a:buClr>
              <a:buSzPts val="2200"/>
              <a:buFont typeface="Arial"/>
              <a:buChar char="•"/>
              <a:defRPr sz="2200"/>
            </a:lvl1pPr>
            <a:lvl2pPr indent="-342900" lvl="1" marL="914400" marR="0" algn="l">
              <a:lnSpc>
                <a:spcPct val="90000"/>
              </a:lnSpc>
              <a:spcBef>
                <a:spcPts val="400"/>
              </a:spcBef>
              <a:spcAft>
                <a:spcPts val="0"/>
              </a:spcAft>
              <a:buClr>
                <a:schemeClr val="dk1"/>
              </a:buClr>
              <a:buSzPts val="1800"/>
              <a:buFont typeface="Arial"/>
              <a:buChar char="•"/>
              <a:defRPr sz="1800"/>
            </a:lvl2pPr>
            <a:lvl3pPr indent="-330200" lvl="2" marL="1371600" marR="0" algn="l">
              <a:lnSpc>
                <a:spcPct val="90000"/>
              </a:lnSpc>
              <a:spcBef>
                <a:spcPts val="400"/>
              </a:spcBef>
              <a:spcAft>
                <a:spcPts val="0"/>
              </a:spcAft>
              <a:buClr>
                <a:schemeClr val="dk1"/>
              </a:buClr>
              <a:buSzPts val="1600"/>
              <a:buFont typeface="Arial"/>
              <a:buChar char="•"/>
              <a:defRPr sz="1600"/>
            </a:lvl3pPr>
            <a:lvl4pPr indent="-330200" lvl="3" marL="1828800" marR="0" algn="l">
              <a:lnSpc>
                <a:spcPct val="90000"/>
              </a:lnSpc>
              <a:spcBef>
                <a:spcPts val="400"/>
              </a:spcBef>
              <a:spcAft>
                <a:spcPts val="0"/>
              </a:spcAft>
              <a:buClr>
                <a:schemeClr val="dk1"/>
              </a:buClr>
              <a:buSzPts val="1600"/>
              <a:buFont typeface="Arial"/>
              <a:buChar char="•"/>
              <a:defRPr sz="1600"/>
            </a:lvl4pPr>
            <a:lvl5pPr indent="-330200" lvl="4" marL="2286000" marR="0" algn="l">
              <a:lnSpc>
                <a:spcPct val="90000"/>
              </a:lnSpc>
              <a:spcBef>
                <a:spcPts val="400"/>
              </a:spcBef>
              <a:spcAft>
                <a:spcPts val="0"/>
              </a:spcAft>
              <a:buClr>
                <a:schemeClr val="dk1"/>
              </a:buClr>
              <a:buSzPts val="1600"/>
              <a:buFont typeface="Arial"/>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61" name="Google Shape;61;p22"/>
          <p:cNvSpPr txBox="1"/>
          <p:nvPr>
            <p:ph idx="2" type="body"/>
          </p:nvPr>
        </p:nvSpPr>
        <p:spPr>
          <a:xfrm>
            <a:off x="6682434" y="3502152"/>
            <a:ext cx="4155622" cy="24795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Clr>
                <a:schemeClr val="dk1"/>
              </a:buClr>
              <a:buSzPts val="1100"/>
              <a:buNone/>
              <a:defRPr sz="1100"/>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200"/>
              <a:buNone/>
              <a:defRPr sz="1200"/>
            </a:lvl3pPr>
            <a:lvl4pPr indent="-228600" lvl="3" marL="1828800" algn="l">
              <a:lnSpc>
                <a:spcPct val="90000"/>
              </a:lnSpc>
              <a:spcBef>
                <a:spcPts val="400"/>
              </a:spcBef>
              <a:spcAft>
                <a:spcPts val="0"/>
              </a:spcAft>
              <a:buClr>
                <a:schemeClr val="dk1"/>
              </a:buClr>
              <a:buSzPts val="1000"/>
              <a:buNone/>
              <a:defRPr sz="1000"/>
            </a:lvl4pPr>
            <a:lvl5pPr indent="-228600" lvl="4" marL="2286000" algn="l">
              <a:lnSpc>
                <a:spcPct val="90000"/>
              </a:lnSpc>
              <a:spcBef>
                <a:spcPts val="400"/>
              </a:spcBef>
              <a:spcAft>
                <a:spcPts val="0"/>
              </a:spcAft>
              <a:buClr>
                <a:schemeClr val="dk1"/>
              </a:buClr>
              <a:buSzPts val="1000"/>
              <a:buNone/>
              <a:defRPr sz="1000"/>
            </a:lvl5pPr>
            <a:lvl6pPr indent="-228600" lvl="5" marL="2743200" algn="l">
              <a:lnSpc>
                <a:spcPct val="90000"/>
              </a:lnSpc>
              <a:spcBef>
                <a:spcPts val="400"/>
              </a:spcBef>
              <a:spcAft>
                <a:spcPts val="0"/>
              </a:spcAft>
              <a:buClr>
                <a:schemeClr val="dk1"/>
              </a:buClr>
              <a:buSzPts val="1000"/>
              <a:buNone/>
              <a:defRPr sz="1000"/>
            </a:lvl6pPr>
            <a:lvl7pPr indent="-228600" lvl="6" marL="3200400" algn="l">
              <a:lnSpc>
                <a:spcPct val="90000"/>
              </a:lnSpc>
              <a:spcBef>
                <a:spcPts val="400"/>
              </a:spcBef>
              <a:spcAft>
                <a:spcPts val="0"/>
              </a:spcAft>
              <a:buClr>
                <a:schemeClr val="dk1"/>
              </a:buClr>
              <a:buSzPts val="1000"/>
              <a:buNone/>
              <a:defRPr sz="1000"/>
            </a:lvl7pPr>
            <a:lvl8pPr indent="-228600" lvl="7" marL="3657600" algn="l">
              <a:lnSpc>
                <a:spcPct val="90000"/>
              </a:lnSpc>
              <a:spcBef>
                <a:spcPts val="400"/>
              </a:spcBef>
              <a:spcAft>
                <a:spcPts val="0"/>
              </a:spcAft>
              <a:buClr>
                <a:schemeClr val="dk1"/>
              </a:buClr>
              <a:buSzPts val="1000"/>
              <a:buNone/>
              <a:defRPr sz="1000"/>
            </a:lvl8pPr>
            <a:lvl9pPr indent="-228600" lvl="8" marL="4114800" algn="l">
              <a:lnSpc>
                <a:spcPct val="90000"/>
              </a:lnSpc>
              <a:spcBef>
                <a:spcPts val="400"/>
              </a:spcBef>
              <a:spcAft>
                <a:spcPts val="0"/>
              </a:spcAft>
              <a:buClr>
                <a:schemeClr val="dk1"/>
              </a:buClr>
              <a:buSzPts val="1000"/>
              <a:buNone/>
              <a:defRPr sz="1000"/>
            </a:lvl9pPr>
          </a:lstStyle>
          <a:p/>
        </p:txBody>
      </p:sp>
      <p:sp>
        <p:nvSpPr>
          <p:cNvPr id="62" name="Google Shape;62;p22"/>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22"/>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0" y="6629400"/>
            <a:ext cx="1499616" cy="228600"/>
          </a:xfrm>
          <a:prstGeom prst="rect">
            <a:avLst/>
          </a:prstGeom>
          <a:gradFill>
            <a:gsLst>
              <a:gs pos="0">
                <a:srgbClr val="E2E7F2"/>
              </a:gs>
              <a:gs pos="100000">
                <a:srgbClr val="E2E7F2"/>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1" name="Google Shape;11;p11"/>
          <p:cNvSpPr/>
          <p:nvPr/>
        </p:nvSpPr>
        <p:spPr>
          <a:xfrm>
            <a:off x="1609344" y="6629400"/>
            <a:ext cx="10582656" cy="228600"/>
          </a:xfrm>
          <a:prstGeom prst="rect">
            <a:avLst/>
          </a:prstGeom>
          <a:gradFill>
            <a:gsLst>
              <a:gs pos="0">
                <a:srgbClr val="BDC8E3"/>
              </a:gs>
              <a:gs pos="100000">
                <a:srgbClr val="BDC8E3"/>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74C81"/>
              </a:solidFill>
              <a:latin typeface="Corbel"/>
              <a:ea typeface="Corbel"/>
              <a:cs typeface="Corbel"/>
              <a:sym typeface="Corbel"/>
            </a:endParaRPr>
          </a:p>
        </p:txBody>
      </p:sp>
      <p:sp>
        <p:nvSpPr>
          <p:cNvPr id="12" name="Google Shape;12;p11"/>
          <p:cNvSpPr txBox="1"/>
          <p:nvPr>
            <p:ph type="title"/>
          </p:nvPr>
        </p:nvSpPr>
        <p:spPr>
          <a:xfrm>
            <a:off x="1410026" y="276087"/>
            <a:ext cx="9371949" cy="1183566"/>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2400"/>
              <a:buFont typeface="Corbel"/>
              <a:buNone/>
              <a:defRPr b="0" i="0" sz="2400" u="none" cap="none" strike="noStrike">
                <a:solidFill>
                  <a:schemeClr val="lt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1"/>
          <p:cNvSpPr txBox="1"/>
          <p:nvPr>
            <p:ph idx="1" type="body"/>
          </p:nvPr>
        </p:nvSpPr>
        <p:spPr>
          <a:xfrm>
            <a:off x="1410027" y="1566001"/>
            <a:ext cx="9371948" cy="4620682"/>
          </a:xfrm>
          <a:prstGeom prst="rect">
            <a:avLst/>
          </a:prstGeom>
          <a:noFill/>
          <a:ln>
            <a:noFill/>
          </a:ln>
        </p:spPr>
        <p:txBody>
          <a:bodyPr anchorCtr="0" anchor="t" bIns="45700" lIns="91425" spcFirstLastPara="1" rIns="91425" wrap="square" tIns="45700">
            <a:normAutofit/>
          </a:bodyPr>
          <a:lstStyle>
            <a:lvl1pPr indent="-304800" lvl="0" marL="457200" marR="0" rtl="0" algn="l">
              <a:lnSpc>
                <a:spcPct val="90000"/>
              </a:lnSpc>
              <a:spcBef>
                <a:spcPts val="1100"/>
              </a:spcBef>
              <a:spcAft>
                <a:spcPts val="0"/>
              </a:spcAft>
              <a:buClr>
                <a:schemeClr val="dk1"/>
              </a:buClr>
              <a:buSzPts val="1200"/>
              <a:buFont typeface="Arial"/>
              <a:buChar char="•"/>
              <a:defRPr b="0" i="0" sz="1200" u="none" cap="none" strike="noStrike">
                <a:solidFill>
                  <a:schemeClr val="dk1"/>
                </a:solidFill>
                <a:latin typeface="Corbel"/>
                <a:ea typeface="Corbel"/>
                <a:cs typeface="Corbel"/>
                <a:sym typeface="Corbel"/>
              </a:defRPr>
            </a:lvl1pPr>
            <a:lvl2pPr indent="-304800" lvl="1" marL="9144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orbel"/>
                <a:ea typeface="Corbel"/>
                <a:cs typeface="Corbel"/>
                <a:sym typeface="Corbel"/>
              </a:defRPr>
            </a:lvl2pPr>
            <a:lvl3pPr indent="-304800" lvl="2" marL="13716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orbel"/>
                <a:ea typeface="Corbel"/>
                <a:cs typeface="Corbel"/>
                <a:sym typeface="Corbel"/>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orbel"/>
                <a:ea typeface="Corbel"/>
                <a:cs typeface="Corbel"/>
                <a:sym typeface="Corbel"/>
              </a:defRPr>
            </a:lvl4pPr>
            <a:lvl5pPr indent="-304800" lvl="4" marL="22860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orbel"/>
                <a:ea typeface="Corbel"/>
                <a:cs typeface="Corbel"/>
                <a:sym typeface="Corbel"/>
              </a:defRPr>
            </a:lvl5pPr>
            <a:lvl6pPr indent="-330200" lvl="5" marL="27432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6pPr>
            <a:lvl7pPr indent="-330200" lvl="6" marL="3200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7pPr>
            <a:lvl8pPr indent="-330200" lvl="7" marL="3657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8pPr>
            <a:lvl9pPr indent="-330200" lvl="8" marL="4114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9pPr>
          </a:lstStyle>
          <a:p/>
        </p:txBody>
      </p:sp>
      <p:sp>
        <p:nvSpPr>
          <p:cNvPr id="14" name="Google Shape;14;p11"/>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253356"/>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1"/>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rgbClr val="253356"/>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6" name="Google Shape;16;p11"/>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253356"/>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precisioninno.com/"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vlsicad.ucsd.edu/~abk/abkbooks.html" TargetMode="External"/><Relationship Id="rId4" Type="http://schemas.openxmlformats.org/officeDocument/2006/relationships/hyperlink" Target="http://vlsicad.ucsd.edu/Publications/Journals/" TargetMode="External"/><Relationship Id="rId9" Type="http://schemas.openxmlformats.org/officeDocument/2006/relationships/image" Target="../media/image6.png"/><Relationship Id="rId5" Type="http://schemas.openxmlformats.org/officeDocument/2006/relationships/hyperlink" Target="http://vlsicad.ucsd.edu/Publications/Conferences/" TargetMode="External"/><Relationship Id="rId6" Type="http://schemas.openxmlformats.org/officeDocument/2006/relationships/hyperlink" Target="https://vlsicad.ucsd.edu/~abk/abkpatents.html" TargetMode="External"/><Relationship Id="rId7" Type="http://schemas.openxmlformats.org/officeDocument/2006/relationships/image" Target="../media/image5.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openroadinitiative.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idx="1" type="subTitle"/>
          </p:nvPr>
        </p:nvSpPr>
        <p:spPr>
          <a:xfrm>
            <a:off x="1695720" y="3871894"/>
            <a:ext cx="4800009" cy="107477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lt1"/>
              </a:buClr>
              <a:buSzPct val="108108"/>
              <a:buNone/>
            </a:pPr>
            <a:r>
              <a:rPr lang="en-US" sz="2200">
                <a:latin typeface="Tahoma"/>
                <a:ea typeface="Tahoma"/>
                <a:cs typeface="Tahoma"/>
                <a:sym typeface="Tahoma"/>
              </a:rPr>
              <a:t>DAC 2023</a:t>
            </a:r>
            <a:endParaRPr/>
          </a:p>
          <a:p>
            <a:pPr indent="0" lvl="0" marL="0" rtl="0" algn="l">
              <a:lnSpc>
                <a:spcPct val="90000"/>
              </a:lnSpc>
              <a:spcBef>
                <a:spcPts val="0"/>
              </a:spcBef>
              <a:spcAft>
                <a:spcPts val="0"/>
              </a:spcAft>
              <a:buClr>
                <a:schemeClr val="lt1"/>
              </a:buClr>
              <a:buSzPct val="132132"/>
              <a:buNone/>
            </a:pPr>
            <a:r>
              <a:rPr lang="en-US"/>
              <a:t>Tom Spyrou</a:t>
            </a:r>
            <a:endParaRPr/>
          </a:p>
          <a:p>
            <a:pPr indent="0" lvl="0" marL="0" rtl="0" algn="l">
              <a:lnSpc>
                <a:spcPct val="90000"/>
              </a:lnSpc>
              <a:spcBef>
                <a:spcPts val="0"/>
              </a:spcBef>
              <a:spcAft>
                <a:spcPts val="0"/>
              </a:spcAft>
              <a:buClr>
                <a:schemeClr val="lt1"/>
              </a:buClr>
              <a:buSzPct val="132132"/>
              <a:buNone/>
            </a:pPr>
            <a:r>
              <a:rPr lang="en-US"/>
              <a:t>CEO</a:t>
            </a:r>
            <a:endParaRPr/>
          </a:p>
          <a:p>
            <a:pPr indent="0" lvl="0" marL="0" rtl="0" algn="l">
              <a:lnSpc>
                <a:spcPct val="90000"/>
              </a:lnSpc>
              <a:spcBef>
                <a:spcPts val="0"/>
              </a:spcBef>
              <a:spcAft>
                <a:spcPts val="0"/>
              </a:spcAft>
              <a:buClr>
                <a:schemeClr val="lt1"/>
              </a:buClr>
              <a:buSzPct val="108108"/>
              <a:buNone/>
            </a:pPr>
            <a:br>
              <a:rPr lang="en-US">
                <a:latin typeface="Tahoma"/>
                <a:ea typeface="Tahoma"/>
                <a:cs typeface="Tahoma"/>
                <a:sym typeface="Tahoma"/>
              </a:rPr>
            </a:br>
            <a:endParaRPr>
              <a:latin typeface="Tahoma"/>
              <a:ea typeface="Tahoma"/>
              <a:cs typeface="Tahoma"/>
              <a:sym typeface="Tahoma"/>
            </a:endParaRPr>
          </a:p>
        </p:txBody>
      </p:sp>
      <p:sp>
        <p:nvSpPr>
          <p:cNvPr id="86" name="Google Shape;86;p1"/>
          <p:cNvSpPr txBox="1"/>
          <p:nvPr>
            <p:ph type="ctrTitle"/>
          </p:nvPr>
        </p:nvSpPr>
        <p:spPr>
          <a:xfrm>
            <a:off x="1695720" y="1132143"/>
            <a:ext cx="4846320" cy="13730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ahoma"/>
              <a:buNone/>
            </a:pPr>
            <a:r>
              <a:rPr lang="en-US" sz="3200">
                <a:latin typeface="Tahoma"/>
                <a:ea typeface="Tahoma"/>
                <a:cs typeface="Tahoma"/>
                <a:sym typeface="Tahoma"/>
              </a:rPr>
              <a:t>Precision Innovations Inc.</a:t>
            </a:r>
            <a:br>
              <a:rPr lang="en-US" sz="3200">
                <a:latin typeface="Tahoma"/>
                <a:ea typeface="Tahoma"/>
                <a:cs typeface="Tahoma"/>
                <a:sym typeface="Tahoma"/>
              </a:rPr>
            </a:br>
            <a:r>
              <a:rPr lang="en-US" sz="3200" u="sng">
                <a:solidFill>
                  <a:schemeClr val="hlink"/>
                </a:solidFill>
                <a:latin typeface="Tahoma"/>
                <a:ea typeface="Tahoma"/>
                <a:cs typeface="Tahoma"/>
                <a:sym typeface="Tahoma"/>
                <a:hlinkClick r:id="rId3"/>
              </a:rPr>
              <a:t>www.precisioninno.com</a:t>
            </a:r>
            <a:r>
              <a:rPr lang="en-US" sz="3200">
                <a:latin typeface="Tahoma"/>
                <a:ea typeface="Tahoma"/>
                <a:cs typeface="Tahoma"/>
                <a:sym typeface="Tahoma"/>
              </a:rPr>
              <a:t>  </a:t>
            </a:r>
            <a:endParaRPr/>
          </a:p>
        </p:txBody>
      </p:sp>
      <p:sp>
        <p:nvSpPr>
          <p:cNvPr id="87" name="Google Shape;87;p1"/>
          <p:cNvSpPr txBox="1"/>
          <p:nvPr/>
        </p:nvSpPr>
        <p:spPr>
          <a:xfrm>
            <a:off x="7040299" y="3536614"/>
            <a:ext cx="4800009" cy="174533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1" lang="en-US" sz="1400" u="none" cap="none" strike="noStrike">
                <a:solidFill>
                  <a:srgbClr val="222222"/>
                </a:solidFill>
                <a:latin typeface="Calibri"/>
                <a:ea typeface="Calibri"/>
                <a:cs typeface="Calibri"/>
                <a:sym typeface="Calibri"/>
              </a:rPr>
              <a:t>PII products and solutions based on OpenROAD provide Application Specific Integrated Circuit (ASIC) and System on Chip (SoC) design teams with an open source, no-human-in-loop, 24-hour place and route solution. It was initially developed with funding from DARPA under the </a:t>
            </a:r>
            <a:r>
              <a:rPr b="0" i="1" lang="en-US" sz="1400" u="none" cap="none" strike="noStrike">
                <a:solidFill>
                  <a:schemeClr val="dk1"/>
                </a:solidFill>
                <a:latin typeface="Calibri"/>
                <a:ea typeface="Calibri"/>
                <a:cs typeface="Calibri"/>
                <a:sym typeface="Calibri"/>
              </a:rPr>
              <a:t>Intelligent Design of Electronic Assets (IDEA) program. Precision Innovations is the primary industrial developer and is commercializing  this technology.</a:t>
            </a:r>
            <a:br>
              <a:rPr b="0" i="1" lang="en-US" sz="1400" u="none" cap="none" strike="noStrike">
                <a:solidFill>
                  <a:schemeClr val="dk1"/>
                </a:solidFill>
                <a:latin typeface="Calibri"/>
                <a:ea typeface="Calibri"/>
                <a:cs typeface="Calibri"/>
                <a:sym typeface="Calibri"/>
              </a:rPr>
            </a:br>
            <a:br>
              <a:rPr b="0" i="1" lang="en-US" sz="1200" u="none" cap="none" strike="noStrike">
                <a:solidFill>
                  <a:schemeClr val="dk1"/>
                </a:solidFill>
                <a:latin typeface="Calibri"/>
                <a:ea typeface="Calibri"/>
                <a:cs typeface="Calibri"/>
                <a:sym typeface="Calibri"/>
              </a:rPr>
            </a:br>
            <a:br>
              <a:rPr b="0" i="1" lang="en-US" sz="1400" u="none" cap="none" strike="noStrike">
                <a:solidFill>
                  <a:schemeClr val="dk1"/>
                </a:solidFill>
                <a:latin typeface="Calibri"/>
                <a:ea typeface="Calibri"/>
                <a:cs typeface="Calibri"/>
                <a:sym typeface="Calibri"/>
              </a:rPr>
            </a:br>
            <a:br>
              <a:rPr b="0" i="1" lang="en-US" sz="1400" u="none" cap="none" strike="noStrike">
                <a:solidFill>
                  <a:schemeClr val="dk1"/>
                </a:solidFill>
                <a:latin typeface="Calibri"/>
                <a:ea typeface="Calibri"/>
                <a:cs typeface="Calibri"/>
                <a:sym typeface="Calibri"/>
              </a:rPr>
            </a:br>
            <a:endParaRPr b="0" i="1" sz="1400" u="none" cap="none" strike="noStrike">
              <a:solidFill>
                <a:srgbClr val="FF0000"/>
              </a:solidFill>
              <a:latin typeface="Tahoma"/>
              <a:ea typeface="Tahoma"/>
              <a:cs typeface="Tahoma"/>
              <a:sym typeface="Tahoma"/>
            </a:endParaRPr>
          </a:p>
        </p:txBody>
      </p:sp>
      <p:sp>
        <p:nvSpPr>
          <p:cNvPr id="88" name="Google Shape;88;p1"/>
          <p:cNvSpPr txBox="1"/>
          <p:nvPr/>
        </p:nvSpPr>
        <p:spPr>
          <a:xfrm>
            <a:off x="8073121" y="424297"/>
            <a:ext cx="2734364"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precision</a:t>
            </a:r>
            <a:endParaRPr b="0" i="0" sz="4800" u="none" cap="none" strike="noStrike">
              <a:solidFill>
                <a:schemeClr val="dk1"/>
              </a:solidFill>
              <a:latin typeface="Corbel"/>
              <a:ea typeface="Corbel"/>
              <a:cs typeface="Corbel"/>
              <a:sym typeface="Corbel"/>
            </a:endParaRPr>
          </a:p>
        </p:txBody>
      </p:sp>
      <p:pic>
        <p:nvPicPr>
          <p:cNvPr id="89" name="Google Shape;89;p1"/>
          <p:cNvPicPr preferRelativeResize="0"/>
          <p:nvPr/>
        </p:nvPicPr>
        <p:blipFill rotWithShape="1">
          <a:blip r:embed="rId4">
            <a:alphaModFix/>
          </a:blip>
          <a:srcRect b="0" l="0" r="0" t="0"/>
          <a:stretch/>
        </p:blipFill>
        <p:spPr>
          <a:xfrm>
            <a:off x="10421746" y="400297"/>
            <a:ext cx="771478" cy="7318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95" name="Google Shape;95;p2"/>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ahoma"/>
                <a:ea typeface="Tahoma"/>
                <a:cs typeface="Tahoma"/>
                <a:sym typeface="Tahoma"/>
              </a:rPr>
              <a:t>2/1/2023</a:t>
            </a:r>
            <a:endParaRPr>
              <a:latin typeface="Tahoma"/>
              <a:ea typeface="Tahoma"/>
              <a:cs typeface="Tahoma"/>
              <a:sym typeface="Tahoma"/>
            </a:endParaRPr>
          </a:p>
        </p:txBody>
      </p:sp>
      <p:sp>
        <p:nvSpPr>
          <p:cNvPr id="96" name="Google Shape;96;p2"/>
          <p:cNvSpPr txBox="1"/>
          <p:nvPr>
            <p:ph idx="4294967295"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ahoma"/>
                <a:ea typeface="Tahoma"/>
                <a:cs typeface="Tahoma"/>
                <a:sym typeface="Tahoma"/>
              </a:rPr>
              <a:t>Precision Innovations Inc. </a:t>
            </a:r>
            <a:endParaRPr>
              <a:latin typeface="Tahoma"/>
              <a:ea typeface="Tahoma"/>
              <a:cs typeface="Tahoma"/>
              <a:sym typeface="Tahoma"/>
            </a:endParaRPr>
          </a:p>
        </p:txBody>
      </p:sp>
      <p:sp>
        <p:nvSpPr>
          <p:cNvPr id="97" name="Google Shape;97;p2"/>
          <p:cNvSpPr txBox="1"/>
          <p:nvPr>
            <p:ph type="title"/>
          </p:nvPr>
        </p:nvSpPr>
        <p:spPr>
          <a:xfrm>
            <a:off x="225383" y="11068"/>
            <a:ext cx="10982409" cy="74985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2400"/>
              <a:buFont typeface="Tahoma"/>
              <a:buNone/>
            </a:pPr>
            <a:r>
              <a:rPr b="1" lang="en-US">
                <a:solidFill>
                  <a:schemeClr val="dk1"/>
                </a:solidFill>
                <a:latin typeface="Tahoma"/>
                <a:ea typeface="Tahoma"/>
                <a:cs typeface="Tahoma"/>
                <a:sym typeface="Tahoma"/>
              </a:rPr>
              <a:t>Precision Innovations Overview</a:t>
            </a:r>
            <a:endParaRPr>
              <a:solidFill>
                <a:schemeClr val="dk1"/>
              </a:solidFill>
              <a:latin typeface="Tahoma"/>
              <a:ea typeface="Tahoma"/>
              <a:cs typeface="Tahoma"/>
              <a:sym typeface="Tahoma"/>
            </a:endParaRPr>
          </a:p>
        </p:txBody>
      </p:sp>
      <p:sp>
        <p:nvSpPr>
          <p:cNvPr id="98" name="Google Shape;98;p2"/>
          <p:cNvSpPr txBox="1"/>
          <p:nvPr/>
        </p:nvSpPr>
        <p:spPr>
          <a:xfrm>
            <a:off x="611236" y="1552997"/>
            <a:ext cx="5425868" cy="2420412"/>
          </a:xfrm>
          <a:prstGeom prst="rect">
            <a:avLst/>
          </a:prstGeom>
          <a:noFill/>
          <a:ln>
            <a:noFill/>
          </a:ln>
        </p:spPr>
        <p:txBody>
          <a:bodyPr anchorCtr="0" anchor="t" bIns="114300" lIns="38100" spcFirstLastPara="1" rIns="38100" wrap="square" tIns="38100">
            <a:noAutofit/>
          </a:bodyPr>
          <a:lstStyle/>
          <a:p>
            <a:pPr indent="-180975" lvl="0" marL="180975" marR="0" rtl="0" algn="l">
              <a:lnSpc>
                <a:spcPct val="100000"/>
              </a:lnSpc>
              <a:spcBef>
                <a:spcPts val="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Principal industrial developer and integrator of the OpenROAD RTL to GDS ASIC/SoC Development solution  </a:t>
            </a:r>
            <a:endParaRPr b="0" i="0" sz="1400" u="none" cap="none" strike="noStrike">
              <a:solidFill>
                <a:srgbClr val="000000"/>
              </a:solidFill>
              <a:latin typeface="Tahoma"/>
              <a:ea typeface="Tahoma"/>
              <a:cs typeface="Tahoma"/>
              <a:sym typeface="Tahoma"/>
            </a:endParaRPr>
          </a:p>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Founded 2019</a:t>
            </a:r>
            <a:endParaRPr b="0" i="0" sz="1400" u="none" cap="none" strike="noStrike">
              <a:solidFill>
                <a:srgbClr val="000000"/>
              </a:solidFill>
              <a:latin typeface="Tahoma"/>
              <a:ea typeface="Tahoma"/>
              <a:cs typeface="Tahoma"/>
              <a:sym typeface="Tahoma"/>
            </a:endParaRPr>
          </a:p>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Electronic Design Automation (EDA) veterans – 10 employees / contractors</a:t>
            </a:r>
            <a:endParaRPr b="0" i="0" sz="1400" u="none" cap="none" strike="noStrike">
              <a:solidFill>
                <a:srgbClr val="000000"/>
              </a:solidFill>
              <a:latin typeface="Tahoma"/>
              <a:ea typeface="Tahoma"/>
              <a:cs typeface="Tahoma"/>
              <a:sym typeface="Tahoma"/>
            </a:endParaRPr>
          </a:p>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HQ – San Diego, CA.</a:t>
            </a:r>
            <a:endParaRPr b="0" i="0" sz="1400" u="none" cap="none" strike="noStrike">
              <a:solidFill>
                <a:srgbClr val="000000"/>
              </a:solidFill>
              <a:latin typeface="Tahoma"/>
              <a:ea typeface="Tahoma"/>
              <a:cs typeface="Tahoma"/>
              <a:sym typeface="Tahoma"/>
            </a:endParaRPr>
          </a:p>
          <a:p>
            <a:pPr indent="0" lvl="0" marL="0" marR="0" rtl="0" algn="l">
              <a:lnSpc>
                <a:spcPct val="100000"/>
              </a:lnSpc>
              <a:spcBef>
                <a:spcPts val="1600"/>
              </a:spcBef>
              <a:spcAft>
                <a:spcPts val="0"/>
              </a:spcAft>
              <a:buClr>
                <a:srgbClr val="000000"/>
              </a:buClr>
              <a:buSzPts val="1600"/>
              <a:buFont typeface="Arial"/>
              <a:buNone/>
            </a:pPr>
            <a:r>
              <a:t/>
            </a:r>
            <a:endParaRPr b="0" i="0" sz="1600" u="none" cap="none" strike="noStrike">
              <a:solidFill>
                <a:srgbClr val="000000"/>
              </a:solidFill>
              <a:latin typeface="Tahoma"/>
              <a:ea typeface="Tahoma"/>
              <a:cs typeface="Tahoma"/>
              <a:sym typeface="Tahoma"/>
            </a:endParaRPr>
          </a:p>
          <a:p>
            <a:pPr indent="0" lvl="0" marL="0" marR="0" rtl="0" algn="l">
              <a:lnSpc>
                <a:spcPct val="100000"/>
              </a:lnSpc>
              <a:spcBef>
                <a:spcPts val="1600"/>
              </a:spcBef>
              <a:spcAft>
                <a:spcPts val="0"/>
              </a:spcAft>
              <a:buClr>
                <a:srgbClr val="000000"/>
              </a:buClr>
              <a:buSzPts val="1600"/>
              <a:buFont typeface="Arial"/>
              <a:buNone/>
            </a:pPr>
            <a:r>
              <a:t/>
            </a:r>
            <a:endParaRPr b="1" i="0" sz="1600" u="none" cap="none" strike="noStrike">
              <a:solidFill>
                <a:srgbClr val="000000"/>
              </a:solidFill>
              <a:latin typeface="Tahoma"/>
              <a:ea typeface="Tahoma"/>
              <a:cs typeface="Tahoma"/>
              <a:sym typeface="Tahoma"/>
            </a:endParaRPr>
          </a:p>
        </p:txBody>
      </p:sp>
      <p:sp>
        <p:nvSpPr>
          <p:cNvPr id="99" name="Google Shape;99;p2"/>
          <p:cNvSpPr/>
          <p:nvPr/>
        </p:nvSpPr>
        <p:spPr>
          <a:xfrm>
            <a:off x="578692" y="1067406"/>
            <a:ext cx="5425868" cy="405793"/>
          </a:xfrm>
          <a:prstGeom prst="rect">
            <a:avLst/>
          </a:prstGeom>
          <a:solidFill>
            <a:schemeClr val="accent1"/>
          </a:solid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Tahoma"/>
                <a:ea typeface="Tahoma"/>
                <a:cs typeface="Tahoma"/>
                <a:sym typeface="Tahoma"/>
              </a:rPr>
              <a:t>Company/Team Overview</a:t>
            </a:r>
            <a:endParaRPr b="1" i="0" sz="1800" u="none" cap="none" strike="noStrike">
              <a:solidFill>
                <a:srgbClr val="FFFFFF"/>
              </a:solidFill>
              <a:latin typeface="Tahoma"/>
              <a:ea typeface="Tahoma"/>
              <a:cs typeface="Tahoma"/>
              <a:sym typeface="Tahoma"/>
            </a:endParaRPr>
          </a:p>
        </p:txBody>
      </p:sp>
      <p:sp>
        <p:nvSpPr>
          <p:cNvPr id="100" name="Google Shape;100;p2"/>
          <p:cNvSpPr/>
          <p:nvPr/>
        </p:nvSpPr>
        <p:spPr>
          <a:xfrm>
            <a:off x="6917288" y="1067407"/>
            <a:ext cx="4440238" cy="405792"/>
          </a:xfrm>
          <a:prstGeom prst="rect">
            <a:avLst/>
          </a:prstGeom>
          <a:solidFill>
            <a:schemeClr val="accent1"/>
          </a:solid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ahoma"/>
                <a:ea typeface="Tahoma"/>
                <a:cs typeface="Tahoma"/>
                <a:sym typeface="Tahoma"/>
              </a:rPr>
              <a:t>Technology overview</a:t>
            </a:r>
            <a:endParaRPr b="1" i="0" sz="2000" u="none" cap="none" strike="noStrike">
              <a:solidFill>
                <a:srgbClr val="FFFFFF"/>
              </a:solidFill>
              <a:latin typeface="Tahoma"/>
              <a:ea typeface="Tahoma"/>
              <a:cs typeface="Tahoma"/>
              <a:sym typeface="Tahoma"/>
            </a:endParaRPr>
          </a:p>
        </p:txBody>
      </p:sp>
      <p:sp>
        <p:nvSpPr>
          <p:cNvPr id="101" name="Google Shape;101;p2"/>
          <p:cNvSpPr txBox="1"/>
          <p:nvPr/>
        </p:nvSpPr>
        <p:spPr>
          <a:xfrm>
            <a:off x="6949825" y="1467025"/>
            <a:ext cx="4793700" cy="5012700"/>
          </a:xfrm>
          <a:prstGeom prst="rect">
            <a:avLst/>
          </a:prstGeom>
          <a:noFill/>
          <a:ln>
            <a:noFill/>
          </a:ln>
        </p:spPr>
        <p:txBody>
          <a:bodyPr anchorCtr="0" anchor="t" bIns="114300" lIns="38100" spcFirstLastPara="1" rIns="38100" wrap="square" tIns="38100">
            <a:noAutofit/>
          </a:bodyPr>
          <a:lstStyle/>
          <a:p>
            <a:pPr indent="-180975" lvl="0" marL="180975" marR="0" rtl="0" algn="l">
              <a:lnSpc>
                <a:spcPct val="100000"/>
              </a:lnSpc>
              <a:spcBef>
                <a:spcPts val="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OpenROAD is an EDA solution for hardware implementation of ASIC and SoC chips</a:t>
            </a:r>
            <a:endParaRPr b="0" i="0" sz="1600" u="none" cap="none" strike="noStrike">
              <a:solidFill>
                <a:srgbClr val="000000"/>
              </a:solidFill>
              <a:latin typeface="Tahoma"/>
              <a:ea typeface="Tahoma"/>
              <a:cs typeface="Tahoma"/>
              <a:sym typeface="Tahoma"/>
            </a:endParaRPr>
          </a:p>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Proven (600+ tapeouts), open source, physical design solution. </a:t>
            </a:r>
            <a:endParaRPr b="0" i="0" sz="1400" u="none" cap="none" strike="noStrike">
              <a:solidFill>
                <a:srgbClr val="000000"/>
              </a:solidFill>
              <a:latin typeface="Arial"/>
              <a:ea typeface="Arial"/>
              <a:cs typeface="Arial"/>
              <a:sym typeface="Arial"/>
            </a:endParaRPr>
          </a:p>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Used on designs down to 12nm</a:t>
            </a:r>
            <a:endParaRPr b="0" i="0" sz="1400" u="none" cap="none" strike="noStrike">
              <a:solidFill>
                <a:srgbClr val="000000"/>
              </a:solidFill>
              <a:latin typeface="Arial"/>
              <a:ea typeface="Arial"/>
              <a:cs typeface="Arial"/>
              <a:sym typeface="Arial"/>
            </a:endParaRPr>
          </a:p>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Core competency: RTL to GDS EDA flows leveraging A.I. for design space exploration and automated design implementation</a:t>
            </a:r>
            <a:endParaRPr b="0" i="0" sz="1400" u="none" cap="none" strike="noStrike">
              <a:solidFill>
                <a:srgbClr val="000000"/>
              </a:solidFill>
              <a:latin typeface="Tahoma"/>
              <a:ea typeface="Tahoma"/>
              <a:cs typeface="Tahoma"/>
              <a:sym typeface="Tahoma"/>
            </a:endParaRPr>
          </a:p>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A.I. based Autotuner to maximize results</a:t>
            </a:r>
            <a:endParaRPr b="0" i="0" sz="1600" u="none" cap="none" strike="noStrike">
              <a:solidFill>
                <a:srgbClr val="000000"/>
              </a:solidFill>
              <a:latin typeface="Tahoma"/>
              <a:ea typeface="Tahoma"/>
              <a:cs typeface="Tahoma"/>
              <a:sym typeface="Tahoma"/>
            </a:endParaRPr>
          </a:p>
          <a:p>
            <a:pPr indent="-330200" lvl="1" marL="914400" marR="0" rtl="0" algn="l">
              <a:lnSpc>
                <a:spcPct val="100000"/>
              </a:lnSpc>
              <a:spcBef>
                <a:spcPts val="1600"/>
              </a:spcBef>
              <a:spcAft>
                <a:spcPts val="0"/>
              </a:spcAft>
              <a:buClr>
                <a:srgbClr val="000000"/>
              </a:buClr>
              <a:buSzPts val="1600"/>
              <a:buFont typeface="Tahoma"/>
              <a:buChar char="○"/>
            </a:pPr>
            <a:r>
              <a:rPr b="0" i="0" lang="en-US" sz="1600" u="none" cap="none" strike="noStrike">
                <a:solidFill>
                  <a:srgbClr val="000000"/>
                </a:solidFill>
                <a:latin typeface="Tahoma"/>
                <a:ea typeface="Tahoma"/>
                <a:cs typeface="Tahoma"/>
                <a:sym typeface="Tahoma"/>
              </a:rPr>
              <a:t>ASIC and FPGA demonstrations</a:t>
            </a:r>
            <a:endParaRPr b="0" i="0" sz="1600" u="none" cap="none" strike="noStrike">
              <a:solidFill>
                <a:srgbClr val="000000"/>
              </a:solidFill>
              <a:latin typeface="Tahoma"/>
              <a:ea typeface="Tahoma"/>
              <a:cs typeface="Tahoma"/>
              <a:sym typeface="Tahoma"/>
            </a:endParaRPr>
          </a:p>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Fast estimation / new design feasibility analysis</a:t>
            </a:r>
            <a:endParaRPr/>
          </a:p>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Professional Support Solutions available.</a:t>
            </a:r>
            <a:endParaRPr b="0" i="0" sz="1600" u="none" cap="none" strike="noStrike">
              <a:solidFill>
                <a:srgbClr val="000000"/>
              </a:solidFill>
              <a:latin typeface="Tahoma"/>
              <a:ea typeface="Tahoma"/>
              <a:cs typeface="Tahoma"/>
              <a:sym typeface="Tahoma"/>
            </a:endParaRPr>
          </a:p>
          <a:p>
            <a:pPr indent="-99695" lvl="0" marL="180975" marR="0" rtl="0" algn="l">
              <a:lnSpc>
                <a:spcPct val="100000"/>
              </a:lnSpc>
              <a:spcBef>
                <a:spcPts val="1600"/>
              </a:spcBef>
              <a:spcAft>
                <a:spcPts val="0"/>
              </a:spcAft>
              <a:buClr>
                <a:schemeClr val="dk2"/>
              </a:buClr>
              <a:buSzPts val="1280"/>
              <a:buFont typeface="Noto Sans Symbols"/>
              <a:buNone/>
            </a:pPr>
            <a:r>
              <a:t/>
            </a:r>
            <a:endParaRPr b="1" i="0" sz="1600" u="none" cap="none" strike="noStrike">
              <a:solidFill>
                <a:srgbClr val="000000"/>
              </a:solidFill>
              <a:latin typeface="Tahoma"/>
              <a:ea typeface="Tahoma"/>
              <a:cs typeface="Tahoma"/>
              <a:sym typeface="Tahoma"/>
            </a:endParaRPr>
          </a:p>
        </p:txBody>
      </p:sp>
      <p:sp>
        <p:nvSpPr>
          <p:cNvPr id="102" name="Google Shape;102;p2"/>
          <p:cNvSpPr/>
          <p:nvPr/>
        </p:nvSpPr>
        <p:spPr>
          <a:xfrm>
            <a:off x="410402" y="4503798"/>
            <a:ext cx="5425868" cy="405793"/>
          </a:xfrm>
          <a:prstGeom prst="rect">
            <a:avLst/>
          </a:prstGeom>
          <a:solidFill>
            <a:schemeClr val="accent1"/>
          </a:solid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ahoma"/>
                <a:ea typeface="Tahoma"/>
                <a:cs typeface="Tahoma"/>
                <a:sym typeface="Tahoma"/>
              </a:rPr>
              <a:t>History</a:t>
            </a:r>
            <a:endParaRPr b="1" i="0" sz="2000" u="none" cap="none" strike="noStrike">
              <a:solidFill>
                <a:srgbClr val="FFFFFF"/>
              </a:solidFill>
              <a:latin typeface="Tahoma"/>
              <a:ea typeface="Tahoma"/>
              <a:cs typeface="Tahoma"/>
              <a:sym typeface="Tahoma"/>
            </a:endParaRPr>
          </a:p>
        </p:txBody>
      </p:sp>
      <p:sp>
        <p:nvSpPr>
          <p:cNvPr id="103" name="Google Shape;103;p2"/>
          <p:cNvSpPr txBox="1"/>
          <p:nvPr/>
        </p:nvSpPr>
        <p:spPr>
          <a:xfrm>
            <a:off x="594053" y="4950443"/>
            <a:ext cx="4407694" cy="1669578"/>
          </a:xfrm>
          <a:prstGeom prst="rect">
            <a:avLst/>
          </a:prstGeom>
          <a:noFill/>
          <a:ln>
            <a:noFill/>
          </a:ln>
        </p:spPr>
        <p:txBody>
          <a:bodyPr anchorCtr="0" anchor="t" bIns="114300" lIns="38100" spcFirstLastPara="1" rIns="38100" wrap="square" tIns="38100">
            <a:noAutofit/>
          </a:bodyPr>
          <a:lstStyle/>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DARPA award for OpenROAD</a:t>
            </a:r>
            <a:endParaRPr b="0" i="0" sz="1600" u="none" cap="none" strike="noStrike">
              <a:solidFill>
                <a:srgbClr val="000000"/>
              </a:solidFill>
              <a:latin typeface="Tahoma"/>
              <a:ea typeface="Tahoma"/>
              <a:cs typeface="Tahoma"/>
              <a:sym typeface="Tahoma"/>
            </a:endParaRPr>
          </a:p>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extLst>
                  <a:ext uri="http://customooxmlschemas.google.com/">
                    <go:slidesCustomData xmlns:go="http://customooxmlschemas.google.com/" textRoundtripDataId="0"/>
                  </a:ext>
                </a:extLst>
              </a:rPr>
              <a:t>Key customers – Google and Intel</a:t>
            </a:r>
            <a:endParaRPr b="0" i="0" sz="1600" u="none" cap="none" strike="noStrike">
              <a:solidFill>
                <a:srgbClr val="000000"/>
              </a:solidFill>
              <a:latin typeface="Tahoma"/>
              <a:ea typeface="Tahoma"/>
              <a:cs typeface="Tahoma"/>
              <a:sym typeface="Tahoma"/>
            </a:endParaRPr>
          </a:p>
          <a:p>
            <a:pPr indent="-180975" lvl="0" marL="180975" marR="0" rtl="0" algn="l">
              <a:lnSpc>
                <a:spcPct val="100000"/>
              </a:lnSpc>
              <a:spcBef>
                <a:spcPts val="1600"/>
              </a:spcBef>
              <a:spcAft>
                <a:spcPts val="0"/>
              </a:spcAft>
              <a:buClr>
                <a:schemeClr val="dk2"/>
              </a:buClr>
              <a:buSzPts val="1280"/>
              <a:buFont typeface="Noto Sans Symbols"/>
              <a:buChar char="■"/>
            </a:pPr>
            <a:r>
              <a:rPr b="0" i="0" lang="en-US" sz="1600" u="none" cap="none" strike="noStrike">
                <a:solidFill>
                  <a:srgbClr val="000000"/>
                </a:solidFill>
                <a:latin typeface="Tahoma"/>
                <a:ea typeface="Tahoma"/>
                <a:cs typeface="Tahoma"/>
                <a:sym typeface="Tahoma"/>
              </a:rPr>
              <a:t>Partners - Siemens and GlobalFoundries</a:t>
            </a:r>
            <a:endParaRPr b="0" i="0" sz="1400" u="none" cap="none" strike="noStrike">
              <a:solidFill>
                <a:srgbClr val="000000"/>
              </a:solidFill>
              <a:latin typeface="Tahoma"/>
              <a:ea typeface="Tahoma"/>
              <a:cs typeface="Tahoma"/>
              <a:sym typeface="Tahoma"/>
            </a:endParaRPr>
          </a:p>
          <a:p>
            <a:pPr indent="-130175" lvl="0" marL="180975" marR="0" rtl="0" algn="l">
              <a:lnSpc>
                <a:spcPct val="100000"/>
              </a:lnSpc>
              <a:spcBef>
                <a:spcPts val="1000"/>
              </a:spcBef>
              <a:spcAft>
                <a:spcPts val="0"/>
              </a:spcAft>
              <a:buClr>
                <a:schemeClr val="dk2"/>
              </a:buClr>
              <a:buSzPts val="800"/>
              <a:buFont typeface="Noto Sans Symbols"/>
              <a:buNone/>
            </a:pPr>
            <a:r>
              <a:t/>
            </a:r>
            <a:endParaRPr b="1" i="0" sz="1000" u="none" cap="none" strike="noStrike">
              <a:solidFill>
                <a:srgbClr val="000000"/>
              </a:solidFill>
              <a:latin typeface="Tahoma"/>
              <a:ea typeface="Tahoma"/>
              <a:cs typeface="Tahoma"/>
              <a:sym typeface="Tahom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4d6fed6fff_0_13"/>
          <p:cNvSpPr txBox="1"/>
          <p:nvPr>
            <p:ph idx="12" type="sldNum"/>
          </p:nvPr>
        </p:nvSpPr>
        <p:spPr>
          <a:xfrm>
            <a:off x="0" y="6629400"/>
            <a:ext cx="410400" cy="228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09" name="Google Shape;109;g24d6fed6fff_0_13"/>
          <p:cNvSpPr txBox="1"/>
          <p:nvPr>
            <p:ph idx="10" type="dt"/>
          </p:nvPr>
        </p:nvSpPr>
        <p:spPr>
          <a:xfrm>
            <a:off x="453403" y="6629400"/>
            <a:ext cx="1000800" cy="228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5/18/2023</a:t>
            </a:r>
            <a:endParaRPr/>
          </a:p>
        </p:txBody>
      </p:sp>
      <p:sp>
        <p:nvSpPr>
          <p:cNvPr id="110" name="Google Shape;110;g24d6fed6fff_0_13"/>
          <p:cNvSpPr txBox="1"/>
          <p:nvPr>
            <p:ph type="title"/>
          </p:nvPr>
        </p:nvSpPr>
        <p:spPr>
          <a:xfrm>
            <a:off x="225383" y="11068"/>
            <a:ext cx="10982400" cy="75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200"/>
              <a:buFont typeface="Corbel"/>
              <a:buNone/>
            </a:pPr>
            <a:r>
              <a:rPr b="1" lang="en-US" sz="3200">
                <a:solidFill>
                  <a:schemeClr val="dk1"/>
                </a:solidFill>
              </a:rPr>
              <a:t>Positioning</a:t>
            </a:r>
            <a:endParaRPr>
              <a:solidFill>
                <a:schemeClr val="dk1"/>
              </a:solidFill>
            </a:endParaRPr>
          </a:p>
        </p:txBody>
      </p:sp>
      <p:sp>
        <p:nvSpPr>
          <p:cNvPr id="111" name="Google Shape;111;g24d6fed6fff_0_13"/>
          <p:cNvSpPr txBox="1"/>
          <p:nvPr/>
        </p:nvSpPr>
        <p:spPr>
          <a:xfrm>
            <a:off x="225383" y="1159448"/>
            <a:ext cx="11508600" cy="28854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0000"/>
              </a:lnSpc>
              <a:spcBef>
                <a:spcPts val="0"/>
              </a:spcBef>
              <a:spcAft>
                <a:spcPts val="0"/>
              </a:spcAft>
              <a:buClr>
                <a:srgbClr val="1F1F1F"/>
              </a:buClr>
              <a:buSzPts val="1800"/>
              <a:buFont typeface="Arial"/>
              <a:buChar char="•"/>
            </a:pPr>
            <a:r>
              <a:rPr b="1" i="0" lang="en-US" sz="1800" u="none" cap="none" strike="noStrike">
                <a:solidFill>
                  <a:srgbClr val="1F1F1F"/>
                </a:solidFill>
                <a:latin typeface="Arial"/>
                <a:ea typeface="Arial"/>
                <a:cs typeface="Arial"/>
                <a:sym typeface="Arial"/>
              </a:rPr>
              <a:t>For design SoC and ASIC design teams, who value time to market and who are not on the bleeding edge nodes</a:t>
            </a:r>
            <a:r>
              <a:rPr b="1" i="0" lang="en-US" sz="1600" u="none" cap="none" strike="noStrike">
                <a:solidFill>
                  <a:srgbClr val="000000"/>
                </a:solidFill>
                <a:latin typeface="Arial"/>
                <a:ea typeface="Arial"/>
                <a:cs typeface="Arial"/>
                <a:sym typeface="Arial"/>
              </a:rPr>
              <a:t>, </a:t>
            </a:r>
            <a:r>
              <a:rPr b="1" i="0" lang="en-US" sz="1800" u="none" cap="none" strike="noStrike">
                <a:solidFill>
                  <a:srgbClr val="1F1F1F"/>
                </a:solidFill>
                <a:latin typeface="Arial"/>
                <a:ea typeface="Arial"/>
                <a:cs typeface="Arial"/>
                <a:sym typeface="Arial"/>
              </a:rPr>
              <a:t>OpenROAD provides </a:t>
            </a:r>
            <a:r>
              <a:rPr b="1" i="0" lang="en-US" sz="1800" u="none" cap="none" strike="noStrike">
                <a:solidFill>
                  <a:srgbClr val="000000"/>
                </a:solidFill>
                <a:latin typeface="Arial"/>
                <a:ea typeface="Arial"/>
                <a:cs typeface="Arial"/>
                <a:sym typeface="Arial"/>
              </a:rPr>
              <a:t>an open source, no-human-in-the-loop, 24-hour chip place and route solution</a:t>
            </a:r>
            <a:endParaRPr b="1" i="0" sz="1600" u="none" cap="none" strike="noStrike">
              <a:solidFill>
                <a:srgbClr val="000000"/>
              </a:solidFill>
              <a:latin typeface="Arial"/>
              <a:ea typeface="Arial"/>
              <a:cs typeface="Arial"/>
              <a:sym typeface="Arial"/>
            </a:endParaRPr>
          </a:p>
          <a:p>
            <a:pPr indent="-342900" lvl="0" marL="342900" marR="0" rtl="0" algn="just">
              <a:lnSpc>
                <a:spcPct val="110000"/>
              </a:lnSpc>
              <a:spcBef>
                <a:spcPts val="2800"/>
              </a:spcBef>
              <a:spcAft>
                <a:spcPts val="0"/>
              </a:spcAft>
              <a:buClr>
                <a:srgbClr val="1F1F1F"/>
              </a:buClr>
              <a:buSzPts val="1800"/>
              <a:buFont typeface="Arial"/>
              <a:buChar char="•"/>
            </a:pPr>
            <a:r>
              <a:rPr b="1" i="0" lang="en-US" sz="1800" u="none" cap="none" strike="noStrike">
                <a:solidFill>
                  <a:srgbClr val="1F1F1F"/>
                </a:solidFill>
                <a:latin typeface="Arial"/>
                <a:ea typeface="Arial"/>
                <a:cs typeface="Arial"/>
                <a:sym typeface="Arial"/>
              </a:rPr>
              <a:t>Unlike proprietary EDA who are focused on the bleeding edge and on designs where maximum PPA is required, regardless of the cost of tools or engineering effort</a:t>
            </a:r>
            <a:r>
              <a:rPr b="1" i="0" lang="en-US" sz="1600" u="none" cap="none" strike="noStrike">
                <a:solidFill>
                  <a:srgbClr val="000000"/>
                </a:solidFill>
                <a:latin typeface="Arial"/>
                <a:ea typeface="Arial"/>
                <a:cs typeface="Arial"/>
                <a:sym typeface="Arial"/>
              </a:rPr>
              <a:t>, </a:t>
            </a:r>
            <a:r>
              <a:rPr b="1" i="0" lang="en-US" sz="1800" u="none" cap="none" strike="noStrike">
                <a:solidFill>
                  <a:srgbClr val="1F1F1F"/>
                </a:solidFill>
                <a:latin typeface="Arial"/>
                <a:ea typeface="Arial"/>
                <a:cs typeface="Arial"/>
                <a:sym typeface="Arial"/>
              </a:rPr>
              <a:t>OpenROAD, provide a low cost, out of the box, push button RTL to tapeout flow</a:t>
            </a:r>
            <a:endParaRPr b="0" i="0" sz="1400" u="none" cap="none" strike="noStrike">
              <a:solidFill>
                <a:srgbClr val="000000"/>
              </a:solidFill>
              <a:latin typeface="Arial"/>
              <a:ea typeface="Arial"/>
              <a:cs typeface="Arial"/>
              <a:sym typeface="Arial"/>
            </a:endParaRPr>
          </a:p>
          <a:p>
            <a:pPr indent="-241300" lvl="0" marL="342900" marR="0" rtl="0" algn="just">
              <a:lnSpc>
                <a:spcPct val="110000"/>
              </a:lnSpc>
              <a:spcBef>
                <a:spcPts val="280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12" name="Google Shape;112;g24d6fed6fff_0_13"/>
          <p:cNvSpPr txBox="1"/>
          <p:nvPr/>
        </p:nvSpPr>
        <p:spPr>
          <a:xfrm>
            <a:off x="455755" y="3595255"/>
            <a:ext cx="11280600" cy="1754286"/>
          </a:xfrm>
          <a:prstGeom prst="rect">
            <a:avLst/>
          </a:prstGeom>
          <a:solidFill>
            <a:srgbClr val="C1CBE4"/>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Precision Innovations is gaining traction and revenue by selling support services… </a:t>
            </a: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IP design houses are building test chips with OpenROAD</a:t>
            </a:r>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Others are interested in architecture exploration</a:t>
            </a:r>
            <a:endParaRPr b="0" i="0" sz="1800" u="none" cap="none" strike="noStrike">
              <a:solidFill>
                <a:schemeClr val="dk1"/>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Foundry private PDK support for multiple nodes.</a:t>
            </a:r>
            <a:endParaRPr b="0" i="0" sz="18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Future SaaS offering </a:t>
            </a:r>
            <a:endParaRPr/>
          </a:p>
        </p:txBody>
      </p:sp>
      <p:sp>
        <p:nvSpPr>
          <p:cNvPr id="113" name="Google Shape;113;g24d6fed6fff_0_13"/>
          <p:cNvSpPr txBox="1"/>
          <p:nvPr/>
        </p:nvSpPr>
        <p:spPr>
          <a:xfrm>
            <a:off x="1637716" y="6629400"/>
            <a:ext cx="91443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253356"/>
                </a:solidFill>
                <a:latin typeface="Tahoma"/>
                <a:ea typeface="Tahoma"/>
                <a:cs typeface="Tahoma"/>
                <a:sym typeface="Tahoma"/>
              </a:rPr>
              <a:t>Precision Innovations Inc.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en-US">
                <a:latin typeface="Tahoma"/>
                <a:ea typeface="Tahoma"/>
                <a:cs typeface="Tahoma"/>
                <a:sym typeface="Tahoma"/>
              </a:rPr>
              <a:t>‹#›</a:t>
            </a:fld>
            <a:endParaRPr>
              <a:latin typeface="Tahoma"/>
              <a:ea typeface="Tahoma"/>
              <a:cs typeface="Tahoma"/>
              <a:sym typeface="Tahoma"/>
            </a:endParaRPr>
          </a:p>
        </p:txBody>
      </p:sp>
      <p:sp>
        <p:nvSpPr>
          <p:cNvPr id="120" name="Google Shape;120;p9"/>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latin typeface="Tahoma"/>
                <a:ea typeface="Tahoma"/>
                <a:cs typeface="Tahoma"/>
                <a:sym typeface="Tahoma"/>
              </a:rPr>
              <a:t>2/1/2023</a:t>
            </a:r>
            <a:endParaRPr>
              <a:latin typeface="Tahoma"/>
              <a:ea typeface="Tahoma"/>
              <a:cs typeface="Tahoma"/>
              <a:sym typeface="Tahoma"/>
            </a:endParaRPr>
          </a:p>
        </p:txBody>
      </p:sp>
      <p:sp>
        <p:nvSpPr>
          <p:cNvPr id="121" name="Google Shape;121;p9"/>
          <p:cNvSpPr txBox="1"/>
          <p:nvPr>
            <p:ph type="title"/>
          </p:nvPr>
        </p:nvSpPr>
        <p:spPr>
          <a:xfrm>
            <a:off x="225383" y="11068"/>
            <a:ext cx="10982409" cy="74985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2400"/>
              <a:buFont typeface="Tahoma"/>
              <a:buNone/>
            </a:pPr>
            <a:r>
              <a:rPr b="1" lang="en-US">
                <a:solidFill>
                  <a:schemeClr val="dk1"/>
                </a:solidFill>
                <a:latin typeface="Tahoma"/>
                <a:ea typeface="Tahoma"/>
                <a:cs typeface="Tahoma"/>
                <a:sym typeface="Tahoma"/>
              </a:rPr>
              <a:t>Leadership and Key Team Members</a:t>
            </a:r>
            <a:endParaRPr>
              <a:solidFill>
                <a:schemeClr val="dk1"/>
              </a:solidFill>
            </a:endParaRPr>
          </a:p>
        </p:txBody>
      </p:sp>
      <p:graphicFrame>
        <p:nvGraphicFramePr>
          <p:cNvPr id="122" name="Google Shape;122;p9"/>
          <p:cNvGraphicFramePr/>
          <p:nvPr/>
        </p:nvGraphicFramePr>
        <p:xfrm>
          <a:off x="98474" y="834683"/>
          <a:ext cx="3000000" cy="3000000"/>
        </p:xfrm>
        <a:graphic>
          <a:graphicData uri="http://schemas.openxmlformats.org/drawingml/2006/table">
            <a:tbl>
              <a:tblPr firstRow="1">
                <a:noFill/>
                <a:tableStyleId>{4A80DFDC-037A-4D0F-96F8-7A2814148F6F}</a:tableStyleId>
              </a:tblPr>
              <a:tblGrid>
                <a:gridCol w="1647750"/>
                <a:gridCol w="1726225"/>
                <a:gridCol w="8529075"/>
              </a:tblGrid>
              <a:tr h="370000">
                <a:tc>
                  <a:txBody>
                    <a:bodyPr/>
                    <a:lstStyle/>
                    <a:p>
                      <a:pPr indent="0" lvl="0" marL="0" marR="0" rtl="0" algn="ctr">
                        <a:lnSpc>
                          <a:spcPct val="100000"/>
                        </a:lnSpc>
                        <a:spcBef>
                          <a:spcPts val="0"/>
                        </a:spcBef>
                        <a:spcAft>
                          <a:spcPts val="0"/>
                        </a:spcAft>
                        <a:buClr>
                          <a:schemeClr val="lt1"/>
                        </a:buClr>
                        <a:buSzPts val="1600"/>
                        <a:buFont typeface="Tahoma"/>
                        <a:buNone/>
                      </a:pPr>
                      <a:r>
                        <a:rPr b="1" lang="en-US" sz="1600" u="none" cap="none" strike="noStrike">
                          <a:solidFill>
                            <a:schemeClr val="lt1"/>
                          </a:solidFill>
                          <a:latin typeface="Tahoma"/>
                          <a:ea typeface="Tahoma"/>
                          <a:cs typeface="Tahoma"/>
                          <a:sym typeface="Tahoma"/>
                        </a:rPr>
                        <a:t>Team Member</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72B62"/>
                    </a:solidFill>
                  </a:tcPr>
                </a:tc>
                <a:tc>
                  <a:txBody>
                    <a:bodyPr/>
                    <a:lstStyle/>
                    <a:p>
                      <a:pPr indent="0" lvl="0" marL="0" marR="0" rtl="0" algn="ctr">
                        <a:lnSpc>
                          <a:spcPct val="100000"/>
                        </a:lnSpc>
                        <a:spcBef>
                          <a:spcPts val="0"/>
                        </a:spcBef>
                        <a:spcAft>
                          <a:spcPts val="0"/>
                        </a:spcAft>
                        <a:buClr>
                          <a:schemeClr val="lt1"/>
                        </a:buClr>
                        <a:buSzPts val="1600"/>
                        <a:buFont typeface="Arial"/>
                        <a:buNone/>
                      </a:pPr>
                      <a:r>
                        <a:rPr b="1" lang="en-US" sz="1600" u="none" cap="none" strike="noStrike">
                          <a:solidFill>
                            <a:schemeClr val="lt1"/>
                          </a:solidFill>
                          <a:latin typeface="Tahoma"/>
                          <a:ea typeface="Tahoma"/>
                          <a:cs typeface="Tahoma"/>
                          <a:sym typeface="Tahoma"/>
                        </a:rPr>
                        <a:t>Role</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72B62"/>
                    </a:solidFill>
                  </a:tcPr>
                </a:tc>
                <a:tc>
                  <a:txBody>
                    <a:bodyPr/>
                    <a:lstStyle/>
                    <a:p>
                      <a:pPr indent="0" lvl="0" marL="0" marR="0" rtl="0" algn="ctr">
                        <a:lnSpc>
                          <a:spcPct val="100000"/>
                        </a:lnSpc>
                        <a:spcBef>
                          <a:spcPts val="0"/>
                        </a:spcBef>
                        <a:spcAft>
                          <a:spcPts val="0"/>
                        </a:spcAft>
                        <a:buClr>
                          <a:schemeClr val="lt1"/>
                        </a:buClr>
                        <a:buSzPts val="1600"/>
                        <a:buFont typeface="Arial"/>
                        <a:buNone/>
                      </a:pPr>
                      <a:r>
                        <a:rPr b="1" lang="en-US" sz="1600" u="none" cap="none" strike="noStrike">
                          <a:solidFill>
                            <a:schemeClr val="lt1"/>
                          </a:solidFill>
                          <a:latin typeface="Tahoma"/>
                          <a:ea typeface="Tahoma"/>
                          <a:cs typeface="Tahoma"/>
                          <a:sym typeface="Tahoma"/>
                        </a:rPr>
                        <a:t>Background and Responsibilities </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72B62"/>
                    </a:solidFill>
                  </a:tcPr>
                </a:tc>
              </a:tr>
              <a:tr h="919375">
                <a:tc>
                  <a:txBody>
                    <a:bodyPr/>
                    <a:lstStyle/>
                    <a:p>
                      <a:pPr indent="0" lvl="0" marL="0" marR="0" rtl="0" algn="l">
                        <a:lnSpc>
                          <a:spcPct val="100000"/>
                        </a:lnSpc>
                        <a:spcBef>
                          <a:spcPts val="0"/>
                        </a:spcBef>
                        <a:spcAft>
                          <a:spcPts val="0"/>
                        </a:spcAft>
                        <a:buClr>
                          <a:schemeClr val="dk1"/>
                        </a:buClr>
                        <a:buSzPts val="1200"/>
                        <a:buFont typeface="Tahoma"/>
                        <a:buNone/>
                      </a:pPr>
                      <a:r>
                        <a:rPr b="0" lang="en-US" sz="1200" u="none" cap="none" strike="noStrike">
                          <a:latin typeface="Tahoma"/>
                          <a:ea typeface="Tahoma"/>
                          <a:cs typeface="Tahoma"/>
                          <a:sym typeface="Tahoma"/>
                        </a:rPr>
                        <a:t>Tom Spyrou </a:t>
                      </a:r>
                      <a:endParaRPr sz="1400" u="none" cap="none" strike="noStrike"/>
                    </a:p>
                    <a:p>
                      <a:pPr indent="0" lvl="0" marL="0" marR="0" rtl="0" algn="l">
                        <a:lnSpc>
                          <a:spcPct val="100000"/>
                        </a:lnSpc>
                        <a:spcBef>
                          <a:spcPts val="0"/>
                        </a:spcBef>
                        <a:spcAft>
                          <a:spcPts val="0"/>
                        </a:spcAft>
                        <a:buClr>
                          <a:schemeClr val="dk1"/>
                        </a:buClr>
                        <a:buSzPts val="1400"/>
                        <a:buFont typeface="Corbel"/>
                        <a:buNone/>
                      </a:pPr>
                      <a:r>
                        <a:t/>
                      </a:r>
                      <a:endParaRPr b="0" sz="1400" u="none" cap="none" strike="noStrike">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ahoma"/>
                          <a:ea typeface="Tahoma"/>
                          <a:cs typeface="Tahoma"/>
                          <a:sym typeface="Tahoma"/>
                        </a:rPr>
                        <a:t>President &amp; CEO</a:t>
                      </a:r>
                      <a:endParaRPr b="1" sz="1200" u="none" cap="none" strike="noStrike">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Tahoma"/>
                          <a:ea typeface="Tahoma"/>
                          <a:cs typeface="Tahoma"/>
                          <a:sym typeface="Tahoma"/>
                        </a:rPr>
                        <a:t>Tom Spyrou is the CEO of Precision Innovation Inc and is the chief architect and technical program manager for the OpenROAD system. Tom is a well-known EDA system architect. He was most recently a Senior Principal Engineer in Intel’s Programmable Solutions business unit working on the Quartus FPGA compiler. Tom has worked for over 30 years as an EDA Technologist and has gained extensive experience in areas including Static Timing Analysis, Logic Synthesis, Power Grid Analysis, Database Technology and Floor-planning. He has led the development of leading-edge commercial engines and products such as PrimeTime, Voltage Storm, First Encounter, and the Open Access Database. Tom has been driving EDA algorithms to utilize parallel programming approaches with both multi-process and multi-threaded techniques. He has a BS from Carnegie Mellon University in ECE and an MS from Santa Clara University</a:t>
                      </a:r>
                      <a:endParaRPr b="0" sz="700" u="none" cap="none" strike="noStrike">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00375">
                <a:tc>
                  <a:txBody>
                    <a:bodyPr/>
                    <a:lstStyle/>
                    <a:p>
                      <a:pPr indent="0" lvl="0" marL="0" marR="0" rtl="0" algn="l">
                        <a:lnSpc>
                          <a:spcPct val="100000"/>
                        </a:lnSpc>
                        <a:spcBef>
                          <a:spcPts val="0"/>
                        </a:spcBef>
                        <a:spcAft>
                          <a:spcPts val="0"/>
                        </a:spcAft>
                        <a:buClr>
                          <a:schemeClr val="dk1"/>
                        </a:buClr>
                        <a:buSzPts val="1200"/>
                        <a:buFont typeface="Tahoma"/>
                        <a:buNone/>
                      </a:pPr>
                      <a:r>
                        <a:rPr b="0" lang="en-US" sz="1200" u="none" cap="none" strike="noStrike">
                          <a:latin typeface="Tahoma"/>
                          <a:ea typeface="Tahoma"/>
                          <a:cs typeface="Tahoma"/>
                          <a:sym typeface="Tahoma"/>
                        </a:rPr>
                        <a:t>Matt Liberty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ahoma"/>
                          <a:ea typeface="Tahoma"/>
                          <a:cs typeface="Tahoma"/>
                          <a:sym typeface="Tahoma"/>
                        </a:rPr>
                        <a:t>VP Engineering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lang="en-US" sz="900" u="none" cap="none" strike="noStrike">
                          <a:latin typeface="Tahoma"/>
                          <a:ea typeface="Tahoma"/>
                          <a:cs typeface="Tahoma"/>
                          <a:sym typeface="Tahoma"/>
                        </a:rPr>
                        <a:t>Matt Liberty is a senior developer with the OpenROAD project and Vice President of engineer for Precision Innovations.  He has worked at Intel, Altera, Cadence, Synopsys, and various EDA startups.  Matt has nearly thirty years of experience in EDA.  Particular areas of expertise include static timing, noise analysis, RC parasitic extraction, databases, routing, GUIs, FPGAs, and software system architecture.  Matt has a BSEE from University of Massachusetts at Amherst.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35625">
                <a:tc>
                  <a:txBody>
                    <a:bodyPr/>
                    <a:lstStyle/>
                    <a:p>
                      <a:pPr indent="0" lvl="0" marL="0" marR="0" rtl="0" algn="l">
                        <a:lnSpc>
                          <a:spcPct val="100000"/>
                        </a:lnSpc>
                        <a:spcBef>
                          <a:spcPts val="0"/>
                        </a:spcBef>
                        <a:spcAft>
                          <a:spcPts val="0"/>
                        </a:spcAft>
                        <a:buClr>
                          <a:schemeClr val="dk1"/>
                        </a:buClr>
                        <a:buSzPts val="1200"/>
                        <a:buFont typeface="Tahoma"/>
                        <a:buNone/>
                      </a:pPr>
                      <a:r>
                        <a:rPr b="0" lang="en-US" sz="1200" u="none" cap="none" strike="noStrike">
                          <a:latin typeface="Tahoma"/>
                          <a:ea typeface="Tahoma"/>
                          <a:cs typeface="Tahoma"/>
                          <a:sym typeface="Tahoma"/>
                        </a:rPr>
                        <a:t>Indira Iyer </a:t>
                      </a:r>
                      <a:r>
                        <a:rPr lang="en-US" sz="1200" u="none" cap="none" strike="noStrike">
                          <a:highlight>
                            <a:srgbClr val="F5F9FC"/>
                          </a:highlight>
                          <a:latin typeface="Arial"/>
                          <a:ea typeface="Arial"/>
                          <a:cs typeface="Arial"/>
                          <a:sym typeface="Arial"/>
                        </a:rPr>
                        <a:t> Almeida</a:t>
                      </a:r>
                      <a:endParaRPr sz="1200" u="none" cap="none" strike="noStrike">
                        <a:highlight>
                          <a:srgbClr val="F5F9FC"/>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Tahoma"/>
                        <a:buNone/>
                      </a:pPr>
                      <a:r>
                        <a:t/>
                      </a:r>
                      <a:endParaRPr sz="1200" u="none" cap="none" strike="noStrike">
                        <a:latin typeface="Tahoma"/>
                        <a:ea typeface="Tahoma"/>
                        <a:cs typeface="Tahoma"/>
                        <a:sym typeface="Tahoma"/>
                      </a:endParaRPr>
                    </a:p>
                    <a:p>
                      <a:pPr indent="0" lvl="0" marL="0" marR="0" rtl="0" algn="l">
                        <a:lnSpc>
                          <a:spcPct val="100000"/>
                        </a:lnSpc>
                        <a:spcBef>
                          <a:spcPts val="0"/>
                        </a:spcBef>
                        <a:spcAft>
                          <a:spcPts val="0"/>
                        </a:spcAft>
                        <a:buClr>
                          <a:schemeClr val="dk1"/>
                        </a:buClr>
                        <a:buSzPts val="1400"/>
                        <a:buFont typeface="Corbel"/>
                        <a:buNone/>
                      </a:pPr>
                      <a:r>
                        <a:t/>
                      </a:r>
                      <a:endParaRPr b="0" sz="1400" u="none" cap="none" strike="noStrike">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ahoma"/>
                          <a:ea typeface="Tahoma"/>
                          <a:cs typeface="Tahoma"/>
                          <a:sym typeface="Tahoma"/>
                        </a:rPr>
                        <a:t>Business Development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lang="en-US" sz="900" u="none" cap="none" strike="noStrike">
                          <a:latin typeface="Tahoma"/>
                          <a:ea typeface="Tahoma"/>
                          <a:cs typeface="Tahoma"/>
                          <a:sym typeface="Tahoma"/>
                        </a:rPr>
                        <a:t>Indira Iyer is an EDA expert and industry consultant at Precision Innovations (https://www.precisioninno.com/) . She is a core team member of the  OpenROAD project https://theopenroadproject.org/. Her role at Precision Innovations, which is the key technology partner to OpenROAD, is to grow and expand customer engagements and outreach through key technical and strategic business development. Indira has over 25 years of global experience as a technology and business leader in the EDA, semiconductor and energy industry. She has successfully led key roles in Product and Application engineering, Product Marketing and Sales creating and managing products for ASIC/SoC digital and analog/mixed signal design flows. She performed leadership roles at major EDA companies: Siemens/EDA, Metasoftware inc, Cadence Design systems and design startups like Magma Design Automation, Monterey Design and Synfora Inc.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2450">
                <a:tc>
                  <a:txBody>
                    <a:bodyPr/>
                    <a:lstStyle/>
                    <a:p>
                      <a:pPr indent="0" lvl="0" marL="0" marR="0" rtl="0" algn="l">
                        <a:lnSpc>
                          <a:spcPct val="100000"/>
                        </a:lnSpc>
                        <a:spcBef>
                          <a:spcPts val="0"/>
                        </a:spcBef>
                        <a:spcAft>
                          <a:spcPts val="0"/>
                        </a:spcAft>
                        <a:buClr>
                          <a:schemeClr val="dk1"/>
                        </a:buClr>
                        <a:buSzPts val="1200"/>
                        <a:buFont typeface="Tahoma"/>
                        <a:buNone/>
                      </a:pPr>
                      <a:r>
                        <a:rPr b="0" lang="en-US" sz="1200" u="none" cap="none" strike="noStrike">
                          <a:latin typeface="Tahoma"/>
                          <a:ea typeface="Tahoma"/>
                          <a:cs typeface="Tahoma"/>
                          <a:sym typeface="Tahoma"/>
                        </a:rPr>
                        <a:t>Andrew B. Kahng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ahoma"/>
                          <a:ea typeface="Tahoma"/>
                          <a:cs typeface="Tahoma"/>
                          <a:sym typeface="Tahoma"/>
                        </a:rPr>
                        <a:t>Advisor: </a:t>
                      </a:r>
                      <a:r>
                        <a:rPr b="0" lang="en-US" sz="1200" u="none" cap="none" strike="noStrike">
                          <a:latin typeface="Tahoma"/>
                          <a:ea typeface="Tahoma"/>
                          <a:cs typeface="Tahoma"/>
                          <a:sym typeface="Tahoma"/>
                        </a:rPr>
                        <a:t>Distinguished Professor, UC San Diego</a:t>
                      </a:r>
                      <a:endParaRPr b="0" sz="1200" u="none" cap="none" strike="noStrike">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a:solidFill>
                            <a:srgbClr val="222222"/>
                          </a:solidFill>
                          <a:latin typeface="Tahoma"/>
                          <a:ea typeface="Tahoma"/>
                          <a:cs typeface="Tahoma"/>
                          <a:sym typeface="Tahoma"/>
                        </a:rPr>
                        <a:t>Andrew B. Kahng is Distinguished Professor of CSE and ECE at UCSD, where he holds the endowed chair in high-performance computing. He has been visiting scientist at Cadence (1995-97) and founder/CTO at Blaze DFM (2004-06).  He is a fellow of ACM and IEEE, and was the 2019 Ho-Am Prize laureate in Engineering. He has been general chair of DAC and other conferences, and from 2000-2016 served as international chair/co-chair of the International Technology Roadmap for Semiconductors (ITRS) Design and System Drivers working groups. He is currently PI of “OpenROAD”, a U.S. DARPA project targeting open-source, autonomous (“no human in the loop”) tools for IC implementation, and PI of “TILOS”, a U.S. NSF AI Institute. </a:t>
                      </a:r>
                      <a:r>
                        <a:rPr lang="en-US" sz="900">
                          <a:latin typeface="Tahoma"/>
                          <a:ea typeface="Tahoma"/>
                          <a:cs typeface="Tahoma"/>
                          <a:sym typeface="Tahoma"/>
                        </a:rPr>
                        <a:t>Professor Kahng is the author or coauthor of several </a:t>
                      </a:r>
                      <a:r>
                        <a:rPr lang="en-US" sz="900" u="sng">
                          <a:latin typeface="Tahoma"/>
                          <a:ea typeface="Tahoma"/>
                          <a:cs typeface="Tahoma"/>
                          <a:sym typeface="Tahoma"/>
                          <a:hlinkClick r:id="rId3"/>
                        </a:rPr>
                        <a:t>books</a:t>
                      </a:r>
                      <a:r>
                        <a:rPr lang="en-US" sz="900">
                          <a:latin typeface="Tahoma"/>
                          <a:ea typeface="Tahoma"/>
                          <a:cs typeface="Tahoma"/>
                          <a:sym typeface="Tahoma"/>
                        </a:rPr>
                        <a:t> and 500+ </a:t>
                      </a:r>
                      <a:r>
                        <a:rPr lang="en-US" sz="900" u="sng">
                          <a:latin typeface="Tahoma"/>
                          <a:ea typeface="Tahoma"/>
                          <a:cs typeface="Tahoma"/>
                          <a:sym typeface="Tahoma"/>
                          <a:hlinkClick r:id="rId4"/>
                        </a:rPr>
                        <a:t>journal</a:t>
                      </a:r>
                      <a:r>
                        <a:rPr lang="en-US" sz="900">
                          <a:latin typeface="Tahoma"/>
                          <a:ea typeface="Tahoma"/>
                          <a:cs typeface="Tahoma"/>
                          <a:sym typeface="Tahoma"/>
                        </a:rPr>
                        <a:t> and </a:t>
                      </a:r>
                      <a:r>
                        <a:rPr lang="en-US" sz="900" u="sng">
                          <a:latin typeface="Tahoma"/>
                          <a:ea typeface="Tahoma"/>
                          <a:cs typeface="Tahoma"/>
                          <a:sym typeface="Tahoma"/>
                          <a:hlinkClick r:id="rId5"/>
                        </a:rPr>
                        <a:t>conference</a:t>
                      </a:r>
                      <a:r>
                        <a:rPr lang="en-US" sz="900">
                          <a:latin typeface="Tahoma"/>
                          <a:ea typeface="Tahoma"/>
                          <a:cs typeface="Tahoma"/>
                          <a:sym typeface="Tahoma"/>
                        </a:rPr>
                        <a:t> papers. He holds 35 </a:t>
                      </a:r>
                      <a:r>
                        <a:rPr lang="en-US" sz="900" u="sng">
                          <a:latin typeface="Tahoma"/>
                          <a:ea typeface="Tahoma"/>
                          <a:cs typeface="Tahoma"/>
                          <a:sym typeface="Tahoma"/>
                          <a:hlinkClick r:id="rId6"/>
                        </a:rPr>
                        <a:t>issued U. S. patents</a:t>
                      </a:r>
                      <a:r>
                        <a:rPr lang="en-US" sz="900">
                          <a:latin typeface="Tahoma"/>
                          <a:ea typeface="Tahoma"/>
                          <a:cs typeface="Tahoma"/>
                          <a:sym typeface="Tahoma"/>
                        </a:rPr>
                        <a:t>. </a:t>
                      </a:r>
                      <a:endParaRPr sz="900" u="none" cap="none" strike="noStrike">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93850">
                <a:tc>
                  <a:txBody>
                    <a:bodyPr/>
                    <a:lstStyle/>
                    <a:p>
                      <a:pPr indent="0" lvl="0" marL="0" marR="0" rtl="0" algn="l">
                        <a:lnSpc>
                          <a:spcPct val="100000"/>
                        </a:lnSpc>
                        <a:spcBef>
                          <a:spcPts val="0"/>
                        </a:spcBef>
                        <a:spcAft>
                          <a:spcPts val="0"/>
                        </a:spcAft>
                        <a:buClr>
                          <a:schemeClr val="dk1"/>
                        </a:buClr>
                        <a:buSzPts val="1200"/>
                        <a:buFont typeface="Tahoma"/>
                        <a:buNone/>
                      </a:pPr>
                      <a:r>
                        <a:rPr b="0" lang="en-US" sz="1200" u="none" cap="none" strike="noStrike">
                          <a:latin typeface="Tahoma"/>
                          <a:ea typeface="Tahoma"/>
                          <a:cs typeface="Tahoma"/>
                          <a:sym typeface="Tahoma"/>
                        </a:rPr>
                        <a:t>Tom Feist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Tahoma"/>
                          <a:ea typeface="Tahoma"/>
                          <a:cs typeface="Tahoma"/>
                          <a:sym typeface="Tahoma"/>
                        </a:rPr>
                        <a:t>Advisor:</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latin typeface="Tahoma"/>
                          <a:ea typeface="Tahoma"/>
                          <a:cs typeface="Tahoma"/>
                          <a:sym typeface="Tahoma"/>
                        </a:rPr>
                        <a:t>Embedded Entrepreneur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lang="en-US" sz="900" u="none" cap="none" strike="noStrike">
                          <a:latin typeface="Tahoma"/>
                          <a:ea typeface="Tahoma"/>
                          <a:cs typeface="Tahoma"/>
                          <a:sym typeface="Tahoma"/>
                        </a:rPr>
                        <a:t>Tom Feist has thirty-eight years’ experience in sales, strategic marketing and business development in Cybersecurity, Electronic Design Automation and Semiconductor industries. Prior to starting 1st2Market Consulting LLC, he was a Senior Director of Marketing at Xilinx Inc. responsible for design tools, methodology, Intellectual Property (IP) and boards and kits used by over 100K systems, hardware and software engineers worldwide.  Before this Feist was the VP of Marketing and Sales at AccelChip Inc. At Mentor Graphics, Inc., he was Group Director of Product Marketing, responsible for Mentor’s synthesis technologies and as Vice President of Marketing for Exemplar Logic. Prior he has served as a Product Marketing Manager, Technical Marketing Engineer, Account Manager, and Senior Field Application Engineer in the EDA industry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3" name="Google Shape;123;p9"/>
          <p:cNvSpPr txBox="1"/>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253356"/>
                </a:solidFill>
                <a:latin typeface="Tahoma"/>
                <a:ea typeface="Tahoma"/>
                <a:cs typeface="Tahoma"/>
                <a:sym typeface="Tahoma"/>
              </a:rPr>
              <a:t>Precision Innovations Inc. </a:t>
            </a:r>
            <a:endParaRPr b="0" i="0" sz="1400" u="none" cap="none" strike="noStrike">
              <a:solidFill>
                <a:srgbClr val="000000"/>
              </a:solidFill>
              <a:latin typeface="Arial"/>
              <a:ea typeface="Arial"/>
              <a:cs typeface="Arial"/>
              <a:sym typeface="Arial"/>
            </a:endParaRPr>
          </a:p>
        </p:txBody>
      </p:sp>
      <p:pic>
        <p:nvPicPr>
          <p:cNvPr descr="A person smiling for the camera&#10;&#10;Description automatically generated with medium confidence" id="124" name="Google Shape;124;p9"/>
          <p:cNvPicPr preferRelativeResize="0"/>
          <p:nvPr/>
        </p:nvPicPr>
        <p:blipFill rotWithShape="1">
          <a:blip r:embed="rId7">
            <a:alphaModFix/>
          </a:blip>
          <a:srcRect b="0" l="0" r="0" t="0"/>
          <a:stretch/>
        </p:blipFill>
        <p:spPr>
          <a:xfrm>
            <a:off x="1009994" y="1379609"/>
            <a:ext cx="722970" cy="722970"/>
          </a:xfrm>
          <a:prstGeom prst="ellipse">
            <a:avLst/>
          </a:prstGeom>
          <a:noFill/>
          <a:ln cap="rnd" cmpd="sng" w="9525">
            <a:solidFill>
              <a:srgbClr val="333333"/>
            </a:solidFill>
            <a:prstDash val="solid"/>
            <a:round/>
            <a:headEnd len="sm" w="sm" type="none"/>
            <a:tailEnd len="sm" w="sm" type="none"/>
          </a:ln>
          <a:effectLst>
            <a:outerShdw blurRad="381000" sx="-80000" rotWithShape="0" dir="5400000" dist="292100" sy="-18000">
              <a:srgbClr val="000000">
                <a:alpha val="20000"/>
              </a:srgbClr>
            </a:outerShdw>
          </a:effectLst>
        </p:spPr>
      </p:pic>
      <p:pic>
        <p:nvPicPr>
          <p:cNvPr descr="A person with a beard and glasses&#10;&#10;Description automatically generated with medium confidence" id="125" name="Google Shape;125;p9"/>
          <p:cNvPicPr preferRelativeResize="0"/>
          <p:nvPr/>
        </p:nvPicPr>
        <p:blipFill rotWithShape="1">
          <a:blip r:embed="rId8">
            <a:alphaModFix/>
          </a:blip>
          <a:srcRect b="0" l="0" r="0" t="0"/>
          <a:stretch/>
        </p:blipFill>
        <p:spPr>
          <a:xfrm>
            <a:off x="1049698" y="2351851"/>
            <a:ext cx="678757" cy="646772"/>
          </a:xfrm>
          <a:prstGeom prst="ellipse">
            <a:avLst/>
          </a:prstGeom>
          <a:noFill/>
          <a:ln cap="rnd" cmpd="sng" w="9525">
            <a:solidFill>
              <a:srgbClr val="333333"/>
            </a:solidFill>
            <a:prstDash val="solid"/>
            <a:round/>
            <a:headEnd len="sm" w="sm" type="none"/>
            <a:tailEnd len="sm" w="sm" type="none"/>
          </a:ln>
          <a:effectLst>
            <a:outerShdw blurRad="381000" sx="-80000" rotWithShape="0" dir="5400000" dist="292100" sy="-18000">
              <a:srgbClr val="000000">
                <a:alpha val="20000"/>
              </a:srgbClr>
            </a:outerShdw>
          </a:effectLst>
        </p:spPr>
      </p:pic>
      <p:pic>
        <p:nvPicPr>
          <p:cNvPr descr="A person wearing glasses&#10;&#10;Description automatically generated with low confidence" id="126" name="Google Shape;126;p9"/>
          <p:cNvPicPr preferRelativeResize="0"/>
          <p:nvPr/>
        </p:nvPicPr>
        <p:blipFill rotWithShape="1">
          <a:blip r:embed="rId9">
            <a:alphaModFix/>
          </a:blip>
          <a:srcRect b="0" l="0" r="0" t="0"/>
          <a:stretch/>
        </p:blipFill>
        <p:spPr>
          <a:xfrm>
            <a:off x="1080392" y="3287209"/>
            <a:ext cx="646772" cy="646772"/>
          </a:xfrm>
          <a:prstGeom prst="ellipse">
            <a:avLst/>
          </a:prstGeom>
          <a:noFill/>
          <a:ln cap="rnd" cmpd="sng" w="9525">
            <a:solidFill>
              <a:srgbClr val="333333"/>
            </a:solidFill>
            <a:prstDash val="solid"/>
            <a:round/>
            <a:headEnd len="sm" w="sm" type="none"/>
            <a:tailEnd len="sm" w="sm" type="none"/>
          </a:ln>
          <a:effectLst>
            <a:outerShdw blurRad="381000" sx="-80000" rotWithShape="0" dir="5400000" dist="292100" sy="-18000">
              <a:srgbClr val="000000">
                <a:alpha val="20000"/>
              </a:srgbClr>
            </a:outerShdw>
          </a:effectLst>
        </p:spPr>
      </p:pic>
      <p:pic>
        <p:nvPicPr>
          <p:cNvPr descr="A person in a suit&#10;&#10;Description automatically generated with low confidence" id="127" name="Google Shape;127;p9"/>
          <p:cNvPicPr preferRelativeResize="0"/>
          <p:nvPr/>
        </p:nvPicPr>
        <p:blipFill rotWithShape="1">
          <a:blip r:embed="rId10">
            <a:alphaModFix/>
          </a:blip>
          <a:srcRect b="0" l="0" r="0" t="0"/>
          <a:stretch/>
        </p:blipFill>
        <p:spPr>
          <a:xfrm>
            <a:off x="1080892" y="5213533"/>
            <a:ext cx="645900" cy="690300"/>
          </a:xfrm>
          <a:prstGeom prst="ellipse">
            <a:avLst/>
          </a:prstGeom>
          <a:noFill/>
          <a:ln cap="rnd" cmpd="sng" w="9525">
            <a:solidFill>
              <a:srgbClr val="333333"/>
            </a:solidFill>
            <a:prstDash val="solid"/>
            <a:round/>
            <a:headEnd len="sm" w="sm" type="none"/>
            <a:tailEnd len="sm" w="sm" type="none"/>
          </a:ln>
          <a:effectLst>
            <a:outerShdw blurRad="381000" sx="-80000" rotWithShape="0" dir="5400000" dist="292100" sy="-18000">
              <a:srgbClr val="000000">
                <a:alpha val="20000"/>
              </a:srgbClr>
            </a:outerShdw>
          </a:effectLst>
        </p:spPr>
      </p:pic>
      <p:pic>
        <p:nvPicPr>
          <p:cNvPr descr="A picture containing wall, person, posing&#10;&#10;Description automatically generated" id="128" name="Google Shape;128;p9"/>
          <p:cNvPicPr preferRelativeResize="0"/>
          <p:nvPr/>
        </p:nvPicPr>
        <p:blipFill rotWithShape="1">
          <a:blip r:embed="rId11">
            <a:alphaModFix/>
          </a:blip>
          <a:srcRect b="0" l="0" r="0" t="0"/>
          <a:stretch/>
        </p:blipFill>
        <p:spPr>
          <a:xfrm>
            <a:off x="1028919" y="4222551"/>
            <a:ext cx="720300" cy="740700"/>
          </a:xfrm>
          <a:prstGeom prst="ellipse">
            <a:avLst/>
          </a:prstGeom>
          <a:noFill/>
          <a:ln cap="rnd" cmpd="sng" w="9525">
            <a:solidFill>
              <a:srgbClr val="333333"/>
            </a:solidFill>
            <a:prstDash val="solid"/>
            <a:round/>
            <a:headEnd len="sm" w="sm" type="none"/>
            <a:tailEnd len="sm" w="sm" type="none"/>
          </a:ln>
          <a:effectLst>
            <a:outerShdw blurRad="381000" sx="-80000" rotWithShape="0" dir="5400000" dist="292100" sy="-18000">
              <a:srgbClr val="000000">
                <a:alpha val="20000"/>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4d6fed6fff_0_106"/>
          <p:cNvSpPr txBox="1"/>
          <p:nvPr>
            <p:ph idx="12" type="sldNum"/>
          </p:nvPr>
        </p:nvSpPr>
        <p:spPr>
          <a:xfrm>
            <a:off x="0" y="6629400"/>
            <a:ext cx="410400" cy="2286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en-US"/>
              <a:t>‹#›</a:t>
            </a:fld>
            <a:endParaRPr/>
          </a:p>
        </p:txBody>
      </p:sp>
      <p:sp>
        <p:nvSpPr>
          <p:cNvPr id="135" name="Google Shape;135;g24d6fed6fff_0_106"/>
          <p:cNvSpPr txBox="1"/>
          <p:nvPr>
            <p:ph type="title"/>
          </p:nvPr>
        </p:nvSpPr>
        <p:spPr>
          <a:xfrm>
            <a:off x="225383" y="11068"/>
            <a:ext cx="10982400" cy="75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2800">
                <a:solidFill>
                  <a:schemeClr val="dk1"/>
                </a:solidFill>
              </a:rPr>
              <a:t>The OpenROAD Initiative 501(c)(3) Nonprofit</a:t>
            </a:r>
            <a:endParaRPr b="1" sz="2800">
              <a:solidFill>
                <a:schemeClr val="dk1"/>
              </a:solidFill>
            </a:endParaRPr>
          </a:p>
        </p:txBody>
      </p:sp>
      <p:sp>
        <p:nvSpPr>
          <p:cNvPr id="136" name="Google Shape;136;g24d6fed6fff_0_106"/>
          <p:cNvSpPr txBox="1"/>
          <p:nvPr/>
        </p:nvSpPr>
        <p:spPr>
          <a:xfrm>
            <a:off x="438750" y="969300"/>
            <a:ext cx="10476000" cy="5373300"/>
          </a:xfrm>
          <a:prstGeom prst="rect">
            <a:avLst/>
          </a:prstGeom>
          <a:noFill/>
          <a:ln>
            <a:noFill/>
          </a:ln>
        </p:spPr>
        <p:txBody>
          <a:bodyPr anchorCtr="0" anchor="t" bIns="114300" lIns="38100" spcFirstLastPara="1" rIns="38100" wrap="square" tIns="38100">
            <a:noAutofit/>
          </a:bodyPr>
          <a:lstStyle/>
          <a:p>
            <a:pPr indent="-336550" lvl="0" marL="457200" marR="0" rtl="0" algn="l">
              <a:lnSpc>
                <a:spcPct val="115000"/>
              </a:lnSpc>
              <a:spcBef>
                <a:spcPts val="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What is The OpenROAD </a:t>
            </a:r>
            <a:r>
              <a:rPr lang="en-US" sz="1700">
                <a:latin typeface="Tahoma"/>
                <a:ea typeface="Tahoma"/>
                <a:cs typeface="Tahoma"/>
                <a:sym typeface="Tahoma"/>
              </a:rPr>
              <a:t>I</a:t>
            </a:r>
            <a:r>
              <a:rPr b="0" i="0" lang="en-US" sz="1700" u="none" cap="none" strike="noStrike">
                <a:solidFill>
                  <a:srgbClr val="000000"/>
                </a:solidFill>
                <a:latin typeface="Tahoma"/>
                <a:ea typeface="Tahoma"/>
                <a:cs typeface="Tahoma"/>
                <a:sym typeface="Tahoma"/>
              </a:rPr>
              <a:t>nitiative </a:t>
            </a:r>
            <a:r>
              <a:rPr b="0" i="0" lang="en-US" sz="1700" u="sng" cap="none" strike="noStrike">
                <a:solidFill>
                  <a:srgbClr val="000000"/>
                </a:solidFill>
                <a:latin typeface="Tahoma"/>
                <a:ea typeface="Tahoma"/>
                <a:cs typeface="Tahoma"/>
                <a:sym typeface="Tahoma"/>
                <a:hlinkClick r:id="rId3">
                  <a:extLst>
                    <a:ext uri="{A12FA001-AC4F-418D-AE19-62706E023703}">
                      <ahyp:hlinkClr val="tx"/>
                    </a:ext>
                  </a:extLst>
                </a:hlinkClick>
              </a:rPr>
              <a:t>www.openroadinitiative.org</a:t>
            </a:r>
            <a:r>
              <a:rPr b="0" i="0" lang="en-US" sz="1700" u="none" cap="none" strike="noStrike">
                <a:solidFill>
                  <a:srgbClr val="000000"/>
                </a:solidFill>
                <a:latin typeface="Tahoma"/>
                <a:ea typeface="Tahoma"/>
                <a:cs typeface="Tahoma"/>
                <a:sym typeface="Tahoma"/>
              </a:rPr>
              <a:t> </a:t>
            </a:r>
            <a:endParaRPr/>
          </a:p>
          <a:p>
            <a:pPr indent="-336550" lvl="1" marL="914400" marR="0" rtl="0" algn="l">
              <a:lnSpc>
                <a:spcPct val="115000"/>
              </a:lnSpc>
              <a:spcBef>
                <a:spcPts val="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A 501</a:t>
            </a:r>
            <a:r>
              <a:rPr lang="en-US" sz="1700">
                <a:latin typeface="Tahoma"/>
                <a:ea typeface="Tahoma"/>
                <a:cs typeface="Tahoma"/>
                <a:sym typeface="Tahoma"/>
              </a:rPr>
              <a:t>(c)(3)</a:t>
            </a:r>
            <a:r>
              <a:rPr b="0" i="0" lang="en-US" sz="1700" u="none" cap="none" strike="noStrike">
                <a:solidFill>
                  <a:srgbClr val="000000"/>
                </a:solidFill>
                <a:latin typeface="Tahoma"/>
                <a:ea typeface="Tahoma"/>
                <a:cs typeface="Tahoma"/>
                <a:sym typeface="Tahoma"/>
              </a:rPr>
              <a:t> public charity for the benefit of open source EDA and related technology</a:t>
            </a:r>
            <a:endParaRPr b="0" i="0" sz="1700" u="none" cap="none" strike="noStrike">
              <a:solidFill>
                <a:srgbClr val="000000"/>
              </a:solidFill>
              <a:latin typeface="Tahoma"/>
              <a:ea typeface="Tahoma"/>
              <a:cs typeface="Tahoma"/>
              <a:sym typeface="Tahoma"/>
            </a:endParaRPr>
          </a:p>
          <a:p>
            <a:pPr indent="0" lvl="0" marL="457200" marR="0" rtl="0" algn="l">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Tahoma"/>
              <a:ea typeface="Tahoma"/>
              <a:cs typeface="Tahoma"/>
              <a:sym typeface="Tahoma"/>
            </a:endParaRPr>
          </a:p>
          <a:p>
            <a:pPr indent="-336550" lvl="0" marL="457200" marR="0" rtl="0" algn="l">
              <a:lnSpc>
                <a:spcPct val="115000"/>
              </a:lnSpc>
              <a:spcBef>
                <a:spcPts val="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Founders</a:t>
            </a:r>
            <a:endParaRPr/>
          </a:p>
          <a:p>
            <a:pPr indent="-336550" lvl="1" marL="914400" marR="0" rtl="0" algn="l">
              <a:lnSpc>
                <a:spcPct val="115000"/>
              </a:lnSpc>
              <a:spcBef>
                <a:spcPts val="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Professor Andrew Kahng and Tom Spyrou</a:t>
            </a:r>
            <a:endParaRPr/>
          </a:p>
          <a:p>
            <a:pPr indent="-336550" lvl="1" marL="914400" marR="0" rtl="0" algn="l">
              <a:lnSpc>
                <a:spcPct val="115000"/>
              </a:lnSpc>
              <a:spcBef>
                <a:spcPts val="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Founded Feb 2023</a:t>
            </a:r>
            <a:endParaRPr/>
          </a:p>
          <a:p>
            <a:pPr indent="-336550" lvl="0" marL="457200" marR="0" rtl="0" algn="l">
              <a:lnSpc>
                <a:spcPct val="115000"/>
              </a:lnSpc>
              <a:spcBef>
                <a:spcPts val="140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Goals</a:t>
            </a:r>
            <a:endParaRPr/>
          </a:p>
          <a:p>
            <a:pPr indent="-336550" lvl="1" marL="914400" marR="0" rtl="0" algn="l">
              <a:lnSpc>
                <a:spcPct val="115000"/>
              </a:lnSpc>
              <a:spcBef>
                <a:spcPts val="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Continued development of OpenROAD and all open source EDA</a:t>
            </a:r>
            <a:endParaRPr/>
          </a:p>
          <a:p>
            <a:pPr indent="-336550" lvl="1" marL="914400" marR="0" rtl="0" algn="l">
              <a:lnSpc>
                <a:spcPct val="115000"/>
              </a:lnSpc>
              <a:spcBef>
                <a:spcPts val="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Development of open source PDKs both manufacturable and Proxy</a:t>
            </a:r>
            <a:endParaRPr/>
          </a:p>
          <a:p>
            <a:pPr indent="-336550" lvl="1" marL="914400" marR="0" rtl="0" algn="l">
              <a:lnSpc>
                <a:spcPct val="115000"/>
              </a:lnSpc>
              <a:spcBef>
                <a:spcPts val="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Creation of education material teaching chip design</a:t>
            </a:r>
            <a:endParaRPr/>
          </a:p>
          <a:p>
            <a:pPr indent="-336550" lvl="1" marL="914400" marR="0" rtl="0" algn="l">
              <a:lnSpc>
                <a:spcPct val="115000"/>
              </a:lnSpc>
              <a:spcBef>
                <a:spcPts val="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Training of new EDA developers via a high quality software system</a:t>
            </a:r>
            <a:endParaRPr b="0" i="0" sz="1700" u="none" cap="none" strike="noStrike">
              <a:solidFill>
                <a:srgbClr val="000000"/>
              </a:solidFill>
              <a:latin typeface="Tahoma"/>
              <a:ea typeface="Tahoma"/>
              <a:cs typeface="Tahoma"/>
              <a:sym typeface="Tahoma"/>
            </a:endParaRPr>
          </a:p>
          <a:p>
            <a:pPr indent="-336550" lvl="0" marL="457200" marR="0" rtl="0" algn="l">
              <a:lnSpc>
                <a:spcPct val="115000"/>
              </a:lnSpc>
              <a:spcBef>
                <a:spcPts val="140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Who would contribute</a:t>
            </a:r>
            <a:endParaRPr/>
          </a:p>
          <a:p>
            <a:pPr indent="-336550" lvl="1" marL="914400" marR="0" rtl="0" algn="l">
              <a:lnSpc>
                <a:spcPct val="115000"/>
              </a:lnSpc>
              <a:spcBef>
                <a:spcPts val="0"/>
              </a:spcBef>
              <a:spcAft>
                <a:spcPts val="0"/>
              </a:spcAft>
              <a:buClr>
                <a:srgbClr val="000000"/>
              </a:buClr>
              <a:buSzPts val="1700"/>
              <a:buFont typeface="Tahoma"/>
              <a:buChar char="○"/>
            </a:pPr>
            <a:r>
              <a:rPr b="0" i="0" lang="en-US" sz="1700" u="none" cap="none" strike="noStrike">
                <a:solidFill>
                  <a:srgbClr val="000000"/>
                </a:solidFill>
                <a:latin typeface="Tahoma"/>
                <a:ea typeface="Tahoma"/>
                <a:cs typeface="Tahoma"/>
                <a:sym typeface="Tahoma"/>
              </a:rPr>
              <a:t>Any person or organization interested in the continued development of the open design ecosystem</a:t>
            </a:r>
            <a:endParaRPr b="1" i="0" sz="1700" u="none" cap="none" strike="noStrike">
              <a:solidFill>
                <a:srgbClr val="000000"/>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Ecology 16x9">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Ecology">
      <a:dk1>
        <a:srgbClr val="4D3E2F"/>
      </a:dk1>
      <a:lt1>
        <a:srgbClr val="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2019-09-26T05:33:48Z</dcterms:created>
  <dc:creator>CIC</dc:creator>
</cp:coreProperties>
</file>