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혁 서" userId="20504887884f4dce" providerId="LiveId" clId="{22D8B8F6-C098-41EA-9F4D-226F9AB1CC02}"/>
    <pc:docChg chg="modSld">
      <pc:chgData name="동혁 서" userId="20504887884f4dce" providerId="LiveId" clId="{22D8B8F6-C098-41EA-9F4D-226F9AB1CC02}" dt="2024-09-23T07:29:57.870" v="9" actId="1035"/>
      <pc:docMkLst>
        <pc:docMk/>
      </pc:docMkLst>
      <pc:sldChg chg="modSp mod">
        <pc:chgData name="동혁 서" userId="20504887884f4dce" providerId="LiveId" clId="{22D8B8F6-C098-41EA-9F4D-226F9AB1CC02}" dt="2024-09-23T07:29:44.468" v="0" actId="255"/>
        <pc:sldMkLst>
          <pc:docMk/>
          <pc:sldMk cId="2477059324" sldId="262"/>
        </pc:sldMkLst>
        <pc:spChg chg="mod">
          <ac:chgData name="동혁 서" userId="20504887884f4dce" providerId="LiveId" clId="{22D8B8F6-C098-41EA-9F4D-226F9AB1CC02}" dt="2024-09-23T07:29:44.468" v="0" actId="255"/>
          <ac:spMkLst>
            <pc:docMk/>
            <pc:sldMk cId="2477059324" sldId="262"/>
            <ac:spMk id="3" creationId="{2F7AC91B-A57D-1A68-5FB5-3A849FB7D556}"/>
          </ac:spMkLst>
        </pc:spChg>
      </pc:sldChg>
      <pc:sldChg chg="modSp mod">
        <pc:chgData name="동혁 서" userId="20504887884f4dce" providerId="LiveId" clId="{22D8B8F6-C098-41EA-9F4D-226F9AB1CC02}" dt="2024-09-23T07:29:57.870" v="9" actId="1035"/>
        <pc:sldMkLst>
          <pc:docMk/>
          <pc:sldMk cId="1262988009" sldId="263"/>
        </pc:sldMkLst>
        <pc:spChg chg="mod">
          <ac:chgData name="동혁 서" userId="20504887884f4dce" providerId="LiveId" clId="{22D8B8F6-C098-41EA-9F4D-226F9AB1CC02}" dt="2024-09-23T07:29:57.870" v="9" actId="1035"/>
          <ac:spMkLst>
            <pc:docMk/>
            <pc:sldMk cId="1262988009" sldId="263"/>
            <ac:spMk id="3" creationId="{2F7AC91B-A57D-1A68-5FB5-3A849FB7D556}"/>
          </ac:spMkLst>
        </pc:spChg>
        <pc:picChg chg="mod">
          <ac:chgData name="동혁 서" userId="20504887884f4dce" providerId="LiveId" clId="{22D8B8F6-C098-41EA-9F4D-226F9AB1CC02}" dt="2024-09-23T07:29:55.554" v="7" actId="1035"/>
          <ac:picMkLst>
            <pc:docMk/>
            <pc:sldMk cId="1262988009" sldId="263"/>
            <ac:picMk id="4" creationId="{692BB202-E516-8894-A6A3-98F3BC5401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9A8CF-CBF5-0E4E-EB4B-029EF8EEA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F03284-E4E8-6E54-4DBF-E61B7DCEF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42378-F3CF-DA17-5497-9DDAA4EB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0FCD-A8FD-4329-AA40-F3C9DE3336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85FC7-D645-E630-8372-A6B7A5F7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DF090-B550-4D06-21A9-080D1DEB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10E-C508-4298-87A2-1B05BE21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3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9CC08-4551-0D43-44A9-F7D83C24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A35E62-D233-2116-B5A7-C405C2190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7F7D5-D0FE-72F0-06D1-30FE06DE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0FCD-A8FD-4329-AA40-F3C9DE3336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DF1A2-27AB-4E18-43CB-EE46EB69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0C2AD-8EF2-CD76-4DD2-61460677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10E-C508-4298-87A2-1B05BE21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8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C63DC-C7B0-D188-8B91-E098F6C30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C6A35E-251D-2CD8-8B60-BE74C2DE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BA0F2-27BA-05A3-F38F-58E4C57A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0FCD-A8FD-4329-AA40-F3C9DE3336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16C17-3B9B-60F1-5B70-61FCBBD3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7D24A-8471-1417-BBFF-8E47C16D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10E-C508-4298-87A2-1B05BE21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04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56BF5-B914-34F1-963D-34E894EB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98764-CABD-3580-46EE-63C8DC042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6A86B-AB92-48D2-2AC1-7451CFE7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0FCD-A8FD-4329-AA40-F3C9DE3336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6531D-B1BA-CB3F-566F-62BC07A8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4C800-57BE-3E9D-BBA8-50AFD70B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10E-C508-4298-87A2-1B05BE21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7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0D9EB-3464-2A41-BF26-27F4A093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B454A-8A65-B2BF-0B5B-392A0DC19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C9A03-5CF4-938E-5676-2FB2E76C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0FCD-A8FD-4329-AA40-F3C9DE3336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EE3A6-A77F-DBDD-71E6-5C1F47AB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3E3DE-802D-418A-0CE2-48E8DE28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10E-C508-4298-87A2-1B05BE21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83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1CFE9-57AA-00CF-3FEC-8FC7F6D8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A22F0-B475-E310-2D8F-ADFBBD48E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EA8C7-2FC9-2A5B-11AD-74D0C79DC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0E9E0C-FDFD-A96B-2655-2B4289DD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0FCD-A8FD-4329-AA40-F3C9DE3336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E8DE4-5129-8523-0F11-31AD0D0F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F221F8-63BF-A18C-0028-E2D156DF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10E-C508-4298-87A2-1B05BE21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FFEA4-6F20-231D-4687-BD617FF2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5DBAE-83D4-8AD2-F8DA-97B1CC2EA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87D1FC-45BA-CBE0-326B-F360B3C06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56F0CA-0BF4-1E13-C66E-FF94F083E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7ED5BC-5606-39C0-AF15-948F61ACF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7C842D-81AF-5478-9351-C847DE35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0FCD-A8FD-4329-AA40-F3C9DE3336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340646-38C1-4ECF-D241-EFAACA8A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5F6B75-D3D6-93E8-8A84-D25278EF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10E-C508-4298-87A2-1B05BE21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4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BDC7B-9062-8BDD-9285-AB349FB8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87BEDB-39CF-4EAA-6F59-B3285DCD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0FCD-A8FD-4329-AA40-F3C9DE3336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ADC594-B8BC-72EC-49BC-E22DF86E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A4B59F-128A-F427-8189-2A00DBE5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10E-C508-4298-87A2-1B05BE21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2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58E71-4C57-A7A3-2429-A7AC93DB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0FCD-A8FD-4329-AA40-F3C9DE3336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76C141-BAA1-4935-7A7B-8439077D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577937-A0CA-8D6E-FE12-111114CB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10E-C508-4298-87A2-1B05BE21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3897C-B19D-EEFC-3CC4-A68D9E4E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37753-D06C-4254-A8DD-803D4741E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BC656D-4F2B-3D0B-CC34-9BCFDCB14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4995F-3D13-5941-CC4A-CE6F7D25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0FCD-A8FD-4329-AA40-F3C9DE3336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CF3D2-85BA-CCAC-F0FC-C15A33D3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B1B581-8A27-F283-F6EE-84BA739A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10E-C508-4298-87A2-1B05BE21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4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C86DD-9DF1-912C-161E-538D6A7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AA70D9-5D64-1461-390C-EFF0EB584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A73427-B7B1-298B-C0E5-27B6A09CB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F1466-F3B0-C5DA-D9C8-DAE18B1E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0FCD-A8FD-4329-AA40-F3C9DE3336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4FAFE-31FA-9002-A2C1-3C1FCFED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C8A36-11F2-6580-E625-4730560A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10E-C508-4298-87A2-1B05BE21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33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4DB3E1-50E8-7E10-EBB4-A0A60239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17D0D-0596-227F-BA60-DD922F6E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B5814-8454-906D-8207-AB06013A5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580FCD-A8FD-4329-AA40-F3C9DE3336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204DD-2582-25F8-92C3-81FB02F49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6D4F1-2607-0528-C2FD-E02ACC4D9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36010E-C508-4298-87A2-1B05BE21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7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12C8CFC7-2F36-3AA1-0630-D49BB5825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3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7864D-D0EA-B03F-8D2B-4071FDCBC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721359"/>
            <a:ext cx="7823200" cy="690261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1. </a:t>
            </a:r>
            <a:r>
              <a:rPr lang="en-US" altLang="ko-KR" sz="4000" b="1" i="0" dirty="0">
                <a:solidFill>
                  <a:srgbClr val="212529"/>
                </a:solidFill>
                <a:effectLst/>
                <a:latin typeface="-apple-system"/>
              </a:rPr>
              <a:t>Visual Studio Code </a:t>
            </a:r>
            <a:r>
              <a:rPr lang="ko-KR" altLang="en-US" sz="4000" b="1" i="0" dirty="0">
                <a:solidFill>
                  <a:srgbClr val="212529"/>
                </a:solidFill>
                <a:effectLst/>
                <a:latin typeface="-apple-system"/>
              </a:rPr>
              <a:t>소개와 특징</a:t>
            </a:r>
            <a:endParaRPr lang="ko-KR" altLang="en-US" sz="4000" dirty="0"/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55FE5380-F03F-B4E7-0829-D23A8BEFB100}"/>
              </a:ext>
            </a:extLst>
          </p:cNvPr>
          <p:cNvSpPr txBox="1"/>
          <p:nvPr/>
        </p:nvSpPr>
        <p:spPr>
          <a:xfrm>
            <a:off x="1310640" y="2208014"/>
            <a:ext cx="885952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Visual Studio Code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는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Microsoft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에서 개발한 무료 오픈소스 코드 편집기입니다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다양한 플랫폼에서 지원되며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코드 편집을 비롯한 다양한 개발 작업을 보다 쉽게 수행할 수 있는 기능들을 제공합니다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Visual Studio Code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의 주요 특징은 다음과 같습니다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높은 확장성과 개인화 가능성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다양한 프로그래밍 언어 지원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코드 작성 및 디버깅 기능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Git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과 같은 버전 관리 시스템 연동 기능</a:t>
            </a:r>
          </a:p>
        </p:txBody>
      </p:sp>
    </p:spTree>
    <p:extLst>
      <p:ext uri="{BB962C8B-B14F-4D97-AF65-F5344CB8AC3E}">
        <p14:creationId xmlns:p14="http://schemas.microsoft.com/office/powerpoint/2010/main" val="388381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7864D-D0EA-B03F-8D2B-4071FDCBC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721358"/>
            <a:ext cx="3952240" cy="690261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설치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3FC881-E06E-FDE8-518F-E0B06ABFEF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50" t="10518" r="8500" b="17630"/>
          <a:stretch/>
        </p:blipFill>
        <p:spPr>
          <a:xfrm>
            <a:off x="1514495" y="1534160"/>
            <a:ext cx="9082385" cy="476779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0625294-BCF2-912A-BB27-251484EC9DAC}"/>
              </a:ext>
            </a:extLst>
          </p:cNvPr>
          <p:cNvSpPr/>
          <p:nvPr/>
        </p:nvSpPr>
        <p:spPr>
          <a:xfrm>
            <a:off x="3240575" y="4332572"/>
            <a:ext cx="1300945" cy="6763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50ABF7E-384C-FE67-F7F7-DADA9406E64B}"/>
              </a:ext>
            </a:extLst>
          </p:cNvPr>
          <p:cNvSpPr/>
          <p:nvPr/>
        </p:nvSpPr>
        <p:spPr>
          <a:xfrm>
            <a:off x="7426495" y="4326824"/>
            <a:ext cx="1300945" cy="6763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7962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7864D-D0EA-B03F-8D2B-4071FDCBC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1600" y="558798"/>
            <a:ext cx="6908800" cy="690261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i="0" dirty="0">
                <a:solidFill>
                  <a:srgbClr val="212529"/>
                </a:solidFill>
                <a:effectLst/>
                <a:latin typeface="-apple-system"/>
              </a:rPr>
              <a:t>2.1. Windows</a:t>
            </a:r>
            <a:r>
              <a:rPr lang="ko-KR" altLang="en-US" sz="4000" b="1" i="0" dirty="0">
                <a:solidFill>
                  <a:srgbClr val="212529"/>
                </a:solidFill>
                <a:effectLst/>
                <a:latin typeface="-apple-system"/>
              </a:rPr>
              <a:t>에서 설치하기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AC91B-A57D-1A68-5FB5-3A849FB7D556}"/>
              </a:ext>
            </a:extLst>
          </p:cNvPr>
          <p:cNvSpPr txBox="1"/>
          <p:nvPr/>
        </p:nvSpPr>
        <p:spPr>
          <a:xfrm>
            <a:off x="762000" y="1719779"/>
            <a:ext cx="7487920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Visual Studio Code</a:t>
            </a:r>
            <a:r>
              <a:rPr lang="ko-KR" altLang="en-US" sz="1900" b="0" i="0" dirty="0">
                <a:solidFill>
                  <a:srgbClr val="212529"/>
                </a:solidFill>
                <a:effectLst/>
                <a:latin typeface="-apple-system"/>
              </a:rPr>
              <a:t>를 다운로드합니다</a:t>
            </a: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9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900" b="0" i="0" dirty="0">
                <a:solidFill>
                  <a:srgbClr val="212529"/>
                </a:solidFill>
                <a:effectLst/>
                <a:latin typeface="-apple-system"/>
              </a:rPr>
              <a:t>다운로드 링크</a:t>
            </a: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: </a:t>
            </a:r>
            <a:r>
              <a:rPr lang="en-US" altLang="ko-KR" sz="1900" b="0" i="0" u="none" strike="noStrike" dirty="0">
                <a:solidFill>
                  <a:srgbClr val="212529"/>
                </a:solidFill>
                <a:effectLst/>
                <a:latin typeface="-apple-system"/>
                <a:hlinkClick r:id="rId2"/>
              </a:rPr>
              <a:t>https://code.visualstudio.com/download</a:t>
            </a:r>
            <a:endParaRPr lang="en-US" altLang="ko-KR" sz="1900" b="0" i="0" u="none" strike="noStrike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ko-KR" altLang="en-US" sz="19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900" b="0" i="0" dirty="0">
                <a:solidFill>
                  <a:srgbClr val="212529"/>
                </a:solidFill>
                <a:effectLst/>
                <a:latin typeface="-apple-system"/>
              </a:rPr>
              <a:t>다운로드한 설치 파일을 실행합니다</a:t>
            </a: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9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900" b="0" i="0" dirty="0">
                <a:solidFill>
                  <a:srgbClr val="212529"/>
                </a:solidFill>
                <a:effectLst/>
                <a:latin typeface="-apple-system"/>
              </a:rPr>
              <a:t>설치 파일이 압축 해제되고</a:t>
            </a: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1900" b="0" i="0" dirty="0">
                <a:solidFill>
                  <a:srgbClr val="212529"/>
                </a:solidFill>
                <a:effectLst/>
                <a:latin typeface="-apple-system"/>
              </a:rPr>
              <a:t>설치 프로그램이 실행됩니다</a:t>
            </a: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9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900" b="0" i="0" dirty="0">
                <a:solidFill>
                  <a:srgbClr val="212529"/>
                </a:solidFill>
                <a:effectLst/>
                <a:latin typeface="-apple-system"/>
              </a:rPr>
              <a:t>설치할 경로를 선택하고</a:t>
            </a: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, "Next" </a:t>
            </a:r>
            <a:r>
              <a:rPr lang="ko-KR" altLang="en-US" sz="1900" b="0" i="0" dirty="0">
                <a:solidFill>
                  <a:srgbClr val="212529"/>
                </a:solidFill>
                <a:effectLst/>
                <a:latin typeface="-apple-system"/>
              </a:rPr>
              <a:t>버튼을 클릭합니다</a:t>
            </a: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9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900" b="0" i="0" dirty="0">
                <a:solidFill>
                  <a:srgbClr val="212529"/>
                </a:solidFill>
                <a:effectLst/>
                <a:latin typeface="-apple-system"/>
              </a:rPr>
              <a:t>추가 옵션을 선택하고</a:t>
            </a: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, "Next" </a:t>
            </a:r>
            <a:r>
              <a:rPr lang="ko-KR" altLang="en-US" sz="1900" b="0" i="0" dirty="0">
                <a:solidFill>
                  <a:srgbClr val="212529"/>
                </a:solidFill>
                <a:effectLst/>
                <a:latin typeface="-apple-system"/>
              </a:rPr>
              <a:t>버튼을 클릭합니다</a:t>
            </a: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9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"Install" </a:t>
            </a:r>
            <a:r>
              <a:rPr lang="ko-KR" altLang="en-US" sz="1900" b="0" i="0" dirty="0">
                <a:solidFill>
                  <a:srgbClr val="212529"/>
                </a:solidFill>
                <a:effectLst/>
                <a:latin typeface="-apple-system"/>
              </a:rPr>
              <a:t>버튼을 클릭하여 설치를 진행합니다</a:t>
            </a: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9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900" b="0" i="0" dirty="0">
                <a:solidFill>
                  <a:srgbClr val="212529"/>
                </a:solidFill>
                <a:effectLst/>
                <a:latin typeface="-apple-system"/>
              </a:rPr>
              <a:t>설치가 완료되면 </a:t>
            </a: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"Finish" </a:t>
            </a:r>
            <a:r>
              <a:rPr lang="ko-KR" altLang="en-US" sz="1900" b="0" i="0" dirty="0">
                <a:solidFill>
                  <a:srgbClr val="212529"/>
                </a:solidFill>
                <a:effectLst/>
                <a:latin typeface="-apple-system"/>
              </a:rPr>
              <a:t>버튼을 클릭합니다</a:t>
            </a: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22397E-B22A-5C5B-8C5B-C987B4B4B4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834" t="21481" r="32083" b="26963"/>
          <a:stretch/>
        </p:blipFill>
        <p:spPr>
          <a:xfrm>
            <a:off x="7462520" y="1719779"/>
            <a:ext cx="4399280" cy="470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5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7864D-D0EA-B03F-8D2B-4071FDCBC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120" y="518158"/>
            <a:ext cx="6908800" cy="690261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i="0" dirty="0">
                <a:solidFill>
                  <a:srgbClr val="212529"/>
                </a:solidFill>
                <a:effectLst/>
                <a:latin typeface="-apple-system"/>
              </a:rPr>
              <a:t>2.1. MacOS</a:t>
            </a:r>
            <a:r>
              <a:rPr lang="ko-KR" altLang="en-US" sz="4000" b="1" i="0" dirty="0">
                <a:solidFill>
                  <a:srgbClr val="212529"/>
                </a:solidFill>
                <a:effectLst/>
                <a:latin typeface="-apple-system"/>
              </a:rPr>
              <a:t>에서 설치하기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AC91B-A57D-1A68-5FB5-3A849FB7D556}"/>
              </a:ext>
            </a:extLst>
          </p:cNvPr>
          <p:cNvSpPr txBox="1"/>
          <p:nvPr/>
        </p:nvSpPr>
        <p:spPr>
          <a:xfrm>
            <a:off x="731520" y="1680866"/>
            <a:ext cx="852424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Visual Studio Code</a:t>
            </a:r>
            <a:r>
              <a:rPr lang="ko-KR" altLang="en-US" sz="1900" b="0" i="0" dirty="0">
                <a:solidFill>
                  <a:srgbClr val="212529"/>
                </a:solidFill>
                <a:effectLst/>
                <a:latin typeface="-apple-system"/>
              </a:rPr>
              <a:t>를 다운로드합니다</a:t>
            </a: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9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900" b="0" i="0" dirty="0">
                <a:solidFill>
                  <a:srgbClr val="212529"/>
                </a:solidFill>
                <a:effectLst/>
                <a:latin typeface="-apple-system"/>
              </a:rPr>
              <a:t>다운로드 링크</a:t>
            </a: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: </a:t>
            </a:r>
            <a:r>
              <a:rPr lang="en-US" altLang="ko-KR" sz="1900" b="0" i="0" u="none" strike="noStrike" dirty="0">
                <a:solidFill>
                  <a:srgbClr val="212529"/>
                </a:solidFill>
                <a:effectLst/>
                <a:latin typeface="-apple-system"/>
                <a:hlinkClick r:id="rId2"/>
              </a:rPr>
              <a:t>https://code.visualstudio.com/download</a:t>
            </a:r>
            <a:endParaRPr lang="en-US" altLang="ko-KR" sz="1900" b="0" i="0" u="none" strike="noStrike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ko-KR" altLang="en-US" sz="19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900" b="0" i="0" dirty="0">
                <a:solidFill>
                  <a:srgbClr val="212529"/>
                </a:solidFill>
                <a:effectLst/>
                <a:latin typeface="-apple-system"/>
              </a:rPr>
              <a:t>다운로드한 설치 파일을 실행합니다</a:t>
            </a: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9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900" b="0" i="0" dirty="0">
                <a:solidFill>
                  <a:srgbClr val="212529"/>
                </a:solidFill>
                <a:effectLst/>
                <a:latin typeface="-apple-system"/>
              </a:rPr>
              <a:t>설치 파일이 압축 해제되고</a:t>
            </a: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1900" b="0" i="0" dirty="0">
                <a:solidFill>
                  <a:srgbClr val="212529"/>
                </a:solidFill>
                <a:effectLst/>
                <a:latin typeface="-apple-system"/>
              </a:rPr>
              <a:t>설치 프로그램이 실행됩니다</a:t>
            </a: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9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"Visual Studio Code"</a:t>
            </a:r>
            <a:r>
              <a:rPr lang="ko-KR" altLang="en-US" sz="1900" b="0" i="0" dirty="0">
                <a:solidFill>
                  <a:srgbClr val="212529"/>
                </a:solidFill>
                <a:effectLst/>
                <a:latin typeface="-apple-system"/>
              </a:rPr>
              <a:t>를 </a:t>
            </a: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"Applications" </a:t>
            </a:r>
            <a:r>
              <a:rPr lang="ko-KR" altLang="en-US" sz="1900" b="0" i="0" dirty="0">
                <a:solidFill>
                  <a:srgbClr val="212529"/>
                </a:solidFill>
                <a:effectLst/>
                <a:latin typeface="-apple-system"/>
              </a:rPr>
              <a:t>폴더에</a:t>
            </a:r>
            <a:endParaRPr lang="en-US" altLang="ko-KR" sz="19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sz="1900" b="0" i="0" dirty="0">
                <a:solidFill>
                  <a:srgbClr val="212529"/>
                </a:solidFill>
                <a:effectLst/>
                <a:latin typeface="-apple-system"/>
              </a:rPr>
              <a:t>    설치하도록 설정합니다</a:t>
            </a: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9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6. "Continue" </a:t>
            </a:r>
            <a:r>
              <a:rPr lang="ko-KR" altLang="en-US" sz="1900" b="0" i="0" dirty="0">
                <a:solidFill>
                  <a:srgbClr val="212529"/>
                </a:solidFill>
                <a:effectLst/>
                <a:latin typeface="-apple-system"/>
              </a:rPr>
              <a:t>버튼을 클릭합니다</a:t>
            </a: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1900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altLang="ko-KR" sz="1900" dirty="0">
                <a:solidFill>
                  <a:srgbClr val="212529"/>
                </a:solidFill>
                <a:latin typeface="-apple-system"/>
              </a:rPr>
              <a:t>7. </a:t>
            </a: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"Install" </a:t>
            </a:r>
            <a:r>
              <a:rPr lang="ko-KR" altLang="en-US" sz="1900" b="0" i="0" dirty="0">
                <a:solidFill>
                  <a:srgbClr val="212529"/>
                </a:solidFill>
                <a:effectLst/>
                <a:latin typeface="-apple-system"/>
              </a:rPr>
              <a:t>버튼을 클릭하여 설치를 진행합니다</a:t>
            </a: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1900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8. </a:t>
            </a:r>
            <a:r>
              <a:rPr lang="ko-KR" altLang="en-US" sz="1900" b="0" i="0" dirty="0">
                <a:solidFill>
                  <a:srgbClr val="212529"/>
                </a:solidFill>
                <a:effectLst/>
                <a:latin typeface="-apple-system"/>
              </a:rPr>
              <a:t>설치가 완료되면 </a:t>
            </a: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"Close" </a:t>
            </a:r>
            <a:r>
              <a:rPr lang="ko-KR" altLang="en-US" sz="1900" b="0" i="0" dirty="0">
                <a:solidFill>
                  <a:srgbClr val="212529"/>
                </a:solidFill>
                <a:effectLst/>
                <a:latin typeface="-apple-system"/>
              </a:rPr>
              <a:t>버튼을 클릭합니다</a:t>
            </a:r>
            <a:r>
              <a:rPr lang="en-US" altLang="ko-KR" sz="19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2BB202-E516-8894-A6A3-98F3BC5401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834" t="21481" r="32083" b="26963"/>
          <a:stretch/>
        </p:blipFill>
        <p:spPr>
          <a:xfrm>
            <a:off x="7472680" y="1701187"/>
            <a:ext cx="4399280" cy="470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8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223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-apple-system</vt:lpstr>
      <vt:lpstr>맑은 고딕</vt:lpstr>
      <vt:lpstr>Arial</vt:lpstr>
      <vt:lpstr>Office 테마</vt:lpstr>
      <vt:lpstr>PowerPoint 프레젠테이션</vt:lpstr>
      <vt:lpstr>1. Visual Studio Code 소개와 특징</vt:lpstr>
      <vt:lpstr>2. 설치 방법</vt:lpstr>
      <vt:lpstr>2.1. Windows에서 설치하기</vt:lpstr>
      <vt:lpstr>2.1. MacOS에서 설치하기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동혁 서</dc:creator>
  <cp:lastModifiedBy>동혁 서</cp:lastModifiedBy>
  <cp:revision>1</cp:revision>
  <dcterms:created xsi:type="dcterms:W3CDTF">2024-09-23T06:52:35Z</dcterms:created>
  <dcterms:modified xsi:type="dcterms:W3CDTF">2024-09-23T07:29:59Z</dcterms:modified>
</cp:coreProperties>
</file>