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6"/>
  </p:normalViewPr>
  <p:slideViewPr>
    <p:cSldViewPr snapToGrid="0">
      <p:cViewPr>
        <p:scale>
          <a:sx n="132" d="100"/>
          <a:sy n="132" d="100"/>
        </p:scale>
        <p:origin x="-336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94E8-BDD9-0D36-38E2-9B39D467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78E3-9FBD-0BB4-E546-306A0F36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8627-2FC1-510F-ED9F-510A4690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A5E9-B485-B20C-14A7-20B0B43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EC9E-B2DA-C490-DC3C-E79144F7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DEAE-0983-364B-9E20-4DE11515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F2A7-D745-5130-89D4-92099A170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1C5C-E3CB-15D0-FDD4-2AA0D0D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2D230-7CAC-AE99-12AF-7F705E7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B8A9-4C8F-9823-2232-DC5D1CA0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20132-6DC6-502D-4E3E-1149588C6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FB283-C619-F2FD-42BA-D0958579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3BF6-EDE5-A7DC-4A56-2A1E41C4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96878-D28E-F6F4-3863-F0665590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CE3B-09FB-BC08-B1DC-EC916E2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901F-46CC-6728-2315-C8A7D676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C7A9-E20C-9A42-5468-05DD68B5C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BC3B-F4DC-88C0-E1CF-1C637AC3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6C83-D846-F82B-27A4-D76F4AD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4FBE-9710-8181-47CA-E8DF308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560D-8EFC-C302-10C8-5C839AD5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7D367-AB97-EDA6-425F-360B9212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9D32-199B-968C-7A1A-88944818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0F21-6782-6A7C-8620-023E73E0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1003-ADE2-F00A-3A9E-6522A1A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4489-B40F-EFD5-A281-8F9E6594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79C9-867E-378C-7622-F4B4771C8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9931E-29EF-1583-31FD-397D71C1D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379-B00C-EF82-FF33-79721996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399CF-9795-9B44-7073-AC5624F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6DCF6-5B3A-094A-198C-A28B13BF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629E-63A5-6EB0-67EC-778A3780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6404-3E71-3563-F46F-B5D9D59D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73A31-4ADF-F47B-5C59-4DE2E309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81B44-64A9-F19B-C822-6CD08AB06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EE666-D985-52E5-00FC-D729CAAC2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80BAD-3A7D-3738-DF3B-38DB988E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7069E-99AC-5084-726C-0D0D10E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915FF-D54E-6A22-D732-ADFF62A4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0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AE25-884A-9D05-F231-547AA68A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27B0A-A0B8-F2F0-930D-C3ACC356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2EE72-4234-2F94-EAF6-A3C4CEFE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C983E-4DA4-B64C-576A-AB74E7DE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116FE-2BDB-0862-9DC4-F78F5685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2473-AACB-9E1A-B69E-22ACF955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E3C2-3FCF-9D04-9683-30F05135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6342-42A9-5E80-77F5-B2CFC557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45BB-E5B5-F3AB-15BE-F1E6985A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B9D97-97C0-7B97-7359-7CD8A670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FD02-4F3B-756A-102A-D285A547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767F-EBCA-DD46-D3AC-ED1A1F24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92C4-7025-68DE-1D2C-896104F2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383-CA74-A35C-723F-AD58F1F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023D1-7B66-D4EC-0D20-1A7A847A2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C092D-F9B5-00D3-3FF9-03910C08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9F4D-A177-3AEE-5F90-78B70E59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0097-77E5-1F03-626A-942D9C44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A01F2-C4C9-ED8C-D200-602479F8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0AC6B-3D70-E3B9-A6F1-39D61EA7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331D-EF5A-C01A-1E1D-4CF70D22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181F-C00E-F939-8F3C-CDC5798F0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9F27F-157C-BA45-8443-796D59C331F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B2D2-F79C-271B-1F77-F754979A5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3032E-D7E9-6AE4-EC8B-76BA0278F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35A53-1F66-3646-920A-8C4EC5F1C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0716D9-B52A-A7CD-20AB-1FEF1FF6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929526"/>
            <a:ext cx="9042400" cy="49989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F655CB-2884-7234-F02E-19D6075982E9}"/>
              </a:ext>
            </a:extLst>
          </p:cNvPr>
          <p:cNvSpPr/>
          <p:nvPr/>
        </p:nvSpPr>
        <p:spPr>
          <a:xfrm>
            <a:off x="1574800" y="1320800"/>
            <a:ext cx="4680857" cy="2452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FE6C2-99EC-BFB3-EFCF-7FEC06B80F89}"/>
              </a:ext>
            </a:extLst>
          </p:cNvPr>
          <p:cNvSpPr txBox="1"/>
          <p:nvPr/>
        </p:nvSpPr>
        <p:spPr>
          <a:xfrm>
            <a:off x="5209154" y="3244333"/>
            <a:ext cx="8868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9A857-9636-AA3B-0415-092391E8E918}"/>
              </a:ext>
            </a:extLst>
          </p:cNvPr>
          <p:cNvSpPr/>
          <p:nvPr/>
        </p:nvSpPr>
        <p:spPr>
          <a:xfrm>
            <a:off x="1574800" y="3802742"/>
            <a:ext cx="4680857" cy="214024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10304-D850-2FA1-16C7-D7C11E06A64A}"/>
              </a:ext>
            </a:extLst>
          </p:cNvPr>
          <p:cNvSpPr txBox="1"/>
          <p:nvPr/>
        </p:nvSpPr>
        <p:spPr>
          <a:xfrm>
            <a:off x="5209154" y="3980322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53E6D-3330-CFC1-E57E-26FAC9C6AE7C}"/>
              </a:ext>
            </a:extLst>
          </p:cNvPr>
          <p:cNvSpPr/>
          <p:nvPr/>
        </p:nvSpPr>
        <p:spPr>
          <a:xfrm>
            <a:off x="6284685" y="1320800"/>
            <a:ext cx="4361543" cy="24529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750D4-0DA6-288C-7A2B-A5BA80FA10EA}"/>
              </a:ext>
            </a:extLst>
          </p:cNvPr>
          <p:cNvSpPr txBox="1"/>
          <p:nvPr/>
        </p:nvSpPr>
        <p:spPr>
          <a:xfrm>
            <a:off x="6502400" y="3244333"/>
            <a:ext cx="1556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Environments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23781-31EF-9AF4-0B19-3D508200F105}"/>
              </a:ext>
            </a:extLst>
          </p:cNvPr>
          <p:cNvSpPr/>
          <p:nvPr/>
        </p:nvSpPr>
        <p:spPr>
          <a:xfrm>
            <a:off x="6298823" y="3802742"/>
            <a:ext cx="4361543" cy="214024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642D9-D82F-9ECC-E85D-BCAF86F7979F}"/>
              </a:ext>
            </a:extLst>
          </p:cNvPr>
          <p:cNvSpPr txBox="1"/>
          <p:nvPr/>
        </p:nvSpPr>
        <p:spPr>
          <a:xfrm>
            <a:off x="6502400" y="3980322"/>
            <a:ext cx="88998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436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Boeschoten, L. (Laura)</dc:creator>
  <cp:lastModifiedBy>Boeschoten, L. (Laura)</cp:lastModifiedBy>
  <cp:revision>1</cp:revision>
  <dcterms:created xsi:type="dcterms:W3CDTF">2025-07-24T12:52:55Z</dcterms:created>
  <dcterms:modified xsi:type="dcterms:W3CDTF">2025-07-24T13:01:34Z</dcterms:modified>
</cp:coreProperties>
</file>