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5" r:id="rId1"/>
  </p:sldMasterIdLst>
  <p:notesMasterIdLst>
    <p:notesMasterId r:id="rId21"/>
  </p:notesMasterIdLst>
  <p:sldIdLst>
    <p:sldId id="256" r:id="rId2"/>
    <p:sldId id="1324" r:id="rId3"/>
    <p:sldId id="1329" r:id="rId4"/>
    <p:sldId id="1330" r:id="rId5"/>
    <p:sldId id="1335" r:id="rId6"/>
    <p:sldId id="1331" r:id="rId7"/>
    <p:sldId id="1334" r:id="rId8"/>
    <p:sldId id="1333" r:id="rId9"/>
    <p:sldId id="1336" r:id="rId10"/>
    <p:sldId id="1332" r:id="rId11"/>
    <p:sldId id="1337" r:id="rId12"/>
    <p:sldId id="1338" r:id="rId13"/>
    <p:sldId id="1339" r:id="rId14"/>
    <p:sldId id="1340" r:id="rId15"/>
    <p:sldId id="1341" r:id="rId16"/>
    <p:sldId id="1346" r:id="rId17"/>
    <p:sldId id="1342" r:id="rId18"/>
    <p:sldId id="1343" r:id="rId19"/>
    <p:sldId id="134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FFCC"/>
    <a:srgbClr val="FF9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C2E570-6F31-4A45-A216-8BC6FF41BDDF}" v="49" dt="2024-07-23T14:31:47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983" autoAdjust="0"/>
    <p:restoredTop sz="94724"/>
  </p:normalViewPr>
  <p:slideViewPr>
    <p:cSldViewPr snapToGrid="0">
      <p:cViewPr>
        <p:scale>
          <a:sx n="72" d="100"/>
          <a:sy n="72" d="100"/>
        </p:scale>
        <p:origin x="-330" y="-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6/11/relationships/changesInfo" Target="changesInfos/changesInfo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activeX1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activeX/activeX2.xml><?xml version="1.0" encoding="utf-8"?>
<ax:ocx xmlns:ax="http://schemas.microsoft.com/office/2006/activeX" xmlns:r="http://schemas.openxmlformats.org/officeDocument/2006/relationships" ax:classid="{5512D11A-5CC6-11CF-8D67-00AA00BDCE1D}" ax:persistence="persistStream" r:id="rId1"/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bie Dahl" userId="51f908005c879b07" providerId="LiveId" clId="{68C2E570-6F31-4A45-A216-8BC6FF41BDDF}"/>
    <pc:docChg chg="undo custSel addSld delSld modSld sldOrd modMainMaster">
      <pc:chgData name="Debbie Dahl" userId="51f908005c879b07" providerId="LiveId" clId="{68C2E570-6F31-4A45-A216-8BC6FF41BDDF}" dt="2024-07-23T14:32:05.078" v="2543" actId="20577"/>
      <pc:docMkLst>
        <pc:docMk/>
      </pc:docMkLst>
      <pc:sldChg chg="addSp delSp modSp mod setBg delDesignElem">
        <pc:chgData name="Debbie Dahl" userId="51f908005c879b07" providerId="LiveId" clId="{68C2E570-6F31-4A45-A216-8BC6FF41BDDF}" dt="2024-07-23T14:29:30.810" v="2501" actId="1076"/>
        <pc:sldMkLst>
          <pc:docMk/>
          <pc:sldMk cId="2031615779" sldId="256"/>
        </pc:sldMkLst>
        <pc:spChg chg="add del mod">
          <ac:chgData name="Debbie Dahl" userId="51f908005c879b07" providerId="LiveId" clId="{68C2E570-6F31-4A45-A216-8BC6FF41BDDF}" dt="2024-07-23T14:29:16.709" v="2497" actId="14100"/>
          <ac:spMkLst>
            <pc:docMk/>
            <pc:sldMk cId="2031615779" sldId="256"/>
            <ac:spMk id="2" creationId="{46BF6DEA-25DA-3E6F-F2AA-7550B6D40AE8}"/>
          </ac:spMkLst>
        </pc:spChg>
        <pc:spChg chg="add del mod">
          <ac:chgData name="Debbie Dahl" userId="51f908005c879b07" providerId="LiveId" clId="{68C2E570-6F31-4A45-A216-8BC6FF41BDDF}" dt="2024-07-23T14:29:25.383" v="2499" actId="1076"/>
          <ac:spMkLst>
            <pc:docMk/>
            <pc:sldMk cId="2031615779" sldId="256"/>
            <ac:spMk id="3" creationId="{CDE42931-400F-46D8-1F6A-9BFD65D721A6}"/>
          </ac:spMkLst>
        </pc:spChg>
        <pc:spChg chg="del">
          <ac:chgData name="Debbie Dahl" userId="51f908005c879b07" providerId="LiveId" clId="{68C2E570-6F31-4A45-A216-8BC6FF41BDDF}" dt="2024-07-22T17:49:40.608" v="751"/>
          <ac:spMkLst>
            <pc:docMk/>
            <pc:sldMk cId="2031615779" sldId="256"/>
            <ac:spMk id="5" creationId="{23DA7759-3209-4FE2-96D1-4EEDD81E9EA0}"/>
          </ac:spMkLst>
        </pc:spChg>
        <pc:spChg chg="del">
          <ac:chgData name="Debbie Dahl" userId="51f908005c879b07" providerId="LiveId" clId="{68C2E570-6F31-4A45-A216-8BC6FF41BDDF}" dt="2024-07-22T17:49:40.608" v="751"/>
          <ac:spMkLst>
            <pc:docMk/>
            <pc:sldMk cId="2031615779" sldId="256"/>
            <ac:spMk id="6" creationId="{41460DAD-8769-4C9F-9C8C-BB0443909D76}"/>
          </ac:spMkLst>
        </pc:spChg>
        <pc:spChg chg="del">
          <ac:chgData name="Debbie Dahl" userId="51f908005c879b07" providerId="LiveId" clId="{68C2E570-6F31-4A45-A216-8BC6FF41BDDF}" dt="2024-07-22T17:49:40.608" v="751"/>
          <ac:spMkLst>
            <pc:docMk/>
            <pc:sldMk cId="2031615779" sldId="256"/>
            <ac:spMk id="7" creationId="{460B0EFB-53ED-4F35-B05D-F658EA021C65}"/>
          </ac:spMkLst>
        </pc:spChg>
        <pc:spChg chg="add del">
          <ac:chgData name="Debbie Dahl" userId="51f908005c879b07" providerId="LiveId" clId="{68C2E570-6F31-4A45-A216-8BC6FF41BDDF}" dt="2024-07-22T17:57:37.149" v="802" actId="26606"/>
          <ac:spMkLst>
            <pc:docMk/>
            <pc:sldMk cId="2031615779" sldId="256"/>
            <ac:spMk id="9" creationId="{4D60F200-5EB0-B223-2439-C96C67F0FEE1}"/>
          </ac:spMkLst>
        </pc:spChg>
        <pc:spChg chg="del">
          <ac:chgData name="Debbie Dahl" userId="51f908005c879b07" providerId="LiveId" clId="{68C2E570-6F31-4A45-A216-8BC6FF41BDDF}" dt="2024-07-22T17:49:40.608" v="751"/>
          <ac:spMkLst>
            <pc:docMk/>
            <pc:sldMk cId="2031615779" sldId="256"/>
            <ac:spMk id="10" creationId="{835EF3DD-7D43-4A27-8967-A92FD8CC9365}"/>
          </ac:spMkLst>
        </pc:spChg>
        <pc:spChg chg="add del">
          <ac:chgData name="Debbie Dahl" userId="51f908005c879b07" providerId="LiveId" clId="{68C2E570-6F31-4A45-A216-8BC6FF41BDDF}" dt="2024-07-22T17:57:37.149" v="802" actId="26606"/>
          <ac:spMkLst>
            <pc:docMk/>
            <pc:sldMk cId="2031615779" sldId="256"/>
            <ac:spMk id="11" creationId="{F92CB243-67C5-E304-31A0-4D7D607BAFBA}"/>
          </ac:spMkLst>
        </pc:spChg>
        <pc:spChg chg="add del">
          <ac:chgData name="Debbie Dahl" userId="51f908005c879b07" providerId="LiveId" clId="{68C2E570-6F31-4A45-A216-8BC6FF41BDDF}" dt="2024-07-22T17:57:37.149" v="802" actId="26606"/>
          <ac:spMkLst>
            <pc:docMk/>
            <pc:sldMk cId="2031615779" sldId="256"/>
            <ac:spMk id="13" creationId="{11A95761-C93E-94BF-087D-D2A823789EAB}"/>
          </ac:spMkLst>
        </pc:spChg>
        <pc:spChg chg="add del mod">
          <ac:chgData name="Debbie Dahl" userId="51f908005c879b07" providerId="LiveId" clId="{68C2E570-6F31-4A45-A216-8BC6FF41BDDF}" dt="2024-07-22T18:03:14.214" v="958" actId="478"/>
          <ac:spMkLst>
            <pc:docMk/>
            <pc:sldMk cId="2031615779" sldId="256"/>
            <ac:spMk id="14" creationId="{DE87B894-DE22-D172-D90F-338526A4947C}"/>
          </ac:spMkLst>
        </pc:spChg>
        <pc:spChg chg="add del">
          <ac:chgData name="Debbie Dahl" userId="51f908005c879b07" providerId="LiveId" clId="{68C2E570-6F31-4A45-A216-8BC6FF41BDDF}" dt="2024-07-22T17:57:37.149" v="802" actId="26606"/>
          <ac:spMkLst>
            <pc:docMk/>
            <pc:sldMk cId="2031615779" sldId="256"/>
            <ac:spMk id="15" creationId="{6E63D1A5-FD49-4756-F62E-786C34E631EF}"/>
          </ac:spMkLst>
        </pc:spChg>
        <pc:spChg chg="add del mod">
          <ac:chgData name="Debbie Dahl" userId="51f908005c879b07" providerId="LiveId" clId="{68C2E570-6F31-4A45-A216-8BC6FF41BDDF}" dt="2024-07-23T13:29:09.212" v="2170" actId="478"/>
          <ac:spMkLst>
            <pc:docMk/>
            <pc:sldMk cId="2031615779" sldId="256"/>
            <ac:spMk id="18" creationId="{F1CA1344-0256-6044-5C54-EB439EA3D498}"/>
          </ac:spMkLst>
        </pc:spChg>
        <pc:spChg chg="add mod">
          <ac:chgData name="Debbie Dahl" userId="51f908005c879b07" providerId="LiveId" clId="{68C2E570-6F31-4A45-A216-8BC6FF41BDDF}" dt="2024-07-23T13:38:10.076" v="2194" actId="14100"/>
          <ac:spMkLst>
            <pc:docMk/>
            <pc:sldMk cId="2031615779" sldId="256"/>
            <ac:spMk id="19" creationId="{936DF2D8-E75A-A130-8718-628BDE06C494}"/>
          </ac:spMkLst>
        </pc:spChg>
        <pc:spChg chg="add mod">
          <ac:chgData name="Debbie Dahl" userId="51f908005c879b07" providerId="LiveId" clId="{68C2E570-6F31-4A45-A216-8BC6FF41BDDF}" dt="2024-07-23T14:29:20.184" v="2498" actId="1076"/>
          <ac:spMkLst>
            <pc:docMk/>
            <pc:sldMk cId="2031615779" sldId="256"/>
            <ac:spMk id="20" creationId="{6C849D9A-C418-02AF-C998-EB87CEB1824F}"/>
          </ac:spMkLst>
        </pc:spChg>
        <pc:spChg chg="add del mod">
          <ac:chgData name="Debbie Dahl" userId="51f908005c879b07" providerId="LiveId" clId="{68C2E570-6F31-4A45-A216-8BC6FF41BDDF}" dt="2024-07-23T13:59:23.238" v="2294" actId="478"/>
          <ac:spMkLst>
            <pc:docMk/>
            <pc:sldMk cId="2031615779" sldId="256"/>
            <ac:spMk id="21" creationId="{CDE9DF26-819B-7368-D1A4-44CA90643E30}"/>
          </ac:spMkLst>
        </pc:spChg>
        <pc:spChg chg="add mod">
          <ac:chgData name="Debbie Dahl" userId="51f908005c879b07" providerId="LiveId" clId="{68C2E570-6F31-4A45-A216-8BC6FF41BDDF}" dt="2024-07-23T13:53:41.456" v="2256" actId="1076"/>
          <ac:spMkLst>
            <pc:docMk/>
            <pc:sldMk cId="2031615779" sldId="256"/>
            <ac:spMk id="30" creationId="{FB7BBFFC-423B-4980-0F4C-B559F5896BB5}"/>
          </ac:spMkLst>
        </pc:spChg>
        <pc:spChg chg="add">
          <ac:chgData name="Debbie Dahl" userId="51f908005c879b07" providerId="LiveId" clId="{68C2E570-6F31-4A45-A216-8BC6FF41BDDF}" dt="2024-07-23T13:53:48.095" v="2257"/>
          <ac:spMkLst>
            <pc:docMk/>
            <pc:sldMk cId="2031615779" sldId="256"/>
            <ac:spMk id="31" creationId="{363D64AB-83AB-164D-C199-4C30B9817FBD}"/>
          </ac:spMkLst>
        </pc:spChg>
        <pc:spChg chg="add del mod">
          <ac:chgData name="Debbie Dahl" userId="51f908005c879b07" providerId="LiveId" clId="{68C2E570-6F31-4A45-A216-8BC6FF41BDDF}" dt="2024-07-23T13:54:47.567" v="2264" actId="478"/>
          <ac:spMkLst>
            <pc:docMk/>
            <pc:sldMk cId="2031615779" sldId="256"/>
            <ac:spMk id="32" creationId="{3FDCDBA0-6126-1CDA-283F-2A83C40C664D}"/>
          </ac:spMkLst>
        </pc:spChg>
        <pc:spChg chg="add mod">
          <ac:chgData name="Debbie Dahl" userId="51f908005c879b07" providerId="LiveId" clId="{68C2E570-6F31-4A45-A216-8BC6FF41BDDF}" dt="2024-07-23T13:54:15.027" v="2259"/>
          <ac:spMkLst>
            <pc:docMk/>
            <pc:sldMk cId="2031615779" sldId="256"/>
            <ac:spMk id="33" creationId="{CDAF87F9-09B3-850F-729A-52AB7CFD9290}"/>
          </ac:spMkLst>
        </pc:spChg>
        <pc:spChg chg="add del mod">
          <ac:chgData name="Debbie Dahl" userId="51f908005c879b07" providerId="LiveId" clId="{68C2E570-6F31-4A45-A216-8BC6FF41BDDF}" dt="2024-07-23T13:54:47.567" v="2264" actId="478"/>
          <ac:spMkLst>
            <pc:docMk/>
            <pc:sldMk cId="2031615779" sldId="256"/>
            <ac:spMk id="34" creationId="{DF7237BE-CD21-B088-BCD4-2DC9D4D48479}"/>
          </ac:spMkLst>
        </pc:spChg>
        <pc:spChg chg="add del mod">
          <ac:chgData name="Debbie Dahl" userId="51f908005c879b07" providerId="LiveId" clId="{68C2E570-6F31-4A45-A216-8BC6FF41BDDF}" dt="2024-07-23T13:56:09.260" v="2271" actId="478"/>
          <ac:spMkLst>
            <pc:docMk/>
            <pc:sldMk cId="2031615779" sldId="256"/>
            <ac:spMk id="40" creationId="{12F9DA08-AB89-5213-AD0B-F692E6C8B26D}"/>
          </ac:spMkLst>
        </pc:spChg>
        <pc:spChg chg="add del mod">
          <ac:chgData name="Debbie Dahl" userId="51f908005c879b07" providerId="LiveId" clId="{68C2E570-6F31-4A45-A216-8BC6FF41BDDF}" dt="2024-07-23T13:59:36.192" v="2295" actId="21"/>
          <ac:spMkLst>
            <pc:docMk/>
            <pc:sldMk cId="2031615779" sldId="256"/>
            <ac:spMk id="41" creationId="{3A002CFF-DAE8-6D93-FF6C-A89F52F79C1E}"/>
          </ac:spMkLst>
        </pc:spChg>
        <pc:picChg chg="add mod">
          <ac:chgData name="Debbie Dahl" userId="51f908005c879b07" providerId="LiveId" clId="{68C2E570-6F31-4A45-A216-8BC6FF41BDDF}" dt="2024-07-23T14:29:30.810" v="2501" actId="1076"/>
          <ac:picMkLst>
            <pc:docMk/>
            <pc:sldMk cId="2031615779" sldId="256"/>
            <ac:picMk id="4" creationId="{8FCF5E57-C5FC-0F2E-8AF1-B182E825556B}"/>
          </ac:picMkLst>
        </pc:picChg>
        <pc:picChg chg="del">
          <ac:chgData name="Debbie Dahl" userId="51f908005c879b07" providerId="LiveId" clId="{68C2E570-6F31-4A45-A216-8BC6FF41BDDF}" dt="2024-07-22T17:57:23.668" v="800" actId="478"/>
          <ac:picMkLst>
            <pc:docMk/>
            <pc:sldMk cId="2031615779" sldId="256"/>
            <ac:picMk id="8" creationId="{7E25C579-51C5-D086-BAF5-2E7A8FDBB0F6}"/>
          </ac:picMkLst>
        </pc:picChg>
        <pc:picChg chg="add del">
          <ac:chgData name="Debbie Dahl" userId="51f908005c879b07" providerId="LiveId" clId="{68C2E570-6F31-4A45-A216-8BC6FF41BDDF}" dt="2024-07-22T17:57:37.149" v="802" actId="26606"/>
          <ac:picMkLst>
            <pc:docMk/>
            <pc:sldMk cId="2031615779" sldId="256"/>
            <ac:picMk id="12" creationId="{AA7978B3-3943-1BE9-B32F-2F8BB139C0B1}"/>
          </ac:picMkLst>
        </pc:picChg>
        <pc:picChg chg="add del mod modCrop">
          <ac:chgData name="Debbie Dahl" userId="51f908005c879b07" providerId="LiveId" clId="{68C2E570-6F31-4A45-A216-8BC6FF41BDDF}" dt="2024-07-23T13:33:16.238" v="2174" actId="478"/>
          <ac:picMkLst>
            <pc:docMk/>
            <pc:sldMk cId="2031615779" sldId="256"/>
            <ac:picMk id="16" creationId="{21714E4A-5E4C-C796-9707-E23CAA415E97}"/>
          </ac:picMkLst>
        </pc:picChg>
        <pc:picChg chg="add del mod">
          <ac:chgData name="Debbie Dahl" userId="51f908005c879b07" providerId="LiveId" clId="{68C2E570-6F31-4A45-A216-8BC6FF41BDDF}" dt="2024-07-23T13:43:16.013" v="2240" actId="478"/>
          <ac:picMkLst>
            <pc:docMk/>
            <pc:sldMk cId="2031615779" sldId="256"/>
            <ac:picMk id="23" creationId="{919C032F-DE79-7D88-9870-24B8B2D3ACB0}"/>
          </ac:picMkLst>
        </pc:picChg>
        <pc:picChg chg="add del mod">
          <ac:chgData name="Debbie Dahl" userId="51f908005c879b07" providerId="LiveId" clId="{68C2E570-6F31-4A45-A216-8BC6FF41BDDF}" dt="2024-07-23T13:44:28.830" v="2243" actId="478"/>
          <ac:picMkLst>
            <pc:docMk/>
            <pc:sldMk cId="2031615779" sldId="256"/>
            <ac:picMk id="25" creationId="{894988D4-EDCB-9675-D294-9BAFEA748272}"/>
          </ac:picMkLst>
        </pc:picChg>
        <pc:picChg chg="add del mod">
          <ac:chgData name="Debbie Dahl" userId="51f908005c879b07" providerId="LiveId" clId="{68C2E570-6F31-4A45-A216-8BC6FF41BDDF}" dt="2024-07-23T13:44:21.829" v="2242" actId="478"/>
          <ac:picMkLst>
            <pc:docMk/>
            <pc:sldMk cId="2031615779" sldId="256"/>
            <ac:picMk id="27" creationId="{58572813-ACA3-E8FA-52F1-2709CA2459BD}"/>
          </ac:picMkLst>
        </pc:picChg>
        <pc:picChg chg="add del mod modCrop">
          <ac:chgData name="Debbie Dahl" userId="51f908005c879b07" providerId="LiveId" clId="{68C2E570-6F31-4A45-A216-8BC6FF41BDDF}" dt="2024-07-23T13:56:29.133" v="2276" actId="478"/>
          <ac:picMkLst>
            <pc:docMk/>
            <pc:sldMk cId="2031615779" sldId="256"/>
            <ac:picMk id="29" creationId="{9666376A-04F5-D620-FAD7-87B35B42A764}"/>
          </ac:picMkLst>
        </pc:picChg>
        <pc:picChg chg="add del mod">
          <ac:chgData name="Debbie Dahl" userId="51f908005c879b07" providerId="LiveId" clId="{68C2E570-6F31-4A45-A216-8BC6FF41BDDF}" dt="2024-07-23T13:56:11.429" v="2272" actId="478"/>
          <ac:picMkLst>
            <pc:docMk/>
            <pc:sldMk cId="2031615779" sldId="256"/>
            <ac:picMk id="36" creationId="{E73D6515-68EB-27F8-648B-9CABF876D8C1}"/>
          </ac:picMkLst>
        </pc:picChg>
        <pc:picChg chg="add del mod">
          <ac:chgData name="Debbie Dahl" userId="51f908005c879b07" providerId="LiveId" clId="{68C2E570-6F31-4A45-A216-8BC6FF41BDDF}" dt="2024-07-23T13:56:19.911" v="2274" actId="478"/>
          <ac:picMkLst>
            <pc:docMk/>
            <pc:sldMk cId="2031615779" sldId="256"/>
            <ac:picMk id="38" creationId="{4DD736AB-7941-83F6-1D74-2A4276C08A19}"/>
          </ac:picMkLst>
        </pc:picChg>
        <pc:picChg chg="add del mod">
          <ac:chgData name="Debbie Dahl" userId="51f908005c879b07" providerId="LiveId" clId="{68C2E570-6F31-4A45-A216-8BC6FF41BDDF}" dt="2024-07-23T13:59:55.403" v="2299" actId="21"/>
          <ac:picMkLst>
            <pc:docMk/>
            <pc:sldMk cId="2031615779" sldId="256"/>
            <ac:picMk id="43" creationId="{D160C3F2-43A9-BAD1-1C59-D74B70F5931A}"/>
          </ac:picMkLst>
        </pc:picChg>
      </pc:sldChg>
      <pc:sldChg chg="modSp del mod">
        <pc:chgData name="Debbie Dahl" userId="51f908005c879b07" providerId="LiveId" clId="{68C2E570-6F31-4A45-A216-8BC6FF41BDDF}" dt="2024-07-22T20:17:23.105" v="1574" actId="47"/>
        <pc:sldMkLst>
          <pc:docMk/>
          <pc:sldMk cId="3277932326" sldId="257"/>
        </pc:sldMkLst>
        <pc:spChg chg="mod">
          <ac:chgData name="Debbie Dahl" userId="51f908005c879b07" providerId="LiveId" clId="{68C2E570-6F31-4A45-A216-8BC6FF41BDDF}" dt="2024-07-22T17:54:48.378" v="771"/>
          <ac:spMkLst>
            <pc:docMk/>
            <pc:sldMk cId="3277932326" sldId="257"/>
            <ac:spMk id="2" creationId="{F3DD38D7-1B63-FED5-FACF-885CEB2A4880}"/>
          </ac:spMkLst>
        </pc:spChg>
        <pc:spChg chg="mod">
          <ac:chgData name="Debbie Dahl" userId="51f908005c879b07" providerId="LiveId" clId="{68C2E570-6F31-4A45-A216-8BC6FF41BDDF}" dt="2024-07-22T17:54:18.946" v="767" actId="27636"/>
          <ac:spMkLst>
            <pc:docMk/>
            <pc:sldMk cId="3277932326" sldId="257"/>
            <ac:spMk id="3" creationId="{BFD6C590-1F6D-0A98-089D-654C8DBB12B4}"/>
          </ac:spMkLst>
        </pc:spChg>
      </pc:sldChg>
      <pc:sldChg chg="del">
        <pc:chgData name="Debbie Dahl" userId="51f908005c879b07" providerId="LiveId" clId="{68C2E570-6F31-4A45-A216-8BC6FF41BDDF}" dt="2024-07-21T17:29:45.837" v="117" actId="47"/>
        <pc:sldMkLst>
          <pc:docMk/>
          <pc:sldMk cId="875506736" sldId="258"/>
        </pc:sldMkLst>
      </pc:sldChg>
      <pc:sldChg chg="delSp del setBg delDesignElem">
        <pc:chgData name="Debbie Dahl" userId="51f908005c879b07" providerId="LiveId" clId="{68C2E570-6F31-4A45-A216-8BC6FF41BDDF}" dt="2024-07-22T20:17:02.595" v="1573" actId="47"/>
        <pc:sldMkLst>
          <pc:docMk/>
          <pc:sldMk cId="2144199860" sldId="260"/>
        </pc:sldMkLst>
        <pc:spChg chg="del">
          <ac:chgData name="Debbie Dahl" userId="51f908005c879b07" providerId="LiveId" clId="{68C2E570-6F31-4A45-A216-8BC6FF41BDDF}" dt="2024-07-22T17:49:40.608" v="751"/>
          <ac:spMkLst>
            <pc:docMk/>
            <pc:sldMk cId="2144199860" sldId="260"/>
            <ac:spMk id="9" creationId="{460B0EFB-53ED-4F35-B05D-F658EA021C65}"/>
          </ac:spMkLst>
        </pc:spChg>
        <pc:spChg chg="del">
          <ac:chgData name="Debbie Dahl" userId="51f908005c879b07" providerId="LiveId" clId="{68C2E570-6F31-4A45-A216-8BC6FF41BDDF}" dt="2024-07-22T17:49:40.608" v="751"/>
          <ac:spMkLst>
            <pc:docMk/>
            <pc:sldMk cId="2144199860" sldId="260"/>
            <ac:spMk id="11" creationId="{835EF3DD-7D43-4A27-8967-A92FD8CC9365}"/>
          </ac:spMkLst>
        </pc:spChg>
      </pc:sldChg>
      <pc:sldChg chg="modSp ord">
        <pc:chgData name="Debbie Dahl" userId="51f908005c879b07" providerId="LiveId" clId="{68C2E570-6F31-4A45-A216-8BC6FF41BDDF}" dt="2024-07-23T14:30:52.261" v="2505"/>
        <pc:sldMkLst>
          <pc:docMk/>
          <pc:sldMk cId="3131101367" sldId="262"/>
        </pc:sldMkLst>
        <pc:spChg chg="mod">
          <ac:chgData name="Debbie Dahl" userId="51f908005c879b07" providerId="LiveId" clId="{68C2E570-6F31-4A45-A216-8BC6FF41BDDF}" dt="2024-07-22T17:54:48.378" v="771"/>
          <ac:spMkLst>
            <pc:docMk/>
            <pc:sldMk cId="3131101367" sldId="262"/>
            <ac:spMk id="2" creationId="{03522CDC-5C17-9C93-308F-07A132EFDFF4}"/>
          </ac:spMkLst>
        </pc:spChg>
      </pc:sldChg>
      <pc:sldChg chg="del">
        <pc:chgData name="Debbie Dahl" userId="51f908005c879b07" providerId="LiveId" clId="{68C2E570-6F31-4A45-A216-8BC6FF41BDDF}" dt="2024-07-21T17:29:58.122" v="119" actId="47"/>
        <pc:sldMkLst>
          <pc:docMk/>
          <pc:sldMk cId="485879857" sldId="267"/>
        </pc:sldMkLst>
      </pc:sldChg>
      <pc:sldChg chg="modSp mod ord">
        <pc:chgData name="Debbie Dahl" userId="51f908005c879b07" providerId="LiveId" clId="{68C2E570-6F31-4A45-A216-8BC6FF41BDDF}" dt="2024-07-23T14:30:39.860" v="2503"/>
        <pc:sldMkLst>
          <pc:docMk/>
          <pc:sldMk cId="1072079866" sldId="268"/>
        </pc:sldMkLst>
        <pc:spChg chg="mod">
          <ac:chgData name="Debbie Dahl" userId="51f908005c879b07" providerId="LiveId" clId="{68C2E570-6F31-4A45-A216-8BC6FF41BDDF}" dt="2024-07-22T21:38:10.036" v="1651" actId="20577"/>
          <ac:spMkLst>
            <pc:docMk/>
            <pc:sldMk cId="1072079866" sldId="268"/>
            <ac:spMk id="2" creationId="{84E9BB78-600F-38E4-F984-F7AE641833BC}"/>
          </ac:spMkLst>
        </pc:spChg>
        <pc:spChg chg="mod">
          <ac:chgData name="Debbie Dahl" userId="51f908005c879b07" providerId="LiveId" clId="{68C2E570-6F31-4A45-A216-8BC6FF41BDDF}" dt="2024-07-23T14:26:18.890" v="2472" actId="1076"/>
          <ac:spMkLst>
            <pc:docMk/>
            <pc:sldMk cId="1072079866" sldId="268"/>
            <ac:spMk id="3" creationId="{A0FBB2CE-A292-1583-C2E3-39CEF2F260AC}"/>
          </ac:spMkLst>
        </pc:spChg>
      </pc:sldChg>
      <pc:sldChg chg="addSp delSp modSp mod ord">
        <pc:chgData name="Debbie Dahl" userId="51f908005c879b07" providerId="LiveId" clId="{68C2E570-6F31-4A45-A216-8BC6FF41BDDF}" dt="2024-07-22T21:53:40.130" v="2154" actId="14100"/>
        <pc:sldMkLst>
          <pc:docMk/>
          <pc:sldMk cId="2729655618" sldId="269"/>
        </pc:sldMkLst>
        <pc:spChg chg="add mod">
          <ac:chgData name="Debbie Dahl" userId="51f908005c879b07" providerId="LiveId" clId="{68C2E570-6F31-4A45-A216-8BC6FF41BDDF}" dt="2024-07-22T20:11:06.763" v="1331" actId="403"/>
          <ac:spMkLst>
            <pc:docMk/>
            <pc:sldMk cId="2729655618" sldId="269"/>
            <ac:spMk id="5" creationId="{A02D521D-C575-246A-BDB4-1C363445E4F4}"/>
          </ac:spMkLst>
        </pc:spChg>
        <pc:spChg chg="mod">
          <ac:chgData name="Debbie Dahl" userId="51f908005c879b07" providerId="LiveId" clId="{68C2E570-6F31-4A45-A216-8BC6FF41BDDF}" dt="2024-07-22T18:14:35.201" v="1085" actId="165"/>
          <ac:spMkLst>
            <pc:docMk/>
            <pc:sldMk cId="2729655618" sldId="269"/>
            <ac:spMk id="8" creationId="{E1268786-7EC9-2DB5-5D70-FB43B7C90800}"/>
          </ac:spMkLst>
        </pc:spChg>
        <pc:spChg chg="mod">
          <ac:chgData name="Debbie Dahl" userId="51f908005c879b07" providerId="LiveId" clId="{68C2E570-6F31-4A45-A216-8BC6FF41BDDF}" dt="2024-07-22T18:14:35.201" v="1085" actId="165"/>
          <ac:spMkLst>
            <pc:docMk/>
            <pc:sldMk cId="2729655618" sldId="269"/>
            <ac:spMk id="9" creationId="{9CDC0334-3D8B-27D1-20F4-C0A0F59769DE}"/>
          </ac:spMkLst>
        </pc:spChg>
        <pc:spChg chg="del">
          <ac:chgData name="Debbie Dahl" userId="51f908005c879b07" providerId="LiveId" clId="{68C2E570-6F31-4A45-A216-8BC6FF41BDDF}" dt="2024-07-21T17:18:44.983" v="115" actId="478"/>
          <ac:spMkLst>
            <pc:docMk/>
            <pc:sldMk cId="2729655618" sldId="269"/>
            <ac:spMk id="10" creationId="{203AAE11-C913-13BA-C9B6-AEBBFDF1E591}"/>
          </ac:spMkLst>
        </pc:spChg>
        <pc:spChg chg="mod">
          <ac:chgData name="Debbie Dahl" userId="51f908005c879b07" providerId="LiveId" clId="{68C2E570-6F31-4A45-A216-8BC6FF41BDDF}" dt="2024-07-22T18:14:35.201" v="1085" actId="165"/>
          <ac:spMkLst>
            <pc:docMk/>
            <pc:sldMk cId="2729655618" sldId="269"/>
            <ac:spMk id="11" creationId="{DCD87314-D31A-8441-8563-75DFB618C6A5}"/>
          </ac:spMkLst>
        </pc:spChg>
        <pc:spChg chg="mod">
          <ac:chgData name="Debbie Dahl" userId="51f908005c879b07" providerId="LiveId" clId="{68C2E570-6F31-4A45-A216-8BC6FF41BDDF}" dt="2024-07-22T18:21:07.934" v="1256" actId="1076"/>
          <ac:spMkLst>
            <pc:docMk/>
            <pc:sldMk cId="2729655618" sldId="269"/>
            <ac:spMk id="12" creationId="{0ABF325C-9A02-2CB5-7483-B018998CBD46}"/>
          </ac:spMkLst>
        </pc:spChg>
        <pc:spChg chg="mod">
          <ac:chgData name="Debbie Dahl" userId="51f908005c879b07" providerId="LiveId" clId="{68C2E570-6F31-4A45-A216-8BC6FF41BDDF}" dt="2024-07-22T18:14:35.201" v="1085" actId="165"/>
          <ac:spMkLst>
            <pc:docMk/>
            <pc:sldMk cId="2729655618" sldId="269"/>
            <ac:spMk id="13" creationId="{58E4F0FC-9D96-9FCE-0EBB-74A948A21698}"/>
          </ac:spMkLst>
        </pc:spChg>
        <pc:spChg chg="mod">
          <ac:chgData name="Debbie Dahl" userId="51f908005c879b07" providerId="LiveId" clId="{68C2E570-6F31-4A45-A216-8BC6FF41BDDF}" dt="2024-07-22T18:14:35.201" v="1085" actId="165"/>
          <ac:spMkLst>
            <pc:docMk/>
            <pc:sldMk cId="2729655618" sldId="269"/>
            <ac:spMk id="14" creationId="{85F389F4-E93A-3EA7-8DC4-EFDFF5310630}"/>
          </ac:spMkLst>
        </pc:spChg>
        <pc:spChg chg="mod">
          <ac:chgData name="Debbie Dahl" userId="51f908005c879b07" providerId="LiveId" clId="{68C2E570-6F31-4A45-A216-8BC6FF41BDDF}" dt="2024-07-22T18:14:35.201" v="1085" actId="165"/>
          <ac:spMkLst>
            <pc:docMk/>
            <pc:sldMk cId="2729655618" sldId="269"/>
            <ac:spMk id="22" creationId="{4C3B855C-758A-736B-B897-6ECA25E8F8DF}"/>
          </ac:spMkLst>
        </pc:spChg>
        <pc:spChg chg="mod">
          <ac:chgData name="Debbie Dahl" userId="51f908005c879b07" providerId="LiveId" clId="{68C2E570-6F31-4A45-A216-8BC6FF41BDDF}" dt="2024-07-22T18:17:55.413" v="1203" actId="20577"/>
          <ac:spMkLst>
            <pc:docMk/>
            <pc:sldMk cId="2729655618" sldId="269"/>
            <ac:spMk id="25" creationId="{0D66415A-04D4-4227-3A98-13A96AFF2BD9}"/>
          </ac:spMkLst>
        </pc:spChg>
        <pc:spChg chg="mod">
          <ac:chgData name="Debbie Dahl" userId="51f908005c879b07" providerId="LiveId" clId="{68C2E570-6F31-4A45-A216-8BC6FF41BDDF}" dt="2024-07-22T18:16:38.919" v="1154"/>
          <ac:spMkLst>
            <pc:docMk/>
            <pc:sldMk cId="2729655618" sldId="269"/>
            <ac:spMk id="29" creationId="{08CF1A24-80B5-1EF7-7DCE-6171BB3A1B1E}"/>
          </ac:spMkLst>
        </pc:spChg>
        <pc:spChg chg="mod">
          <ac:chgData name="Debbie Dahl" userId="51f908005c879b07" providerId="LiveId" clId="{68C2E570-6F31-4A45-A216-8BC6FF41BDDF}" dt="2024-07-22T18:14:35.201" v="1085" actId="165"/>
          <ac:spMkLst>
            <pc:docMk/>
            <pc:sldMk cId="2729655618" sldId="269"/>
            <ac:spMk id="37" creationId="{2D5F8959-3C54-84E8-6F7F-E5227E46ED54}"/>
          </ac:spMkLst>
        </pc:spChg>
        <pc:spChg chg="del">
          <ac:chgData name="Debbie Dahl" userId="51f908005c879b07" providerId="LiveId" clId="{68C2E570-6F31-4A45-A216-8BC6FF41BDDF}" dt="2024-07-21T17:18:26.408" v="111" actId="478"/>
          <ac:spMkLst>
            <pc:docMk/>
            <pc:sldMk cId="2729655618" sldId="269"/>
            <ac:spMk id="38" creationId="{0D4AB466-9083-82B2-A3F9-9C6E421ADF29}"/>
          </ac:spMkLst>
        </pc:spChg>
        <pc:spChg chg="mod">
          <ac:chgData name="Debbie Dahl" userId="51f908005c879b07" providerId="LiveId" clId="{68C2E570-6F31-4A45-A216-8BC6FF41BDDF}" dt="2024-07-22T18:20:17.915" v="1250" actId="20577"/>
          <ac:spMkLst>
            <pc:docMk/>
            <pc:sldMk cId="2729655618" sldId="269"/>
            <ac:spMk id="44" creationId="{FC3C56C3-8E19-DC17-8DDC-D14306332055}"/>
          </ac:spMkLst>
        </pc:spChg>
        <pc:spChg chg="del">
          <ac:chgData name="Debbie Dahl" userId="51f908005c879b07" providerId="LiveId" clId="{68C2E570-6F31-4A45-A216-8BC6FF41BDDF}" dt="2024-07-21T17:18:21.067" v="110" actId="478"/>
          <ac:spMkLst>
            <pc:docMk/>
            <pc:sldMk cId="2729655618" sldId="269"/>
            <ac:spMk id="46" creationId="{A303A349-3005-1980-5AE1-EE6E8C5BF518}"/>
          </ac:spMkLst>
        </pc:spChg>
        <pc:spChg chg="mod">
          <ac:chgData name="Debbie Dahl" userId="51f908005c879b07" providerId="LiveId" clId="{68C2E570-6F31-4A45-A216-8BC6FF41BDDF}" dt="2024-07-22T18:15:24.343" v="1107" actId="14100"/>
          <ac:spMkLst>
            <pc:docMk/>
            <pc:sldMk cId="2729655618" sldId="269"/>
            <ac:spMk id="47" creationId="{92C9E7B3-5C64-D6FB-ED2C-AA3CE27C4324}"/>
          </ac:spMkLst>
        </pc:spChg>
        <pc:spChg chg="mod">
          <ac:chgData name="Debbie Dahl" userId="51f908005c879b07" providerId="LiveId" clId="{68C2E570-6F31-4A45-A216-8BC6FF41BDDF}" dt="2024-07-22T21:53:40.130" v="2154" actId="14100"/>
          <ac:spMkLst>
            <pc:docMk/>
            <pc:sldMk cId="2729655618" sldId="269"/>
            <ac:spMk id="48" creationId="{20744B2A-E5F7-1435-AC68-A9FF76443E87}"/>
          </ac:spMkLst>
        </pc:spChg>
        <pc:spChg chg="mod">
          <ac:chgData name="Debbie Dahl" userId="51f908005c879b07" providerId="LiveId" clId="{68C2E570-6F31-4A45-A216-8BC6FF41BDDF}" dt="2024-07-22T18:14:35.201" v="1085" actId="165"/>
          <ac:spMkLst>
            <pc:docMk/>
            <pc:sldMk cId="2729655618" sldId="269"/>
            <ac:spMk id="49" creationId="{3B8678C4-C2BD-5745-47FE-FC7C20FDEC05}"/>
          </ac:spMkLst>
        </pc:spChg>
        <pc:spChg chg="mod">
          <ac:chgData name="Debbie Dahl" userId="51f908005c879b07" providerId="LiveId" clId="{68C2E570-6F31-4A45-A216-8BC6FF41BDDF}" dt="2024-07-22T18:19:21.356" v="1222"/>
          <ac:spMkLst>
            <pc:docMk/>
            <pc:sldMk cId="2729655618" sldId="269"/>
            <ac:spMk id="53" creationId="{1DA8360A-0379-4202-854B-6316210A23C9}"/>
          </ac:spMkLst>
        </pc:spChg>
        <pc:spChg chg="mod">
          <ac:chgData name="Debbie Dahl" userId="51f908005c879b07" providerId="LiveId" clId="{68C2E570-6F31-4A45-A216-8BC6FF41BDDF}" dt="2024-07-22T18:19:49.415" v="1224"/>
          <ac:spMkLst>
            <pc:docMk/>
            <pc:sldMk cId="2729655618" sldId="269"/>
            <ac:spMk id="61" creationId="{7520D894-9468-4804-D990-BAC49CE2B0EB}"/>
          </ac:spMkLst>
        </pc:spChg>
        <pc:spChg chg="mod">
          <ac:chgData name="Debbie Dahl" userId="51f908005c879b07" providerId="LiveId" clId="{68C2E570-6F31-4A45-A216-8BC6FF41BDDF}" dt="2024-07-22T18:19:49.415" v="1224"/>
          <ac:spMkLst>
            <pc:docMk/>
            <pc:sldMk cId="2729655618" sldId="269"/>
            <ac:spMk id="64" creationId="{1855F0AA-CB51-944F-E6DE-25D1131D140E}"/>
          </ac:spMkLst>
        </pc:spChg>
        <pc:grpChg chg="del mod">
          <ac:chgData name="Debbie Dahl" userId="51f908005c879b07" providerId="LiveId" clId="{68C2E570-6F31-4A45-A216-8BC6FF41BDDF}" dt="2024-07-22T18:14:35.201" v="1085" actId="165"/>
          <ac:grpSpMkLst>
            <pc:docMk/>
            <pc:sldMk cId="2729655618" sldId="269"/>
            <ac:grpSpMk id="2" creationId="{93AFC927-487C-27A0-CB15-9BEFF62376CC}"/>
          </ac:grpSpMkLst>
        </pc:grpChg>
        <pc:grpChg chg="mod">
          <ac:chgData name="Debbie Dahl" userId="51f908005c879b07" providerId="LiveId" clId="{68C2E570-6F31-4A45-A216-8BC6FF41BDDF}" dt="2024-07-22T18:14:35.201" v="1085" actId="165"/>
          <ac:grpSpMkLst>
            <pc:docMk/>
            <pc:sldMk cId="2729655618" sldId="269"/>
            <ac:grpSpMk id="15" creationId="{2D264064-790C-3622-4554-0F3BD2490C66}"/>
          </ac:grpSpMkLst>
        </pc:grpChg>
        <pc:grpChg chg="mod topLvl">
          <ac:chgData name="Debbie Dahl" userId="51f908005c879b07" providerId="LiveId" clId="{68C2E570-6F31-4A45-A216-8BC6FF41BDDF}" dt="2024-07-22T18:14:35.201" v="1085" actId="165"/>
          <ac:grpSpMkLst>
            <pc:docMk/>
            <pc:sldMk cId="2729655618" sldId="269"/>
            <ac:grpSpMk id="16" creationId="{D30093F1-1F32-F6BF-8FFF-7AC5535AC4AF}"/>
          </ac:grpSpMkLst>
        </pc:grpChg>
        <pc:grpChg chg="mod">
          <ac:chgData name="Debbie Dahl" userId="51f908005c879b07" providerId="LiveId" clId="{68C2E570-6F31-4A45-A216-8BC6FF41BDDF}" dt="2024-07-22T18:14:35.201" v="1085" actId="165"/>
          <ac:grpSpMkLst>
            <pc:docMk/>
            <pc:sldMk cId="2729655618" sldId="269"/>
            <ac:grpSpMk id="18" creationId="{A67D7DC3-1AB0-ACFE-7834-E48193571A89}"/>
          </ac:grpSpMkLst>
        </pc:grpChg>
        <pc:grpChg chg="add mod">
          <ac:chgData name="Debbie Dahl" userId="51f908005c879b07" providerId="LiveId" clId="{68C2E570-6F31-4A45-A216-8BC6FF41BDDF}" dt="2024-07-22T18:18:43.578" v="1218" actId="1076"/>
          <ac:grpSpMkLst>
            <pc:docMk/>
            <pc:sldMk cId="2729655618" sldId="269"/>
            <ac:grpSpMk id="19" creationId="{48F9A7EB-E3AF-EB97-A8BE-088DEB2A6F9E}"/>
          </ac:grpSpMkLst>
        </pc:grpChg>
        <pc:grpChg chg="mod">
          <ac:chgData name="Debbie Dahl" userId="51f908005c879b07" providerId="LiveId" clId="{68C2E570-6F31-4A45-A216-8BC6FF41BDDF}" dt="2024-07-22T18:16:38.919" v="1154"/>
          <ac:grpSpMkLst>
            <pc:docMk/>
            <pc:sldMk cId="2729655618" sldId="269"/>
            <ac:grpSpMk id="23" creationId="{69FB00B7-0B2A-88C9-FA31-818F6D897B05}"/>
          </ac:grpSpMkLst>
        </pc:grpChg>
        <pc:grpChg chg="mod topLvl">
          <ac:chgData name="Debbie Dahl" userId="51f908005c879b07" providerId="LiveId" clId="{68C2E570-6F31-4A45-A216-8BC6FF41BDDF}" dt="2024-07-22T18:14:35.201" v="1085" actId="165"/>
          <ac:grpSpMkLst>
            <pc:docMk/>
            <pc:sldMk cId="2729655618" sldId="269"/>
            <ac:grpSpMk id="31" creationId="{A8D0D260-2CB7-0C57-537A-5E4E0DE05779}"/>
          </ac:grpSpMkLst>
        </pc:grpChg>
        <pc:grpChg chg="add mod">
          <ac:chgData name="Debbie Dahl" userId="51f908005c879b07" providerId="LiveId" clId="{68C2E570-6F31-4A45-A216-8BC6FF41BDDF}" dt="2024-07-22T18:19:28.543" v="1223" actId="1076"/>
          <ac:grpSpMkLst>
            <pc:docMk/>
            <pc:sldMk cId="2729655618" sldId="269"/>
            <ac:grpSpMk id="41" creationId="{905192E0-47A3-FC05-8912-791A28F3A2BC}"/>
          </ac:grpSpMkLst>
        </pc:grpChg>
        <pc:grpChg chg="mod">
          <ac:chgData name="Debbie Dahl" userId="51f908005c879b07" providerId="LiveId" clId="{68C2E570-6F31-4A45-A216-8BC6FF41BDDF}" dt="2024-07-22T18:19:21.356" v="1222"/>
          <ac:grpSpMkLst>
            <pc:docMk/>
            <pc:sldMk cId="2729655618" sldId="269"/>
            <ac:grpSpMk id="42" creationId="{320C6F4B-7935-D515-1CA0-090E267C24CD}"/>
          </ac:grpSpMkLst>
        </pc:grpChg>
        <pc:grpChg chg="del">
          <ac:chgData name="Debbie Dahl" userId="51f908005c879b07" providerId="LiveId" clId="{68C2E570-6F31-4A45-A216-8BC6FF41BDDF}" dt="2024-07-21T17:18:30.571" v="112" actId="478"/>
          <ac:grpSpMkLst>
            <pc:docMk/>
            <pc:sldMk cId="2729655618" sldId="269"/>
            <ac:grpSpMk id="51" creationId="{F13AE2B7-0274-D741-6107-4311046968CD}"/>
          </ac:grpSpMkLst>
        </pc:grpChg>
        <pc:grpChg chg="mod topLvl">
          <ac:chgData name="Debbie Dahl" userId="51f908005c879b07" providerId="LiveId" clId="{68C2E570-6F31-4A45-A216-8BC6FF41BDDF}" dt="2024-07-22T18:14:35.201" v="1085" actId="165"/>
          <ac:grpSpMkLst>
            <pc:docMk/>
            <pc:sldMk cId="2729655618" sldId="269"/>
            <ac:grpSpMk id="52" creationId="{2B976E9F-DBA8-505A-90F9-1AEE423EB370}"/>
          </ac:grpSpMkLst>
        </pc:grpChg>
        <pc:grpChg chg="mod topLvl">
          <ac:chgData name="Debbie Dahl" userId="51f908005c879b07" providerId="LiveId" clId="{68C2E570-6F31-4A45-A216-8BC6FF41BDDF}" dt="2024-07-22T18:18:29.284" v="1217" actId="1036"/>
          <ac:grpSpMkLst>
            <pc:docMk/>
            <pc:sldMk cId="2729655618" sldId="269"/>
            <ac:grpSpMk id="54" creationId="{003C770A-CD8F-98F6-F944-141665709A3A}"/>
          </ac:grpSpMkLst>
        </pc:grpChg>
        <pc:grpChg chg="mod topLvl">
          <ac:chgData name="Debbie Dahl" userId="51f908005c879b07" providerId="LiveId" clId="{68C2E570-6F31-4A45-A216-8BC6FF41BDDF}" dt="2024-07-22T18:16:24.553" v="1153" actId="1038"/>
          <ac:grpSpMkLst>
            <pc:docMk/>
            <pc:sldMk cId="2729655618" sldId="269"/>
            <ac:grpSpMk id="56" creationId="{577BB1DF-3D2F-CAC3-5ED4-03374FAF8038}"/>
          </ac:grpSpMkLst>
        </pc:grpChg>
        <pc:grpChg chg="del">
          <ac:chgData name="Debbie Dahl" userId="51f908005c879b07" providerId="LiveId" clId="{68C2E570-6F31-4A45-A216-8BC6FF41BDDF}" dt="2024-07-21T17:18:33.466" v="113" actId="478"/>
          <ac:grpSpMkLst>
            <pc:docMk/>
            <pc:sldMk cId="2729655618" sldId="269"/>
            <ac:grpSpMk id="57" creationId="{D5FDD9E4-8650-318F-1606-9B7B9890822E}"/>
          </ac:grpSpMkLst>
        </pc:grpChg>
        <pc:grpChg chg="add del mod">
          <ac:chgData name="Debbie Dahl" userId="51f908005c879b07" providerId="LiveId" clId="{68C2E570-6F31-4A45-A216-8BC6FF41BDDF}" dt="2024-07-22T18:19:55.907" v="1226" actId="478"/>
          <ac:grpSpMkLst>
            <pc:docMk/>
            <pc:sldMk cId="2729655618" sldId="269"/>
            <ac:grpSpMk id="58" creationId="{15C52875-4142-A6FE-0703-E93F87227761}"/>
          </ac:grpSpMkLst>
        </pc:grpChg>
        <pc:grpChg chg="mod">
          <ac:chgData name="Debbie Dahl" userId="51f908005c879b07" providerId="LiveId" clId="{68C2E570-6F31-4A45-A216-8BC6FF41BDDF}" dt="2024-07-22T18:19:49.415" v="1224"/>
          <ac:grpSpMkLst>
            <pc:docMk/>
            <pc:sldMk cId="2729655618" sldId="269"/>
            <ac:grpSpMk id="60" creationId="{34B79AC7-4407-4647-0A1B-C7CB85DA36E3}"/>
          </ac:grpSpMkLst>
        </pc:grpChg>
        <pc:picChg chg="del">
          <ac:chgData name="Debbie Dahl" userId="51f908005c879b07" providerId="LiveId" clId="{68C2E570-6F31-4A45-A216-8BC6FF41BDDF}" dt="2024-07-21T17:17:34.036" v="70" actId="478"/>
          <ac:picMkLst>
            <pc:docMk/>
            <pc:sldMk cId="2729655618" sldId="269"/>
            <ac:picMk id="3" creationId="{13C66838-C403-59BD-1361-AAFD99CE3FCB}"/>
          </ac:picMkLst>
        </pc:picChg>
        <pc:picChg chg="mod topLvl">
          <ac:chgData name="Debbie Dahl" userId="51f908005c879b07" providerId="LiveId" clId="{68C2E570-6F31-4A45-A216-8BC6FF41BDDF}" dt="2024-07-22T18:14:35.201" v="1085" actId="165"/>
          <ac:picMkLst>
            <pc:docMk/>
            <pc:sldMk cId="2729655618" sldId="269"/>
            <ac:picMk id="4" creationId="{58058587-21A6-5D49-6EA4-8C243DF9412A}"/>
          </ac:picMkLst>
        </pc:picChg>
        <pc:picChg chg="mod">
          <ac:chgData name="Debbie Dahl" userId="51f908005c879b07" providerId="LiveId" clId="{68C2E570-6F31-4A45-A216-8BC6FF41BDDF}" dt="2024-07-22T18:14:35.201" v="1085" actId="165"/>
          <ac:picMkLst>
            <pc:docMk/>
            <pc:sldMk cId="2729655618" sldId="269"/>
            <ac:picMk id="6" creationId="{FE89B3C7-7B23-4145-EBFF-715A7040A106}"/>
          </ac:picMkLst>
        </pc:picChg>
        <pc:picChg chg="mod topLvl">
          <ac:chgData name="Debbie Dahl" userId="51f908005c879b07" providerId="LiveId" clId="{68C2E570-6F31-4A45-A216-8BC6FF41BDDF}" dt="2024-07-22T18:14:35.201" v="1085" actId="165"/>
          <ac:picMkLst>
            <pc:docMk/>
            <pc:sldMk cId="2729655618" sldId="269"/>
            <ac:picMk id="7" creationId="{82210E4B-86B8-6CF3-F819-8BB4C9ACD665}"/>
          </ac:picMkLst>
        </pc:picChg>
        <pc:picChg chg="mod">
          <ac:chgData name="Debbie Dahl" userId="51f908005c879b07" providerId="LiveId" clId="{68C2E570-6F31-4A45-A216-8BC6FF41BDDF}" dt="2024-07-22T18:14:35.201" v="1085" actId="165"/>
          <ac:picMkLst>
            <pc:docMk/>
            <pc:sldMk cId="2729655618" sldId="269"/>
            <ac:picMk id="20" creationId="{0C8D9A34-973A-15A9-9164-258CE997DB3B}"/>
          </ac:picMkLst>
        </pc:picChg>
        <pc:picChg chg="mod">
          <ac:chgData name="Debbie Dahl" userId="51f908005c879b07" providerId="LiveId" clId="{68C2E570-6F31-4A45-A216-8BC6FF41BDDF}" dt="2024-07-22T18:14:35.201" v="1085" actId="165"/>
          <ac:picMkLst>
            <pc:docMk/>
            <pc:sldMk cId="2729655618" sldId="269"/>
            <ac:picMk id="21" creationId="{3B614C4C-941D-0449-1F7F-DE27F7FAEA9E}"/>
          </ac:picMkLst>
        </pc:picChg>
        <pc:picChg chg="del">
          <ac:chgData name="Debbie Dahl" userId="51f908005c879b07" providerId="LiveId" clId="{68C2E570-6F31-4A45-A216-8BC6FF41BDDF}" dt="2024-07-22T18:14:25.371" v="1084" actId="478"/>
          <ac:picMkLst>
            <pc:docMk/>
            <pc:sldMk cId="2729655618" sldId="269"/>
            <ac:picMk id="24" creationId="{6AAB98AD-2112-9229-926B-D1597561DCF0}"/>
          </ac:picMkLst>
        </pc:picChg>
        <pc:picChg chg="mod">
          <ac:chgData name="Debbie Dahl" userId="51f908005c879b07" providerId="LiveId" clId="{68C2E570-6F31-4A45-A216-8BC6FF41BDDF}" dt="2024-07-22T18:14:35.201" v="1085" actId="165"/>
          <ac:picMkLst>
            <pc:docMk/>
            <pc:sldMk cId="2729655618" sldId="269"/>
            <ac:picMk id="26" creationId="{8C372E7C-6D26-4DA0-9322-E82B46BF7766}"/>
          </ac:picMkLst>
        </pc:picChg>
        <pc:picChg chg="mod">
          <ac:chgData name="Debbie Dahl" userId="51f908005c879b07" providerId="LiveId" clId="{68C2E570-6F31-4A45-A216-8BC6FF41BDDF}" dt="2024-07-22T18:16:38.919" v="1154"/>
          <ac:picMkLst>
            <pc:docMk/>
            <pc:sldMk cId="2729655618" sldId="269"/>
            <ac:picMk id="27" creationId="{8226F086-D327-ACF2-8376-559219692B30}"/>
          </ac:picMkLst>
        </pc:picChg>
        <pc:picChg chg="mod">
          <ac:chgData name="Debbie Dahl" userId="51f908005c879b07" providerId="LiveId" clId="{68C2E570-6F31-4A45-A216-8BC6FF41BDDF}" dt="2024-07-22T18:14:35.201" v="1085" actId="165"/>
          <ac:picMkLst>
            <pc:docMk/>
            <pc:sldMk cId="2729655618" sldId="269"/>
            <ac:picMk id="28" creationId="{884083D6-68CB-CF75-0ECD-789AE23F490F}"/>
          </ac:picMkLst>
        </pc:picChg>
        <pc:picChg chg="del">
          <ac:chgData name="Debbie Dahl" userId="51f908005c879b07" providerId="LiveId" clId="{68C2E570-6F31-4A45-A216-8BC6FF41BDDF}" dt="2024-07-21T17:18:30.571" v="112" actId="478"/>
          <ac:picMkLst>
            <pc:docMk/>
            <pc:sldMk cId="2729655618" sldId="269"/>
            <ac:picMk id="30" creationId="{0AE67C83-62D5-781B-DC72-731929B7063D}"/>
          </ac:picMkLst>
        </pc:picChg>
        <pc:picChg chg="mod">
          <ac:chgData name="Debbie Dahl" userId="51f908005c879b07" providerId="LiveId" clId="{68C2E570-6F31-4A45-A216-8BC6FF41BDDF}" dt="2024-07-22T18:14:35.201" v="1085" actId="165"/>
          <ac:picMkLst>
            <pc:docMk/>
            <pc:sldMk cId="2729655618" sldId="269"/>
            <ac:picMk id="33" creationId="{A434AA29-7374-5884-7A2F-9CCEDEAAE324}"/>
          </ac:picMkLst>
        </pc:picChg>
        <pc:picChg chg="mod">
          <ac:chgData name="Debbie Dahl" userId="51f908005c879b07" providerId="LiveId" clId="{68C2E570-6F31-4A45-A216-8BC6FF41BDDF}" dt="2024-07-22T18:14:35.201" v="1085" actId="165"/>
          <ac:picMkLst>
            <pc:docMk/>
            <pc:sldMk cId="2729655618" sldId="269"/>
            <ac:picMk id="34" creationId="{4695430B-DDE2-E7B8-3352-807BBEF209F9}"/>
          </ac:picMkLst>
        </pc:picChg>
        <pc:picChg chg="del">
          <ac:chgData name="Debbie Dahl" userId="51f908005c879b07" providerId="LiveId" clId="{68C2E570-6F31-4A45-A216-8BC6FF41BDDF}" dt="2024-07-21T17:18:33.466" v="113" actId="478"/>
          <ac:picMkLst>
            <pc:docMk/>
            <pc:sldMk cId="2729655618" sldId="269"/>
            <ac:picMk id="35" creationId="{9B0B4C91-FC88-7964-DB4F-412698F90073}"/>
          </ac:picMkLst>
        </pc:picChg>
        <pc:picChg chg="mod">
          <ac:chgData name="Debbie Dahl" userId="51f908005c879b07" providerId="LiveId" clId="{68C2E570-6F31-4A45-A216-8BC6FF41BDDF}" dt="2024-07-22T18:14:35.201" v="1085" actId="165"/>
          <ac:picMkLst>
            <pc:docMk/>
            <pc:sldMk cId="2729655618" sldId="269"/>
            <ac:picMk id="36" creationId="{5F88633B-6C51-7032-2C55-42B0A841179E}"/>
          </ac:picMkLst>
        </pc:picChg>
        <pc:picChg chg="mod">
          <ac:chgData name="Debbie Dahl" userId="51f908005c879b07" providerId="LiveId" clId="{68C2E570-6F31-4A45-A216-8BC6FF41BDDF}" dt="2024-07-22T18:19:21.356" v="1222"/>
          <ac:picMkLst>
            <pc:docMk/>
            <pc:sldMk cId="2729655618" sldId="269"/>
            <ac:picMk id="50" creationId="{CB830349-C57D-5CAD-68BF-7BA3A701A100}"/>
          </ac:picMkLst>
        </pc:picChg>
        <pc:picChg chg="mod">
          <ac:chgData name="Debbie Dahl" userId="51f908005c879b07" providerId="LiveId" clId="{68C2E570-6F31-4A45-A216-8BC6FF41BDDF}" dt="2024-07-22T18:19:49.415" v="1224"/>
          <ac:picMkLst>
            <pc:docMk/>
            <pc:sldMk cId="2729655618" sldId="269"/>
            <ac:picMk id="62" creationId="{3B8FE341-6536-92C7-AC21-8F8005C5B19A}"/>
          </ac:picMkLst>
        </pc:picChg>
        <pc:inkChg chg="mod topLvl">
          <ac:chgData name="Debbie Dahl" userId="51f908005c879b07" providerId="LiveId" clId="{68C2E570-6F31-4A45-A216-8BC6FF41BDDF}" dt="2024-07-22T18:14:35.201" v="1085" actId="165"/>
          <ac:inkMkLst>
            <pc:docMk/>
            <pc:sldMk cId="2729655618" sldId="269"/>
            <ac:inkMk id="87" creationId="{7472CA82-D7D5-EB6A-3A9A-179191D8E59A}"/>
          </ac:inkMkLst>
        </pc:inkChg>
        <pc:inkChg chg="mod topLvl">
          <ac:chgData name="Debbie Dahl" userId="51f908005c879b07" providerId="LiveId" clId="{68C2E570-6F31-4A45-A216-8BC6FF41BDDF}" dt="2024-07-22T18:14:35.201" v="1085" actId="165"/>
          <ac:inkMkLst>
            <pc:docMk/>
            <pc:sldMk cId="2729655618" sldId="269"/>
            <ac:inkMk id="90" creationId="{1BF6C944-92FC-315E-B20B-39981710B30F}"/>
          </ac:inkMkLst>
        </pc:inkChg>
        <pc:cxnChg chg="add mod">
          <ac:chgData name="Debbie Dahl" userId="51f908005c879b07" providerId="LiveId" clId="{68C2E570-6F31-4A45-A216-8BC6FF41BDDF}" dt="2024-07-22T18:19:06.270" v="1221" actId="14100"/>
          <ac:cxnSpMkLst>
            <pc:docMk/>
            <pc:sldMk cId="2729655618" sldId="269"/>
            <ac:cxnSpMk id="32" creationId="{373C20F1-5D85-0C92-9110-A1E5CE625D9A}"/>
          </ac:cxnSpMkLst>
        </pc:cxnChg>
        <pc:cxnChg chg="mod topLvl">
          <ac:chgData name="Debbie Dahl" userId="51f908005c879b07" providerId="LiveId" clId="{68C2E570-6F31-4A45-A216-8BC6FF41BDDF}" dt="2024-07-22T18:14:35.201" v="1085" actId="165"/>
          <ac:cxnSpMkLst>
            <pc:docMk/>
            <pc:sldMk cId="2729655618" sldId="269"/>
            <ac:cxnSpMk id="43" creationId="{3D4C31CA-9217-0E9D-3F36-F755168840E7}"/>
          </ac:cxnSpMkLst>
        </pc:cxnChg>
        <pc:cxnChg chg="mod topLvl">
          <ac:chgData name="Debbie Dahl" userId="51f908005c879b07" providerId="LiveId" clId="{68C2E570-6F31-4A45-A216-8BC6FF41BDDF}" dt="2024-07-22T18:16:24.553" v="1153" actId="1038"/>
          <ac:cxnSpMkLst>
            <pc:docMk/>
            <pc:sldMk cId="2729655618" sldId="269"/>
            <ac:cxnSpMk id="45" creationId="{CC47E741-EA8B-F174-2A3C-9661F01BCA0E}"/>
          </ac:cxnSpMkLst>
        </pc:cxnChg>
        <pc:cxnChg chg="mod topLvl">
          <ac:chgData name="Debbie Dahl" userId="51f908005c879b07" providerId="LiveId" clId="{68C2E570-6F31-4A45-A216-8BC6FF41BDDF}" dt="2024-07-22T18:18:29.284" v="1217" actId="1036"/>
          <ac:cxnSpMkLst>
            <pc:docMk/>
            <pc:sldMk cId="2729655618" sldId="269"/>
            <ac:cxnSpMk id="55" creationId="{03818116-AC4E-AAE9-C2D9-3922459B4229}"/>
          </ac:cxnSpMkLst>
        </pc:cxnChg>
        <pc:cxnChg chg="mod topLvl">
          <ac:chgData name="Debbie Dahl" userId="51f908005c879b07" providerId="LiveId" clId="{68C2E570-6F31-4A45-A216-8BC6FF41BDDF}" dt="2024-07-22T18:14:35.201" v="1085" actId="165"/>
          <ac:cxnSpMkLst>
            <pc:docMk/>
            <pc:sldMk cId="2729655618" sldId="269"/>
            <ac:cxnSpMk id="59" creationId="{EB2FA08C-B0D0-6473-16E3-3E3F69CBAE03}"/>
          </ac:cxnSpMkLst>
        </pc:cxnChg>
        <pc:cxnChg chg="del mod">
          <ac:chgData name="Debbie Dahl" userId="51f908005c879b07" providerId="LiveId" clId="{68C2E570-6F31-4A45-A216-8BC6FF41BDDF}" dt="2024-07-21T17:18:37.225" v="114" actId="478"/>
          <ac:cxnSpMkLst>
            <pc:docMk/>
            <pc:sldMk cId="2729655618" sldId="269"/>
            <ac:cxnSpMk id="63" creationId="{8698F7D2-375B-4848-7817-066F7EA0DEA3}"/>
          </ac:cxnSpMkLst>
        </pc:cxnChg>
        <pc:cxnChg chg="add mod">
          <ac:chgData name="Debbie Dahl" userId="51f908005c879b07" providerId="LiveId" clId="{68C2E570-6F31-4A45-A216-8BC6FF41BDDF}" dt="2024-07-22T18:21:00.788" v="1255" actId="14100"/>
          <ac:cxnSpMkLst>
            <pc:docMk/>
            <pc:sldMk cId="2729655618" sldId="269"/>
            <ac:cxnSpMk id="65" creationId="{D7FD0C7B-2CDC-5E29-69F4-9AEA2FED0FD1}"/>
          </ac:cxnSpMkLst>
        </pc:cxnChg>
        <pc:cxnChg chg="mod topLvl">
          <ac:chgData name="Debbie Dahl" userId="51f908005c879b07" providerId="LiveId" clId="{68C2E570-6F31-4A45-A216-8BC6FF41BDDF}" dt="2024-07-22T18:14:35.201" v="1085" actId="165"/>
          <ac:cxnSpMkLst>
            <pc:docMk/>
            <pc:sldMk cId="2729655618" sldId="269"/>
            <ac:cxnSpMk id="66" creationId="{DC536747-F3D9-1065-2FDE-49648B29F90B}"/>
          </ac:cxnSpMkLst>
        </pc:cxnChg>
      </pc:sldChg>
      <pc:sldChg chg="del">
        <pc:chgData name="Debbie Dahl" userId="51f908005c879b07" providerId="LiveId" clId="{68C2E570-6F31-4A45-A216-8BC6FF41BDDF}" dt="2024-07-21T17:31:20.392" v="120" actId="47"/>
        <pc:sldMkLst>
          <pc:docMk/>
          <pc:sldMk cId="1778014404" sldId="270"/>
        </pc:sldMkLst>
      </pc:sldChg>
      <pc:sldChg chg="del">
        <pc:chgData name="Debbie Dahl" userId="51f908005c879b07" providerId="LiveId" clId="{68C2E570-6F31-4A45-A216-8BC6FF41BDDF}" dt="2024-07-21T17:19:14.867" v="116" actId="47"/>
        <pc:sldMkLst>
          <pc:docMk/>
          <pc:sldMk cId="2054190395" sldId="271"/>
        </pc:sldMkLst>
      </pc:sldChg>
      <pc:sldChg chg="addSp delSp modSp mod chgLayout">
        <pc:chgData name="Debbie Dahl" userId="51f908005c879b07" providerId="LiveId" clId="{68C2E570-6F31-4A45-A216-8BC6FF41BDDF}" dt="2024-07-23T14:26:33.912" v="2473" actId="20577"/>
        <pc:sldMkLst>
          <pc:docMk/>
          <pc:sldMk cId="960325485" sldId="273"/>
        </pc:sldMkLst>
        <pc:spChg chg="add mod ord">
          <ac:chgData name="Debbie Dahl" userId="51f908005c879b07" providerId="LiveId" clId="{68C2E570-6F31-4A45-A216-8BC6FF41BDDF}" dt="2024-07-22T20:16:23.660" v="1534" actId="403"/>
          <ac:spMkLst>
            <pc:docMk/>
            <pc:sldMk cId="960325485" sldId="273"/>
            <ac:spMk id="2" creationId="{AA741899-1962-379B-C436-5423876FA035}"/>
          </ac:spMkLst>
        </pc:spChg>
        <pc:spChg chg="add del mod ord">
          <ac:chgData name="Debbie Dahl" userId="51f908005c879b07" providerId="LiveId" clId="{68C2E570-6F31-4A45-A216-8BC6FF41BDDF}" dt="2024-07-22T20:14:32.003" v="1410" actId="478"/>
          <ac:spMkLst>
            <pc:docMk/>
            <pc:sldMk cId="960325485" sldId="273"/>
            <ac:spMk id="3" creationId="{D187C07F-92FA-3A23-E858-B4F4760829F9}"/>
          </ac:spMkLst>
        </pc:spChg>
        <pc:spChg chg="add del mod">
          <ac:chgData name="Debbie Dahl" userId="51f908005c879b07" providerId="LiveId" clId="{68C2E570-6F31-4A45-A216-8BC6FF41BDDF}" dt="2024-07-22T20:13:09.531" v="1347" actId="478"/>
          <ac:spMkLst>
            <pc:docMk/>
            <pc:sldMk cId="960325485" sldId="273"/>
            <ac:spMk id="4" creationId="{0194D8A8-DB32-AF4E-341F-3500D77A9A1F}"/>
          </ac:spMkLst>
        </pc:spChg>
        <pc:spChg chg="del">
          <ac:chgData name="Debbie Dahl" userId="51f908005c879b07" providerId="LiveId" clId="{68C2E570-6F31-4A45-A216-8BC6FF41BDDF}" dt="2024-07-22T20:11:58.700" v="1332" actId="478"/>
          <ac:spMkLst>
            <pc:docMk/>
            <pc:sldMk cId="960325485" sldId="273"/>
            <ac:spMk id="5" creationId="{CF7F89F6-EE5D-A1E0-50BE-5CD142096D28}"/>
          </ac:spMkLst>
        </pc:spChg>
        <pc:spChg chg="mod">
          <ac:chgData name="Debbie Dahl" userId="51f908005c879b07" providerId="LiveId" clId="{68C2E570-6F31-4A45-A216-8BC6FF41BDDF}" dt="2024-07-23T14:26:33.912" v="2473" actId="20577"/>
          <ac:spMkLst>
            <pc:docMk/>
            <pc:sldMk cId="960325485" sldId="273"/>
            <ac:spMk id="8" creationId="{64570ABC-9A7C-3AFA-4AFA-32877BC53AC1}"/>
          </ac:spMkLst>
        </pc:spChg>
      </pc:sldChg>
      <pc:sldChg chg="del">
        <pc:chgData name="Debbie Dahl" userId="51f908005c879b07" providerId="LiveId" clId="{68C2E570-6F31-4A45-A216-8BC6FF41BDDF}" dt="2024-07-22T20:12:25.120" v="1336" actId="47"/>
        <pc:sldMkLst>
          <pc:docMk/>
          <pc:sldMk cId="3278948733" sldId="1301"/>
        </pc:sldMkLst>
      </pc:sldChg>
      <pc:sldChg chg="modSp mod">
        <pc:chgData name="Debbie Dahl" userId="51f908005c879b07" providerId="LiveId" clId="{68C2E570-6F31-4A45-A216-8BC6FF41BDDF}" dt="2024-07-23T14:27:33.576" v="2477" actId="403"/>
        <pc:sldMkLst>
          <pc:docMk/>
          <pc:sldMk cId="1613691573" sldId="1312"/>
        </pc:sldMkLst>
        <pc:spChg chg="mod">
          <ac:chgData name="Debbie Dahl" userId="51f908005c879b07" providerId="LiveId" clId="{68C2E570-6F31-4A45-A216-8BC6FF41BDDF}" dt="2024-07-23T14:27:33.576" v="2477" actId="403"/>
          <ac:spMkLst>
            <pc:docMk/>
            <pc:sldMk cId="1613691573" sldId="1312"/>
            <ac:spMk id="2" creationId="{FAE7DEDD-3CE9-4879-49D4-0061D4E93C9C}"/>
          </ac:spMkLst>
        </pc:spChg>
        <pc:spChg chg="mod">
          <ac:chgData name="Debbie Dahl" userId="51f908005c879b07" providerId="LiveId" clId="{68C2E570-6F31-4A45-A216-8BC6FF41BDDF}" dt="2024-07-23T14:26:53.577" v="2476" actId="403"/>
          <ac:spMkLst>
            <pc:docMk/>
            <pc:sldMk cId="1613691573" sldId="1312"/>
            <ac:spMk id="3" creationId="{6622E14F-2A59-FF99-ACBD-A9D710C576C7}"/>
          </ac:spMkLst>
        </pc:spChg>
      </pc:sldChg>
      <pc:sldChg chg="del">
        <pc:chgData name="Debbie Dahl" userId="51f908005c879b07" providerId="LiveId" clId="{68C2E570-6F31-4A45-A216-8BC6FF41BDDF}" dt="2024-07-22T20:12:17.679" v="1335" actId="47"/>
        <pc:sldMkLst>
          <pc:docMk/>
          <pc:sldMk cId="3529578007" sldId="1313"/>
        </pc:sldMkLst>
      </pc:sldChg>
      <pc:sldChg chg="modSp mod ord">
        <pc:chgData name="Debbie Dahl" userId="51f908005c879b07" providerId="LiveId" clId="{68C2E570-6F31-4A45-A216-8BC6FF41BDDF}" dt="2024-07-22T21:53:27.519" v="2151"/>
        <pc:sldMkLst>
          <pc:docMk/>
          <pc:sldMk cId="1216803165" sldId="1319"/>
        </pc:sldMkLst>
        <pc:spChg chg="mod">
          <ac:chgData name="Debbie Dahl" userId="51f908005c879b07" providerId="LiveId" clId="{68C2E570-6F31-4A45-A216-8BC6FF41BDDF}" dt="2024-07-22T17:54:18.881" v="765" actId="27636"/>
          <ac:spMkLst>
            <pc:docMk/>
            <pc:sldMk cId="1216803165" sldId="1319"/>
            <ac:spMk id="2" creationId="{21614D5A-6016-8038-4DFB-FA5B361CF840}"/>
          </ac:spMkLst>
        </pc:spChg>
        <pc:picChg chg="mod">
          <ac:chgData name="Debbie Dahl" userId="51f908005c879b07" providerId="LiveId" clId="{68C2E570-6F31-4A45-A216-8BC6FF41BDDF}" dt="2024-07-22T21:37:33.027" v="1611" actId="14861"/>
          <ac:picMkLst>
            <pc:docMk/>
            <pc:sldMk cId="1216803165" sldId="1319"/>
            <ac:picMk id="4" creationId="{3773B794-7813-04C8-6A80-8B2CFDB3C579}"/>
          </ac:picMkLst>
        </pc:picChg>
      </pc:sldChg>
      <pc:sldChg chg="addSp delSp modSp mod ord">
        <pc:chgData name="Debbie Dahl" userId="51f908005c879b07" providerId="LiveId" clId="{68C2E570-6F31-4A45-A216-8BC6FF41BDDF}" dt="2024-07-23T14:25:04.155" v="2443" actId="14100"/>
        <pc:sldMkLst>
          <pc:docMk/>
          <pc:sldMk cId="3786827023" sldId="1320"/>
        </pc:sldMkLst>
        <pc:spChg chg="mod">
          <ac:chgData name="Debbie Dahl" userId="51f908005c879b07" providerId="LiveId" clId="{68C2E570-6F31-4A45-A216-8BC6FF41BDDF}" dt="2024-07-23T14:25:04.155" v="2443" actId="14100"/>
          <ac:spMkLst>
            <pc:docMk/>
            <pc:sldMk cId="3786827023" sldId="1320"/>
            <ac:spMk id="2" creationId="{D5451701-9923-FEA2-9DF0-89B102FBB010}"/>
          </ac:spMkLst>
        </pc:spChg>
        <pc:spChg chg="mod">
          <ac:chgData name="Debbie Dahl" userId="51f908005c879b07" providerId="LiveId" clId="{68C2E570-6F31-4A45-A216-8BC6FF41BDDF}" dt="2024-07-23T14:24:55.758" v="2442" actId="14100"/>
          <ac:spMkLst>
            <pc:docMk/>
            <pc:sldMk cId="3786827023" sldId="1320"/>
            <ac:spMk id="3" creationId="{E70C7652-F91B-0B9F-E044-957D2BD72E1A}"/>
          </ac:spMkLst>
        </pc:spChg>
        <pc:picChg chg="add del mod">
          <ac:chgData name="Debbie Dahl" userId="51f908005c879b07" providerId="LiveId" clId="{68C2E570-6F31-4A45-A216-8BC6FF41BDDF}" dt="2024-07-23T13:00:01.638" v="2155" actId="21"/>
          <ac:picMkLst>
            <pc:docMk/>
            <pc:sldMk cId="3786827023" sldId="1320"/>
            <ac:picMk id="4" creationId="{21714E4A-5E4C-C796-9707-E23CAA415E97}"/>
          </ac:picMkLst>
        </pc:picChg>
        <pc:picChg chg="del">
          <ac:chgData name="Debbie Dahl" userId="51f908005c879b07" providerId="LiveId" clId="{68C2E570-6F31-4A45-A216-8BC6FF41BDDF}" dt="2024-07-22T18:10:39.100" v="966" actId="478"/>
          <ac:picMkLst>
            <pc:docMk/>
            <pc:sldMk cId="3786827023" sldId="1320"/>
            <ac:picMk id="5" creationId="{25EE18E5-A990-3F81-8F63-161EBC85BFB2}"/>
          </ac:picMkLst>
        </pc:picChg>
      </pc:sldChg>
      <pc:sldChg chg="modSp new mod">
        <pc:chgData name="Debbie Dahl" userId="51f908005c879b07" providerId="LiveId" clId="{68C2E570-6F31-4A45-A216-8BC6FF41BDDF}" dt="2024-07-22T21:36:18.627" v="1576" actId="20577"/>
        <pc:sldMkLst>
          <pc:docMk/>
          <pc:sldMk cId="2782340576" sldId="1321"/>
        </pc:sldMkLst>
        <pc:spChg chg="mod">
          <ac:chgData name="Debbie Dahl" userId="51f908005c879b07" providerId="LiveId" clId="{68C2E570-6F31-4A45-A216-8BC6FF41BDDF}" dt="2024-07-22T21:36:18.627" v="1576" actId="20577"/>
          <ac:spMkLst>
            <pc:docMk/>
            <pc:sldMk cId="2782340576" sldId="1321"/>
            <ac:spMk id="2" creationId="{1A938CAD-4FDB-67E3-4DA1-58F85DDCE8CC}"/>
          </ac:spMkLst>
        </pc:spChg>
        <pc:spChg chg="mod">
          <ac:chgData name="Debbie Dahl" userId="51f908005c879b07" providerId="LiveId" clId="{68C2E570-6F31-4A45-A216-8BC6FF41BDDF}" dt="2024-07-22T17:54:48.378" v="771"/>
          <ac:spMkLst>
            <pc:docMk/>
            <pc:sldMk cId="2782340576" sldId="1321"/>
            <ac:spMk id="3" creationId="{B96A8929-C908-61FC-B7EA-1C31F4EDBC93}"/>
          </ac:spMkLst>
        </pc:spChg>
      </pc:sldChg>
      <pc:sldChg chg="del">
        <pc:chgData name="Debbie Dahl" userId="51f908005c879b07" providerId="LiveId" clId="{68C2E570-6F31-4A45-A216-8BC6FF41BDDF}" dt="2024-07-21T17:29:51.454" v="118" actId="47"/>
        <pc:sldMkLst>
          <pc:docMk/>
          <pc:sldMk cId="3392382874" sldId="1321"/>
        </pc:sldMkLst>
      </pc:sldChg>
      <pc:sldChg chg="addSp delSp modSp new mod setBg chgLayout">
        <pc:chgData name="Debbie Dahl" userId="51f908005c879b07" providerId="LiveId" clId="{68C2E570-6F31-4A45-A216-8BC6FF41BDDF}" dt="2024-07-23T14:22:46.053" v="2394" actId="403"/>
        <pc:sldMkLst>
          <pc:docMk/>
          <pc:sldMk cId="2172039036" sldId="1322"/>
        </pc:sldMkLst>
        <pc:spChg chg="del">
          <ac:chgData name="Debbie Dahl" userId="51f908005c879b07" providerId="LiveId" clId="{68C2E570-6F31-4A45-A216-8BC6FF41BDDF}" dt="2024-07-22T13:04:20.705" v="221" actId="700"/>
          <ac:spMkLst>
            <pc:docMk/>
            <pc:sldMk cId="2172039036" sldId="1322"/>
            <ac:spMk id="2" creationId="{A1D07F73-805A-A203-20FD-98787C82B164}"/>
          </ac:spMkLst>
        </pc:spChg>
        <pc:spChg chg="del">
          <ac:chgData name="Debbie Dahl" userId="51f908005c879b07" providerId="LiveId" clId="{68C2E570-6F31-4A45-A216-8BC6FF41BDDF}" dt="2024-07-22T13:04:20.705" v="221" actId="700"/>
          <ac:spMkLst>
            <pc:docMk/>
            <pc:sldMk cId="2172039036" sldId="1322"/>
            <ac:spMk id="3" creationId="{6353166E-9774-1237-673B-F70E8028996A}"/>
          </ac:spMkLst>
        </pc:spChg>
        <pc:spChg chg="add mod ord">
          <ac:chgData name="Debbie Dahl" userId="51f908005c879b07" providerId="LiveId" clId="{68C2E570-6F31-4A45-A216-8BC6FF41BDDF}" dt="2024-07-22T17:54:48.378" v="771"/>
          <ac:spMkLst>
            <pc:docMk/>
            <pc:sldMk cId="2172039036" sldId="1322"/>
            <ac:spMk id="4" creationId="{050F3041-C017-AD41-E3C1-094027B6C605}"/>
          </ac:spMkLst>
        </pc:spChg>
        <pc:spChg chg="add mod ord">
          <ac:chgData name="Debbie Dahl" userId="51f908005c879b07" providerId="LiveId" clId="{68C2E570-6F31-4A45-A216-8BC6FF41BDDF}" dt="2024-07-23T14:22:46.053" v="2394" actId="403"/>
          <ac:spMkLst>
            <pc:docMk/>
            <pc:sldMk cId="2172039036" sldId="1322"/>
            <ac:spMk id="5" creationId="{13D23FC8-8748-2946-5583-03D937C8A8FD}"/>
          </ac:spMkLst>
        </pc:spChg>
      </pc:sldChg>
      <pc:sldChg chg="addSp delSp modSp new mod setBg">
        <pc:chgData name="Debbie Dahl" userId="51f908005c879b07" providerId="LiveId" clId="{68C2E570-6F31-4A45-A216-8BC6FF41BDDF}" dt="2024-07-23T14:23:41.897" v="2441" actId="20577"/>
        <pc:sldMkLst>
          <pc:docMk/>
          <pc:sldMk cId="2377708662" sldId="1323"/>
        </pc:sldMkLst>
        <pc:spChg chg="mod">
          <ac:chgData name="Debbie Dahl" userId="51f908005c879b07" providerId="LiveId" clId="{68C2E570-6F31-4A45-A216-8BC6FF41BDDF}" dt="2024-07-22T17:54:48.378" v="771"/>
          <ac:spMkLst>
            <pc:docMk/>
            <pc:sldMk cId="2377708662" sldId="1323"/>
            <ac:spMk id="2" creationId="{AE3C5C8B-783E-254D-1E74-E94E26BFCC5E}"/>
          </ac:spMkLst>
        </pc:spChg>
        <pc:spChg chg="mod">
          <ac:chgData name="Debbie Dahl" userId="51f908005c879b07" providerId="LiveId" clId="{68C2E570-6F31-4A45-A216-8BC6FF41BDDF}" dt="2024-07-23T14:23:41.897" v="2441" actId="20577"/>
          <ac:spMkLst>
            <pc:docMk/>
            <pc:sldMk cId="2377708662" sldId="1323"/>
            <ac:spMk id="3" creationId="{251423AB-1419-C32D-4079-674A2682FD49}"/>
          </ac:spMkLst>
        </pc:spChg>
        <pc:spChg chg="add del">
          <ac:chgData name="Debbie Dahl" userId="51f908005c879b07" providerId="LiveId" clId="{68C2E570-6F31-4A45-A216-8BC6FF41BDDF}" dt="2024-07-22T17:49:07.808" v="748" actId="26606"/>
          <ac:spMkLst>
            <pc:docMk/>
            <pc:sldMk cId="2377708662" sldId="1323"/>
            <ac:spMk id="9" creationId="{D3F3A98B-FC65-4638-942D-043D907013AE}"/>
          </ac:spMkLst>
        </pc:spChg>
        <pc:spChg chg="add del">
          <ac:chgData name="Debbie Dahl" userId="51f908005c879b07" providerId="LiveId" clId="{68C2E570-6F31-4A45-A216-8BC6FF41BDDF}" dt="2024-07-22T17:49:07.808" v="748" actId="26606"/>
          <ac:spMkLst>
            <pc:docMk/>
            <pc:sldMk cId="2377708662" sldId="1323"/>
            <ac:spMk id="11" creationId="{5B7778FC-632E-4DCA-A7CB-0D7731CCF970}"/>
          </ac:spMkLst>
        </pc:spChg>
        <pc:spChg chg="add del">
          <ac:chgData name="Debbie Dahl" userId="51f908005c879b07" providerId="LiveId" clId="{68C2E570-6F31-4A45-A216-8BC6FF41BDDF}" dt="2024-07-22T17:49:07.808" v="748" actId="26606"/>
          <ac:spMkLst>
            <pc:docMk/>
            <pc:sldMk cId="2377708662" sldId="1323"/>
            <ac:spMk id="13" creationId="{B10BB131-AC8E-4A8E-A5D1-36260F720C3B}"/>
          </ac:spMkLst>
        </pc:spChg>
        <pc:spChg chg="add del">
          <ac:chgData name="Debbie Dahl" userId="51f908005c879b07" providerId="LiveId" clId="{68C2E570-6F31-4A45-A216-8BC6FF41BDDF}" dt="2024-07-22T17:49:07.808" v="748" actId="26606"/>
          <ac:spMkLst>
            <pc:docMk/>
            <pc:sldMk cId="2377708662" sldId="1323"/>
            <ac:spMk id="15" creationId="{FA23A907-97FB-4A8F-880A-DD77401C4296}"/>
          </ac:spMkLst>
        </pc:spChg>
        <pc:picChg chg="add del">
          <ac:chgData name="Debbie Dahl" userId="51f908005c879b07" providerId="LiveId" clId="{68C2E570-6F31-4A45-A216-8BC6FF41BDDF}" dt="2024-07-22T17:49:07.808" v="748" actId="26606"/>
          <ac:picMkLst>
            <pc:docMk/>
            <pc:sldMk cId="2377708662" sldId="1323"/>
            <ac:picMk id="5" creationId="{FAA842A9-EBCF-2D65-BA03-928DE0B0AA29}"/>
          </ac:picMkLst>
        </pc:picChg>
      </pc:sldChg>
      <pc:sldChg chg="modSp new mod ord">
        <pc:chgData name="Debbie Dahl" userId="51f908005c879b07" providerId="LiveId" clId="{68C2E570-6F31-4A45-A216-8BC6FF41BDDF}" dt="2024-07-23T14:31:40.285" v="2507"/>
        <pc:sldMkLst>
          <pc:docMk/>
          <pc:sldMk cId="2059159900" sldId="1324"/>
        </pc:sldMkLst>
        <pc:spChg chg="mod">
          <ac:chgData name="Debbie Dahl" userId="51f908005c879b07" providerId="LiveId" clId="{68C2E570-6F31-4A45-A216-8BC6FF41BDDF}" dt="2024-07-22T21:36:52.013" v="1610" actId="20577"/>
          <ac:spMkLst>
            <pc:docMk/>
            <pc:sldMk cId="2059159900" sldId="1324"/>
            <ac:spMk id="2" creationId="{B9A650EF-C697-C562-FE23-6DC500A37847}"/>
          </ac:spMkLst>
        </pc:spChg>
      </pc:sldChg>
      <pc:sldChg chg="modSp new mod ord">
        <pc:chgData name="Debbie Dahl" userId="51f908005c879b07" providerId="LiveId" clId="{68C2E570-6F31-4A45-A216-8BC6FF41BDDF}" dt="2024-07-23T14:25:53" v="2471" actId="20577"/>
        <pc:sldMkLst>
          <pc:docMk/>
          <pc:sldMk cId="668766171" sldId="1325"/>
        </pc:sldMkLst>
        <pc:spChg chg="mod">
          <ac:chgData name="Debbie Dahl" userId="51f908005c879b07" providerId="LiveId" clId="{68C2E570-6F31-4A45-A216-8BC6FF41BDDF}" dt="2024-07-23T14:25:53" v="2471" actId="20577"/>
          <ac:spMkLst>
            <pc:docMk/>
            <pc:sldMk cId="668766171" sldId="1325"/>
            <ac:spMk id="2" creationId="{720FCBC7-6C34-70A6-BA3D-D9DA3A008A26}"/>
          </ac:spMkLst>
        </pc:spChg>
        <pc:spChg chg="mod">
          <ac:chgData name="Debbie Dahl" userId="51f908005c879b07" providerId="LiveId" clId="{68C2E570-6F31-4A45-A216-8BC6FF41BDDF}" dt="2024-07-22T21:48:11.527" v="1989" actId="20577"/>
          <ac:spMkLst>
            <pc:docMk/>
            <pc:sldMk cId="668766171" sldId="1325"/>
            <ac:spMk id="3" creationId="{05944C63-48E7-8BD5-42F9-99C71774A47F}"/>
          </ac:spMkLst>
        </pc:spChg>
      </pc:sldChg>
      <pc:sldChg chg="modSp new mod">
        <pc:chgData name="Debbie Dahl" userId="51f908005c879b07" providerId="LiveId" clId="{68C2E570-6F31-4A45-A216-8BC6FF41BDDF}" dt="2024-07-23T14:25:26.664" v="2453" actId="20577"/>
        <pc:sldMkLst>
          <pc:docMk/>
          <pc:sldMk cId="1607408399" sldId="1326"/>
        </pc:sldMkLst>
        <pc:spChg chg="mod">
          <ac:chgData name="Debbie Dahl" userId="51f908005c879b07" providerId="LiveId" clId="{68C2E570-6F31-4A45-A216-8BC6FF41BDDF}" dt="2024-07-23T14:25:19.742" v="2452" actId="20577"/>
          <ac:spMkLst>
            <pc:docMk/>
            <pc:sldMk cId="1607408399" sldId="1326"/>
            <ac:spMk id="2" creationId="{68F1D59A-B080-D917-70B7-E4B7E7424E0F}"/>
          </ac:spMkLst>
        </pc:spChg>
        <pc:spChg chg="mod">
          <ac:chgData name="Debbie Dahl" userId="51f908005c879b07" providerId="LiveId" clId="{68C2E570-6F31-4A45-A216-8BC6FF41BDDF}" dt="2024-07-23T14:25:26.664" v="2453" actId="20577"/>
          <ac:spMkLst>
            <pc:docMk/>
            <pc:sldMk cId="1607408399" sldId="1326"/>
            <ac:spMk id="3" creationId="{0A90C978-A7AE-7D3A-E669-EFDA3FED5700}"/>
          </ac:spMkLst>
        </pc:spChg>
      </pc:sldChg>
      <pc:sldChg chg="modSp new mod">
        <pc:chgData name="Debbie Dahl" userId="51f908005c879b07" providerId="LiveId" clId="{68C2E570-6F31-4A45-A216-8BC6FF41BDDF}" dt="2024-07-23T14:28:03.929" v="2493" actId="1036"/>
        <pc:sldMkLst>
          <pc:docMk/>
          <pc:sldMk cId="3175042641" sldId="1327"/>
        </pc:sldMkLst>
        <pc:spChg chg="mod">
          <ac:chgData name="Debbie Dahl" userId="51f908005c879b07" providerId="LiveId" clId="{68C2E570-6F31-4A45-A216-8BC6FF41BDDF}" dt="2024-07-23T14:28:03.929" v="2493" actId="1036"/>
          <ac:spMkLst>
            <pc:docMk/>
            <pc:sldMk cId="3175042641" sldId="1327"/>
            <ac:spMk id="2" creationId="{0A79F095-ED73-A6DD-FB4F-53B6A80748E2}"/>
          </ac:spMkLst>
        </pc:spChg>
        <pc:spChg chg="mod">
          <ac:chgData name="Debbie Dahl" userId="51f908005c879b07" providerId="LiveId" clId="{68C2E570-6F31-4A45-A216-8BC6FF41BDDF}" dt="2024-07-23T14:28:03.929" v="2493" actId="1036"/>
          <ac:spMkLst>
            <pc:docMk/>
            <pc:sldMk cId="3175042641" sldId="1327"/>
            <ac:spMk id="3" creationId="{FD42A4DF-58AD-B6B6-3D3F-DDD315DFDF8B}"/>
          </ac:spMkLst>
        </pc:spChg>
      </pc:sldChg>
      <pc:sldChg chg="addSp delSp modSp new mod ord">
        <pc:chgData name="Debbie Dahl" userId="51f908005c879b07" providerId="LiveId" clId="{68C2E570-6F31-4A45-A216-8BC6FF41BDDF}" dt="2024-07-23T14:22:21.611" v="2393" actId="403"/>
        <pc:sldMkLst>
          <pc:docMk/>
          <pc:sldMk cId="1012792785" sldId="1328"/>
        </pc:sldMkLst>
        <pc:spChg chg="mod">
          <ac:chgData name="Debbie Dahl" userId="51f908005c879b07" providerId="LiveId" clId="{68C2E570-6F31-4A45-A216-8BC6FF41BDDF}" dt="2024-07-23T14:22:21.611" v="2393" actId="403"/>
          <ac:spMkLst>
            <pc:docMk/>
            <pc:sldMk cId="1012792785" sldId="1328"/>
            <ac:spMk id="2" creationId="{4CA3A3EE-D607-8CCF-6D50-9EB75BBDA7F0}"/>
          </ac:spMkLst>
        </pc:spChg>
        <pc:spChg chg="del">
          <ac:chgData name="Debbie Dahl" userId="51f908005c879b07" providerId="LiveId" clId="{68C2E570-6F31-4A45-A216-8BC6FF41BDDF}" dt="2024-07-23T13:40:07.734" v="2237" actId="478"/>
          <ac:spMkLst>
            <pc:docMk/>
            <pc:sldMk cId="1012792785" sldId="1328"/>
            <ac:spMk id="3" creationId="{C686E81B-BB5B-E100-2FFF-A52B983A7420}"/>
          </ac:spMkLst>
        </pc:spChg>
        <pc:spChg chg="add mod">
          <ac:chgData name="Debbie Dahl" userId="51f908005c879b07" providerId="LiveId" clId="{68C2E570-6F31-4A45-A216-8BC6FF41BDDF}" dt="2024-07-23T14:02:35.984" v="2315" actId="1076"/>
          <ac:spMkLst>
            <pc:docMk/>
            <pc:sldMk cId="1012792785" sldId="1328"/>
            <ac:spMk id="6" creationId="{E2586097-BCD8-EA3E-4DCB-08A00F119F46}"/>
          </ac:spMkLst>
        </pc:spChg>
        <pc:spChg chg="add mod ord">
          <ac:chgData name="Debbie Dahl" userId="51f908005c879b07" providerId="LiveId" clId="{68C2E570-6F31-4A45-A216-8BC6FF41BDDF}" dt="2024-07-23T14:05:44.014" v="2334" actId="1076"/>
          <ac:spMkLst>
            <pc:docMk/>
            <pc:sldMk cId="1012792785" sldId="1328"/>
            <ac:spMk id="41" creationId="{3A002CFF-DAE8-6D93-FF6C-A89F52F79C1E}"/>
          </ac:spMkLst>
        </pc:spChg>
        <pc:picChg chg="add mod">
          <ac:chgData name="Debbie Dahl" userId="51f908005c879b07" providerId="LiveId" clId="{68C2E570-6F31-4A45-A216-8BC6FF41BDDF}" dt="2024-07-23T14:07:50.195" v="2383" actId="1076"/>
          <ac:picMkLst>
            <pc:docMk/>
            <pc:sldMk cId="1012792785" sldId="1328"/>
            <ac:picMk id="5" creationId="{CEBDB579-ECE7-CF1C-4128-C7D5E0A8F0A5}"/>
          </ac:picMkLst>
        </pc:picChg>
        <pc:picChg chg="add mod">
          <ac:chgData name="Debbie Dahl" userId="51f908005c879b07" providerId="LiveId" clId="{68C2E570-6F31-4A45-A216-8BC6FF41BDDF}" dt="2024-07-23T14:07:53.447" v="2384" actId="1076"/>
          <ac:picMkLst>
            <pc:docMk/>
            <pc:sldMk cId="1012792785" sldId="1328"/>
            <ac:picMk id="7" creationId="{AD766E57-D651-D2DB-097C-0021BAEEDED2}"/>
          </ac:picMkLst>
        </pc:picChg>
        <pc:picChg chg="add mod">
          <ac:chgData name="Debbie Dahl" userId="51f908005c879b07" providerId="LiveId" clId="{68C2E570-6F31-4A45-A216-8BC6FF41BDDF}" dt="2024-07-23T14:08:05.987" v="2387" actId="14100"/>
          <ac:picMkLst>
            <pc:docMk/>
            <pc:sldMk cId="1012792785" sldId="1328"/>
            <ac:picMk id="8" creationId="{0063DEB3-59E7-336E-0C72-B3427A048FFB}"/>
          </ac:picMkLst>
        </pc:picChg>
        <pc:picChg chg="add mod">
          <ac:chgData name="Debbie Dahl" userId="51f908005c879b07" providerId="LiveId" clId="{68C2E570-6F31-4A45-A216-8BC6FF41BDDF}" dt="2024-07-23T14:06:08.150" v="2377" actId="1035"/>
          <ac:picMkLst>
            <pc:docMk/>
            <pc:sldMk cId="1012792785" sldId="1328"/>
            <ac:picMk id="43" creationId="{D160C3F2-43A9-BAD1-1C59-D74B70F5931A}"/>
          </ac:picMkLst>
        </pc:picChg>
      </pc:sldChg>
      <pc:sldChg chg="modSp add mod">
        <pc:chgData name="Debbie Dahl" userId="51f908005c879b07" providerId="LiveId" clId="{68C2E570-6F31-4A45-A216-8BC6FF41BDDF}" dt="2024-07-23T14:32:05.078" v="2543" actId="20577"/>
        <pc:sldMkLst>
          <pc:docMk/>
          <pc:sldMk cId="3312215402" sldId="1329"/>
        </pc:sldMkLst>
        <pc:spChg chg="mod">
          <ac:chgData name="Debbie Dahl" userId="51f908005c879b07" providerId="LiveId" clId="{68C2E570-6F31-4A45-A216-8BC6FF41BDDF}" dt="2024-07-23T14:32:05.078" v="2543" actId="20577"/>
          <ac:spMkLst>
            <pc:docMk/>
            <pc:sldMk cId="3312215402" sldId="1329"/>
            <ac:spMk id="2" creationId="{B9A650EF-C697-C562-FE23-6DC500A37847}"/>
          </ac:spMkLst>
        </pc:spChg>
      </pc:sldChg>
      <pc:sldMasterChg chg="setBg modSldLayout">
        <pc:chgData name="Debbie Dahl" userId="51f908005c879b07" providerId="LiveId" clId="{68C2E570-6F31-4A45-A216-8BC6FF41BDDF}" dt="2024-07-22T17:53:03.714" v="761"/>
        <pc:sldMasterMkLst>
          <pc:docMk/>
          <pc:sldMasterMk cId="2975599328" sldId="2147483765"/>
        </pc:sldMasterMkLst>
        <pc:sldLayoutChg chg="addSp modSp mod setBg">
          <pc:chgData name="Debbie Dahl" userId="51f908005c879b07" providerId="LiveId" clId="{68C2E570-6F31-4A45-A216-8BC6FF41BDDF}" dt="2024-07-22T17:53:03.714" v="761"/>
          <pc:sldLayoutMkLst>
            <pc:docMk/>
            <pc:sldMasterMk cId="2975599328" sldId="2147483765"/>
            <pc:sldLayoutMk cId="3303821384" sldId="2147483766"/>
          </pc:sldLayoutMkLst>
          <pc:picChg chg="add mod">
            <ac:chgData name="Debbie Dahl" userId="51f908005c879b07" providerId="LiveId" clId="{68C2E570-6F31-4A45-A216-8BC6FF41BDDF}" dt="2024-07-22T17:52:03.131" v="760" actId="1076"/>
            <ac:picMkLst>
              <pc:docMk/>
              <pc:sldMasterMk cId="2975599328" sldId="2147483765"/>
              <pc:sldLayoutMk cId="3303821384" sldId="2147483766"/>
              <ac:picMk id="9" creationId="{0996A394-DE75-E1B3-5865-E19F15E8C455}"/>
            </ac:picMkLst>
          </pc:picChg>
        </pc:sldLayoutChg>
        <pc:sldLayoutChg chg="setBg">
          <pc:chgData name="Debbie Dahl" userId="51f908005c879b07" providerId="LiveId" clId="{68C2E570-6F31-4A45-A216-8BC6FF41BDDF}" dt="2024-07-22T17:53:03.714" v="761"/>
          <pc:sldLayoutMkLst>
            <pc:docMk/>
            <pc:sldMasterMk cId="2975599328" sldId="2147483765"/>
            <pc:sldLayoutMk cId="208967588" sldId="2147483767"/>
          </pc:sldLayoutMkLst>
        </pc:sldLayoutChg>
        <pc:sldLayoutChg chg="setBg">
          <pc:chgData name="Debbie Dahl" userId="51f908005c879b07" providerId="LiveId" clId="{68C2E570-6F31-4A45-A216-8BC6FF41BDDF}" dt="2024-07-22T17:53:03.714" v="761"/>
          <pc:sldLayoutMkLst>
            <pc:docMk/>
            <pc:sldMasterMk cId="2975599328" sldId="2147483765"/>
            <pc:sldLayoutMk cId="1487077852" sldId="2147483768"/>
          </pc:sldLayoutMkLst>
        </pc:sldLayoutChg>
        <pc:sldLayoutChg chg="setBg">
          <pc:chgData name="Debbie Dahl" userId="51f908005c879b07" providerId="LiveId" clId="{68C2E570-6F31-4A45-A216-8BC6FF41BDDF}" dt="2024-07-22T17:53:03.714" v="761"/>
          <pc:sldLayoutMkLst>
            <pc:docMk/>
            <pc:sldMasterMk cId="2975599328" sldId="2147483765"/>
            <pc:sldLayoutMk cId="471051632" sldId="2147483769"/>
          </pc:sldLayoutMkLst>
        </pc:sldLayoutChg>
        <pc:sldLayoutChg chg="setBg">
          <pc:chgData name="Debbie Dahl" userId="51f908005c879b07" providerId="LiveId" clId="{68C2E570-6F31-4A45-A216-8BC6FF41BDDF}" dt="2024-07-22T17:53:03.714" v="761"/>
          <pc:sldLayoutMkLst>
            <pc:docMk/>
            <pc:sldMasterMk cId="2975599328" sldId="2147483765"/>
            <pc:sldLayoutMk cId="1643594715" sldId="2147483770"/>
          </pc:sldLayoutMkLst>
        </pc:sldLayoutChg>
        <pc:sldLayoutChg chg="setBg">
          <pc:chgData name="Debbie Dahl" userId="51f908005c879b07" providerId="LiveId" clId="{68C2E570-6F31-4A45-A216-8BC6FF41BDDF}" dt="2024-07-22T17:53:03.714" v="761"/>
          <pc:sldLayoutMkLst>
            <pc:docMk/>
            <pc:sldMasterMk cId="2975599328" sldId="2147483765"/>
            <pc:sldLayoutMk cId="585903010" sldId="2147483771"/>
          </pc:sldLayoutMkLst>
        </pc:sldLayoutChg>
        <pc:sldLayoutChg chg="setBg">
          <pc:chgData name="Debbie Dahl" userId="51f908005c879b07" providerId="LiveId" clId="{68C2E570-6F31-4A45-A216-8BC6FF41BDDF}" dt="2024-07-22T17:53:03.714" v="761"/>
          <pc:sldLayoutMkLst>
            <pc:docMk/>
            <pc:sldMasterMk cId="2975599328" sldId="2147483765"/>
            <pc:sldLayoutMk cId="864100221" sldId="2147483772"/>
          </pc:sldLayoutMkLst>
        </pc:sldLayoutChg>
        <pc:sldLayoutChg chg="setBg">
          <pc:chgData name="Debbie Dahl" userId="51f908005c879b07" providerId="LiveId" clId="{68C2E570-6F31-4A45-A216-8BC6FF41BDDF}" dt="2024-07-22T17:53:03.714" v="761"/>
          <pc:sldLayoutMkLst>
            <pc:docMk/>
            <pc:sldMasterMk cId="2975599328" sldId="2147483765"/>
            <pc:sldLayoutMk cId="3713537214" sldId="2147483773"/>
          </pc:sldLayoutMkLst>
        </pc:sldLayoutChg>
        <pc:sldLayoutChg chg="setBg">
          <pc:chgData name="Debbie Dahl" userId="51f908005c879b07" providerId="LiveId" clId="{68C2E570-6F31-4A45-A216-8BC6FF41BDDF}" dt="2024-07-22T17:53:03.714" v="761"/>
          <pc:sldLayoutMkLst>
            <pc:docMk/>
            <pc:sldMasterMk cId="2975599328" sldId="2147483765"/>
            <pc:sldLayoutMk cId="1410113547" sldId="2147483774"/>
          </pc:sldLayoutMkLst>
        </pc:sldLayoutChg>
        <pc:sldLayoutChg chg="setBg">
          <pc:chgData name="Debbie Dahl" userId="51f908005c879b07" providerId="LiveId" clId="{68C2E570-6F31-4A45-A216-8BC6FF41BDDF}" dt="2024-07-22T17:53:03.714" v="761"/>
          <pc:sldLayoutMkLst>
            <pc:docMk/>
            <pc:sldMasterMk cId="2975599328" sldId="2147483765"/>
            <pc:sldLayoutMk cId="1656649609" sldId="2147483775"/>
          </pc:sldLayoutMkLst>
        </pc:sldLayoutChg>
        <pc:sldLayoutChg chg="setBg">
          <pc:chgData name="Debbie Dahl" userId="51f908005c879b07" providerId="LiveId" clId="{68C2E570-6F31-4A45-A216-8BC6FF41BDDF}" dt="2024-07-22T17:53:03.714" v="761"/>
          <pc:sldLayoutMkLst>
            <pc:docMk/>
            <pc:sldMasterMk cId="2975599328" sldId="2147483765"/>
            <pc:sldLayoutMk cId="3565375866" sldId="2147483776"/>
          </pc:sldLayoutMkLst>
        </pc:sldLayoutChg>
        <pc:sldLayoutChg chg="setBg">
          <pc:chgData name="Debbie Dahl" userId="51f908005c879b07" providerId="LiveId" clId="{68C2E570-6F31-4A45-A216-8BC6FF41BDDF}" dt="2024-07-22T17:53:03.714" v="761"/>
          <pc:sldLayoutMkLst>
            <pc:docMk/>
            <pc:sldMasterMk cId="2975599328" sldId="2147483765"/>
            <pc:sldLayoutMk cId="1695894047" sldId="2147483777"/>
          </pc:sldLayoutMkLst>
        </pc:sldLayoutChg>
        <pc:sldLayoutChg chg="setBg">
          <pc:chgData name="Debbie Dahl" userId="51f908005c879b07" providerId="LiveId" clId="{68C2E570-6F31-4A45-A216-8BC6FF41BDDF}" dt="2024-07-22T17:53:03.714" v="761"/>
          <pc:sldLayoutMkLst>
            <pc:docMk/>
            <pc:sldMasterMk cId="2975599328" sldId="2147483765"/>
            <pc:sldLayoutMk cId="3446637039" sldId="2147483778"/>
          </pc:sldLayoutMkLst>
        </pc:sldLayoutChg>
        <pc:sldLayoutChg chg="setBg">
          <pc:chgData name="Debbie Dahl" userId="51f908005c879b07" providerId="LiveId" clId="{68C2E570-6F31-4A45-A216-8BC6FF41BDDF}" dt="2024-07-22T17:53:03.714" v="761"/>
          <pc:sldLayoutMkLst>
            <pc:docMk/>
            <pc:sldMasterMk cId="2975599328" sldId="2147483765"/>
            <pc:sldLayoutMk cId="1574686979" sldId="2147483779"/>
          </pc:sldLayoutMkLst>
        </pc:sldLayoutChg>
        <pc:sldLayoutChg chg="setBg">
          <pc:chgData name="Debbie Dahl" userId="51f908005c879b07" providerId="LiveId" clId="{68C2E570-6F31-4A45-A216-8BC6FF41BDDF}" dt="2024-07-22T17:53:03.714" v="761"/>
          <pc:sldLayoutMkLst>
            <pc:docMk/>
            <pc:sldMasterMk cId="2975599328" sldId="2147483765"/>
            <pc:sldLayoutMk cId="4062662465" sldId="2147483780"/>
          </pc:sldLayoutMkLst>
        </pc:sldLayoutChg>
        <pc:sldLayoutChg chg="setBg">
          <pc:chgData name="Debbie Dahl" userId="51f908005c879b07" providerId="LiveId" clId="{68C2E570-6F31-4A45-A216-8BC6FF41BDDF}" dt="2024-07-22T17:53:03.714" v="761"/>
          <pc:sldLayoutMkLst>
            <pc:docMk/>
            <pc:sldMasterMk cId="2975599328" sldId="2147483765"/>
            <pc:sldLayoutMk cId="3302255951" sldId="2147483781"/>
          </pc:sldLayoutMkLst>
        </pc:sldLayoutChg>
        <pc:sldLayoutChg chg="setBg">
          <pc:chgData name="Debbie Dahl" userId="51f908005c879b07" providerId="LiveId" clId="{68C2E570-6F31-4A45-A216-8BC6FF41BDDF}" dt="2024-07-22T17:53:03.714" v="761"/>
          <pc:sldLayoutMkLst>
            <pc:docMk/>
            <pc:sldMasterMk cId="2975599328" sldId="2147483765"/>
            <pc:sldLayoutMk cId="901327638" sldId="2147483782"/>
          </pc:sldLayoutMkLst>
        </pc:sldLayoutChg>
      </pc:sldMasterChg>
      <pc:sldMasterChg chg="modSldLayout">
        <pc:chgData name="Debbie Dahl" userId="51f908005c879b07" providerId="LiveId" clId="{68C2E570-6F31-4A45-A216-8BC6FF41BDDF}" dt="2024-07-22T17:54:18.474" v="764"/>
        <pc:sldMasterMkLst>
          <pc:docMk/>
          <pc:sldMasterMk cId="2217029449" sldId="2147483783"/>
        </pc:sldMasterMkLst>
        <pc:sldLayoutChg chg="addSp">
          <pc:chgData name="Debbie Dahl" userId="51f908005c879b07" providerId="LiveId" clId="{68C2E570-6F31-4A45-A216-8BC6FF41BDDF}" dt="2024-07-22T17:54:18.474" v="764"/>
          <pc:sldLayoutMkLst>
            <pc:docMk/>
            <pc:sldMasterMk cId="2217029449" sldId="2147483783"/>
            <pc:sldLayoutMk cId="2276940550" sldId="2147483784"/>
          </pc:sldLayoutMkLst>
          <pc:picChg chg="add">
            <ac:chgData name="Debbie Dahl" userId="51f908005c879b07" providerId="LiveId" clId="{68C2E570-6F31-4A45-A216-8BC6FF41BDDF}" dt="2024-07-22T17:54:18.474" v="764"/>
            <ac:picMkLst>
              <pc:docMk/>
              <pc:sldMasterMk cId="2217029449" sldId="2147483783"/>
              <pc:sldLayoutMk cId="2276940550" sldId="2147483784"/>
              <ac:picMk id="7" creationId="{8A623C23-F623-FAEE-952B-298A18DB2323}"/>
            </ac:picMkLst>
          </pc:picChg>
        </pc:sldLayoutChg>
      </pc:sldMasterChg>
      <pc:sldMasterChg chg="modSldLayout">
        <pc:chgData name="Debbie Dahl" userId="51f908005c879b07" providerId="LiveId" clId="{68C2E570-6F31-4A45-A216-8BC6FF41BDDF}" dt="2024-07-22T17:57:58.510" v="804" actId="21"/>
        <pc:sldMasterMkLst>
          <pc:docMk/>
          <pc:sldMasterMk cId="3899630362" sldId="2147483795"/>
        </pc:sldMasterMkLst>
        <pc:sldLayoutChg chg="addSp delSp modSp mod">
          <pc:chgData name="Debbie Dahl" userId="51f908005c879b07" providerId="LiveId" clId="{68C2E570-6F31-4A45-A216-8BC6FF41BDDF}" dt="2024-07-22T17:57:58.510" v="804" actId="21"/>
          <pc:sldLayoutMkLst>
            <pc:docMk/>
            <pc:sldMasterMk cId="3899630362" sldId="2147483795"/>
            <pc:sldLayoutMk cId="1209462611" sldId="2147483796"/>
          </pc:sldLayoutMkLst>
          <pc:picChg chg="add del mod">
            <ac:chgData name="Debbie Dahl" userId="51f908005c879b07" providerId="LiveId" clId="{68C2E570-6F31-4A45-A216-8BC6FF41BDDF}" dt="2024-07-22T17:57:58.510" v="804" actId="21"/>
            <ac:picMkLst>
              <pc:docMk/>
              <pc:sldMasterMk cId="3899630362" sldId="2147483795"/>
              <pc:sldLayoutMk cId="1209462611" sldId="2147483796"/>
              <ac:picMk id="7" creationId="{8FCF5E57-C5FC-0F2E-8AF1-B182E825556B}"/>
            </ac:picMkLst>
          </pc:picChg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C8819B-E617-C442-94CC-7824CE754E9A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A092C-630F-7A49-962A-1BF90585D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63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3A092C-630F-7A49-962A-1BF90585D6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155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46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4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97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15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96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51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22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168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DB8D0-98ED-4B86-9D5F-E61ADC70144D}" type="datetimeFigureOut">
              <a:rPr lang="en-US" smtClean="0"/>
              <a:pPr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630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BF6DEA-25DA-3E6F-F2AA-7550B6D40A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6793" y="1494724"/>
            <a:ext cx="11328014" cy="193427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>
              <a:spcAft>
                <a:spcPts val="0"/>
              </a:spcAft>
            </a:pPr>
            <a:r>
              <a:rPr lang="en-US" sz="36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Conversational </a:t>
            </a:r>
            <a:r>
              <a:rPr lang="en-US" sz="40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GenAI Systems and Interoperable </a:t>
            </a:r>
            <a:r>
              <a:rPr lang="en-US" sz="4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Assistants</a:t>
            </a:r>
            <a:br>
              <a:rPr lang="en-US" sz="4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000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3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53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900" dirty="0" smtClean="0">
                <a:latin typeface="Arial" panose="020B0604020202020204" pitchFamily="34" charset="0"/>
                <a:cs typeface="Arial" panose="020B0604020202020204" pitchFamily="34" charset="0"/>
              </a:rPr>
              <a:t>the Sandbox</a:t>
            </a:r>
            <a:br>
              <a:rPr lang="en-US" sz="49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CDE42931-400F-46D8-1F6A-9BFD65D72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7836" y="5075582"/>
            <a:ext cx="6458726" cy="1422379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sz="32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Emmett Coin   </a:t>
            </a:r>
            <a:r>
              <a:rPr lang="en-US" sz="3200" dirty="0" err="1" smtClean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n-US" sz="3200" dirty="0" err="1" smtClean="0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Talk</a:t>
            </a:r>
            <a:endParaRPr lang="en-US" sz="3200" dirty="0" smtClean="0"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Linux Foundation AI &amp; Data Foundation, Open Voic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 Interoperability Initiative</a:t>
            </a:r>
            <a: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dirty="0" smtClean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4" name="Picture 3" descr="A blue text on a black background&#10;&#10;Description automatically generated">
            <a:extLst>
              <a:ext uri="{FF2B5EF4-FFF2-40B4-BE49-F238E27FC236}">
                <a16:creationId xmlns="" xmlns:a16="http://schemas.microsoft.com/office/drawing/2014/main" id="{8FCF5E57-C5FC-0F2E-8AF1-B182E8255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23" y="5694608"/>
            <a:ext cx="2734220" cy="80335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6C849D9A-C418-02AF-C998-EB87CEB1824F}"/>
              </a:ext>
            </a:extLst>
          </p:cNvPr>
          <p:cNvSpPr txBox="1"/>
          <p:nvPr/>
        </p:nvSpPr>
        <p:spPr>
          <a:xfrm>
            <a:off x="7960868" y="3763617"/>
            <a:ext cx="354039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Conversational GenAI Workshop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August 8, 2024</a:t>
            </a:r>
            <a:b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New York City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/>
            </a:r>
            <a:br>
              <a:rPr lang="en-US" sz="16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</a:br>
            <a:endParaRPr lang="en-US" dirty="0"/>
          </a:p>
        </p:txBody>
      </p:sp>
      <p:sp>
        <p:nvSpPr>
          <p:cNvPr id="31" name="AutoShape 5">
            <a:extLst>
              <a:ext uri="{FF2B5EF4-FFF2-40B4-BE49-F238E27FC236}">
                <a16:creationId xmlns="" xmlns:a16="http://schemas.microsoft.com/office/drawing/2014/main" id="{363D64AB-83AB-164D-C199-4C30B9817F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AutoShape 7">
            <a:extLst>
              <a:ext uri="{FF2B5EF4-FFF2-40B4-BE49-F238E27FC236}">
                <a16:creationId xmlns="" xmlns:a16="http://schemas.microsoft.com/office/drawing/2014/main" id="{CDAF87F9-09B3-850F-729A-52AB7CFD92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165" y="1547190"/>
            <a:ext cx="2474843" cy="247484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508" y="278130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15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64"/>
    </mc:Choice>
    <mc:Fallback xmlns="">
      <p:transition spd="slow" advTm="36664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113" y="365125"/>
            <a:ext cx="10933043" cy="11191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In the Sandbox you will see the Envelopes as you interact</a:t>
            </a:r>
            <a:endParaRPr lang="en-US" sz="36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523864"/>
              </p:ext>
            </p:extLst>
          </p:nvPr>
        </p:nvGraphicFramePr>
        <p:xfrm>
          <a:off x="626166" y="1417982"/>
          <a:ext cx="3641034" cy="5029200"/>
        </p:xfrm>
        <a:graphic>
          <a:graphicData uri="http://schemas.openxmlformats.org/drawingml/2006/table">
            <a:tbl>
              <a:tblPr/>
              <a:tblGrid>
                <a:gridCol w="765312"/>
                <a:gridCol w="2875722"/>
              </a:tblGrid>
              <a:tr h="4876801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00B0F0"/>
                          </a:solidFill>
                          <a:effectLst/>
                        </a:rPr>
                        <a:t>SENT</a:t>
                      </a:r>
                      <a:r>
                        <a:rPr lang="en-US" b="1" dirty="0">
                          <a:solidFill>
                            <a:srgbClr val="00B0F0"/>
                          </a:solidFill>
                          <a:effectLst/>
                        </a:rPr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{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"</a:t>
                      </a:r>
                      <a:r>
                        <a:rPr lang="en-US" sz="900" dirty="0" err="1" smtClean="0">
                          <a:solidFill>
                            <a:srgbClr val="00B0F0"/>
                          </a:solidFill>
                        </a:rPr>
                        <a:t>ovon</a:t>
                      </a:r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": {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"conversation": {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  "id": "convoID8403984",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  "</a:t>
                      </a:r>
                      <a:r>
                        <a:rPr lang="en-US" sz="900" dirty="0" err="1" smtClean="0">
                          <a:solidFill>
                            <a:srgbClr val="00B0F0"/>
                          </a:solidFill>
                        </a:rPr>
                        <a:t>startTime</a:t>
                      </a:r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": "08-01-2024_13:45:50"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},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"schema": {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  "version": "0.9.0",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  "</a:t>
                      </a:r>
                      <a:r>
                        <a:rPr lang="en-US" sz="900" dirty="0" err="1" smtClean="0">
                          <a:solidFill>
                            <a:srgbClr val="00B0F0"/>
                          </a:solidFill>
                        </a:rPr>
                        <a:t>url</a:t>
                      </a:r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": "</a:t>
                      </a:r>
                      <a:r>
                        <a:rPr lang="en-US" sz="900" dirty="0" err="1" smtClean="0">
                          <a:solidFill>
                            <a:srgbClr val="00B0F0"/>
                          </a:solidFill>
                        </a:rPr>
                        <a:t>not_published_yet</a:t>
                      </a:r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"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},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"sender": {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  "from": "Emmett"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},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"events": [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  {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    "to": "</a:t>
                      </a:r>
                      <a:r>
                        <a:rPr lang="en-US" sz="900" dirty="0" err="1" smtClean="0">
                          <a:solidFill>
                            <a:srgbClr val="00B0F0"/>
                          </a:solidFill>
                        </a:rPr>
                        <a:t>internal:florist</a:t>
                      </a:r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",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    "</a:t>
                      </a:r>
                      <a:r>
                        <a:rPr lang="en-US" sz="900" dirty="0" err="1" smtClean="0">
                          <a:solidFill>
                            <a:srgbClr val="00B0F0"/>
                          </a:solidFill>
                        </a:rPr>
                        <a:t>eventType</a:t>
                      </a:r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": "utterance",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    "parameters": {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      "</a:t>
                      </a:r>
                      <a:r>
                        <a:rPr lang="en-US" sz="900" dirty="0" err="1" smtClean="0">
                          <a:solidFill>
                            <a:srgbClr val="00B0F0"/>
                          </a:solidFill>
                        </a:rPr>
                        <a:t>dialogEvent</a:t>
                      </a:r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": {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        "</a:t>
                      </a:r>
                      <a:r>
                        <a:rPr lang="en-US" sz="900" dirty="0" err="1" smtClean="0">
                          <a:solidFill>
                            <a:srgbClr val="00B0F0"/>
                          </a:solidFill>
                        </a:rPr>
                        <a:t>speakerId</a:t>
                      </a:r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": "Emmett",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        "features": {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          "text": {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            "</a:t>
                      </a:r>
                      <a:r>
                        <a:rPr lang="en-US" sz="900" dirty="0" err="1" smtClean="0">
                          <a:solidFill>
                            <a:srgbClr val="00B0F0"/>
                          </a:solidFill>
                        </a:rPr>
                        <a:t>mimeType</a:t>
                      </a:r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": "text/plain",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            "tokens": [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              {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                "value": "Do you have the light pink ones"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              }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            ]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          }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        }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      }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    }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  }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  ]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  }</a:t>
                      </a:r>
                    </a:p>
                    <a:p>
                      <a:r>
                        <a:rPr lang="en-US" sz="900" dirty="0" smtClean="0">
                          <a:solidFill>
                            <a:srgbClr val="00B0F0"/>
                          </a:solidFill>
                        </a:rPr>
                        <a:t>}</a:t>
                      </a:r>
                      <a:endParaRPr lang="en-US" sz="900" dirty="0">
                        <a:solidFill>
                          <a:srgbClr val="00B0F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68278" y="1895061"/>
            <a:ext cx="364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026490"/>
              </p:ext>
            </p:extLst>
          </p:nvPr>
        </p:nvGraphicFramePr>
        <p:xfrm>
          <a:off x="5936975" y="1457539"/>
          <a:ext cx="5708374" cy="5166360"/>
        </p:xfrm>
        <a:graphic>
          <a:graphicData uri="http://schemas.openxmlformats.org/drawingml/2006/table">
            <a:tbl>
              <a:tblPr/>
              <a:tblGrid>
                <a:gridCol w="1285460"/>
                <a:gridCol w="4422914"/>
              </a:tblGrid>
              <a:tr h="4903505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rgbClr val="FF0000"/>
                          </a:solidFill>
                          <a:effectLst/>
                        </a:rPr>
                        <a:t>RECEIVED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</a:rPr>
                        <a:t>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{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"</a:t>
                      </a:r>
                      <a:r>
                        <a:rPr lang="en-US" sz="900" dirty="0" err="1" smtClean="0">
                          <a:solidFill>
                            <a:srgbClr val="288A2A"/>
                          </a:solidFill>
                          <a:effectLst/>
                        </a:rPr>
                        <a:t>ovon</a:t>
                      </a:r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": {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"conversation": {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  "id": "convoID8403984",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  "</a:t>
                      </a:r>
                      <a:r>
                        <a:rPr lang="en-US" sz="900" dirty="0" err="1" smtClean="0">
                          <a:solidFill>
                            <a:srgbClr val="288A2A"/>
                          </a:solidFill>
                          <a:effectLst/>
                        </a:rPr>
                        <a:t>startTime</a:t>
                      </a:r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": "08-01-2024_13:45:51"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},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"schema": {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  "version": "0.9.0",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  "</a:t>
                      </a:r>
                      <a:r>
                        <a:rPr lang="en-US" sz="900" dirty="0" err="1" smtClean="0">
                          <a:solidFill>
                            <a:srgbClr val="288A2A"/>
                          </a:solidFill>
                          <a:effectLst/>
                        </a:rPr>
                        <a:t>url</a:t>
                      </a:r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": "</a:t>
                      </a:r>
                      <a:r>
                        <a:rPr lang="en-US" sz="900" dirty="0" err="1" smtClean="0">
                          <a:solidFill>
                            <a:srgbClr val="288A2A"/>
                          </a:solidFill>
                          <a:effectLst/>
                        </a:rPr>
                        <a:t>not_published_yet</a:t>
                      </a:r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"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},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"sender": {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  "from": "</a:t>
                      </a:r>
                      <a:r>
                        <a:rPr lang="en-US" sz="900" dirty="0" err="1" smtClean="0">
                          <a:solidFill>
                            <a:srgbClr val="288A2A"/>
                          </a:solidFill>
                          <a:effectLst/>
                        </a:rPr>
                        <a:t>internal:florist</a:t>
                      </a:r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"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},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"events": [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  {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    "to": "</a:t>
                      </a:r>
                      <a:r>
                        <a:rPr lang="en-US" sz="900" dirty="0" err="1" smtClean="0">
                          <a:solidFill>
                            <a:srgbClr val="288A2A"/>
                          </a:solidFill>
                          <a:effectLst/>
                        </a:rPr>
                        <a:t>internal:florist</a:t>
                      </a:r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",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    "</a:t>
                      </a:r>
                      <a:r>
                        <a:rPr lang="en-US" sz="900" dirty="0" err="1" smtClean="0">
                          <a:solidFill>
                            <a:srgbClr val="288A2A"/>
                          </a:solidFill>
                          <a:effectLst/>
                        </a:rPr>
                        <a:t>eventType</a:t>
                      </a:r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": "utterance",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    "parameters": {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      "</a:t>
                      </a:r>
                      <a:r>
                        <a:rPr lang="en-US" sz="900" dirty="0" err="1" smtClean="0">
                          <a:solidFill>
                            <a:srgbClr val="288A2A"/>
                          </a:solidFill>
                          <a:effectLst/>
                        </a:rPr>
                        <a:t>dialogEvent</a:t>
                      </a:r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": {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        "</a:t>
                      </a:r>
                      <a:r>
                        <a:rPr lang="en-US" sz="900" dirty="0" err="1" smtClean="0">
                          <a:solidFill>
                            <a:srgbClr val="288A2A"/>
                          </a:solidFill>
                          <a:effectLst/>
                        </a:rPr>
                        <a:t>speakerId</a:t>
                      </a:r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": "</a:t>
                      </a:r>
                      <a:r>
                        <a:rPr lang="en-US" sz="900" dirty="0" err="1" smtClean="0">
                          <a:solidFill>
                            <a:srgbClr val="288A2A"/>
                          </a:solidFill>
                          <a:effectLst/>
                        </a:rPr>
                        <a:t>cassandra</a:t>
                      </a:r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",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        "features": {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          "text": {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            "</a:t>
                      </a:r>
                      <a:r>
                        <a:rPr lang="en-US" sz="900" dirty="0" err="1" smtClean="0">
                          <a:solidFill>
                            <a:srgbClr val="288A2A"/>
                          </a:solidFill>
                          <a:effectLst/>
                        </a:rPr>
                        <a:t>mimeType</a:t>
                      </a:r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": "text/plain",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            "tokens": [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              {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                "value": "Yes, we do have light pink calla lilies! Would you like to add a card or any other flowers to the arrangement?"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              }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            ]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          }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        }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      }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    }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  }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  ]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  }</a:t>
                      </a:r>
                    </a:p>
                    <a:p>
                      <a:r>
                        <a:rPr lang="en-US" sz="900" dirty="0" smtClean="0">
                          <a:solidFill>
                            <a:srgbClr val="288A2A"/>
                          </a:solidFill>
                          <a:effectLst/>
                        </a:rPr>
                        <a:t>}</a:t>
                      </a:r>
                      <a:endParaRPr lang="en-US" sz="9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pic>
        <p:nvPicPr>
          <p:cNvPr id="2050" name="DefaultOcx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2400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HTMLText1"/>
          <p:cNvPicPr preferRelativeResize="0">
            <a:picLocks noChangeArrowheads="1" noChangeShapeType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2400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419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113" y="365125"/>
            <a:ext cx="10933043" cy="11191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On to the Sandbox: The components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68278" y="1895061"/>
            <a:ext cx="364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899" y="1386027"/>
            <a:ext cx="6751665" cy="5138940"/>
          </a:xfrm>
          <a:prstGeom prst="rect">
            <a:avLst/>
          </a:prstGeom>
        </p:spPr>
      </p:pic>
      <p:pic>
        <p:nvPicPr>
          <p:cNvPr id="3074" name="DefaultOcx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2400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HTMLText1"/>
          <p:cNvPicPr preferRelativeResize="0">
            <a:picLocks noChangeArrowheads="1" noChangeShapeType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2400" cy="228600"/>
          </a:xfrm>
          <a:prstGeom prst="rect">
            <a:avLst/>
          </a:prstGeom>
          <a:noFill/>
          <a:ln w="9525"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9515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113" y="365125"/>
            <a:ext cx="10933043" cy="1119118"/>
          </a:xfrm>
        </p:spPr>
        <p:txBody>
          <a:bodyPr>
            <a:normAutofit/>
          </a:bodyPr>
          <a:lstStyle/>
          <a:p>
            <a:r>
              <a:rPr lang="en-US" sz="3600" dirty="0" smtClean="0"/>
              <a:t>Starting the Sandbox: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68278" y="1895061"/>
            <a:ext cx="364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27653" y="1881808"/>
            <a:ext cx="71627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Install python 3.12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PIP3 install requests, flask and flask-</a:t>
            </a:r>
            <a:r>
              <a:rPr lang="en-US" sz="3200" dirty="0" err="1" smtClean="0"/>
              <a:t>cors</a:t>
            </a:r>
            <a:endParaRPr lang="en-US" sz="3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Install MS Edge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Clone (or get ZIP of the Sandbox)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Navigate to the D3 directory.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Start  the sandbox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Python sandboxServer.py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In the browser navigate to http://localhost:6002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43" y="685799"/>
            <a:ext cx="3024809" cy="302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2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113" y="365125"/>
            <a:ext cx="10933043" cy="94684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You should see: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68278" y="1895061"/>
            <a:ext cx="364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043" y="685799"/>
            <a:ext cx="3024809" cy="3024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70" y="1388178"/>
            <a:ext cx="7110265" cy="52710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266043" y="4572000"/>
            <a:ext cx="34706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Enter </a:t>
            </a:r>
            <a:r>
              <a:rPr lang="en-US" sz="3200" dirty="0" smtClean="0"/>
              <a:t>your Name</a:t>
            </a:r>
          </a:p>
          <a:p>
            <a:r>
              <a:rPr lang="en-US" sz="3200" dirty="0" smtClean="0"/>
              <a:t>…Then</a:t>
            </a:r>
          </a:p>
          <a:p>
            <a:r>
              <a:rPr lang="en-US" sz="3200" dirty="0" smtClean="0">
                <a:solidFill>
                  <a:srgbClr val="FF0000"/>
                </a:solidFill>
              </a:rPr>
              <a:t>Click: </a:t>
            </a:r>
            <a:r>
              <a:rPr lang="en-US" sz="3200" dirty="0" smtClean="0"/>
              <a:t>Start Sandbox</a:t>
            </a:r>
          </a:p>
        </p:txBody>
      </p:sp>
    </p:spTree>
    <p:extLst>
      <p:ext uri="{BB962C8B-B14F-4D97-AF65-F5344CB8AC3E}">
        <p14:creationId xmlns:p14="http://schemas.microsoft.com/office/powerpoint/2010/main" val="77851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113" y="365125"/>
            <a:ext cx="10933043" cy="94684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Now you should see: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68278" y="1895061"/>
            <a:ext cx="364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95" y="2079727"/>
            <a:ext cx="7522057" cy="4241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68138" y="2438400"/>
            <a:ext cx="34190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Click</a:t>
            </a:r>
            <a:r>
              <a:rPr lang="en-US" sz="2800" dirty="0" smtClean="0"/>
              <a:t> the button</a:t>
            </a:r>
          </a:p>
          <a:p>
            <a:r>
              <a:rPr lang="en-US" sz="2800" i="1" dirty="0" smtClean="0"/>
              <a:t>Settings</a:t>
            </a:r>
            <a:endParaRPr lang="en-US" sz="2800" i="1" dirty="0"/>
          </a:p>
          <a:p>
            <a:r>
              <a:rPr lang="en-US" sz="2800" dirty="0" smtClean="0">
                <a:solidFill>
                  <a:srgbClr val="FF0000"/>
                </a:solidFill>
              </a:rPr>
              <a:t>Find</a:t>
            </a:r>
            <a:r>
              <a:rPr lang="en-US" sz="2800" dirty="0" smtClean="0"/>
              <a:t> your</a:t>
            </a:r>
          </a:p>
          <a:p>
            <a:r>
              <a:rPr lang="en-US" sz="2800" dirty="0" smtClean="0"/>
              <a:t> … </a:t>
            </a:r>
            <a:r>
              <a:rPr lang="en-US" sz="2800" dirty="0" err="1" smtClean="0"/>
              <a:t>OpenAI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81937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113" y="365125"/>
            <a:ext cx="10933043" cy="94684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The Settings Page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68278" y="1895061"/>
            <a:ext cx="364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04" y="1616766"/>
            <a:ext cx="7326119" cy="445811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319" y="505240"/>
            <a:ext cx="2223052" cy="222305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46502" y="3872327"/>
            <a:ext cx="326986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Paste</a:t>
            </a:r>
            <a:r>
              <a:rPr lang="en-US" sz="2800" dirty="0" smtClean="0"/>
              <a:t> your key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 (in the </a:t>
            </a:r>
            <a:r>
              <a:rPr lang="en-US" sz="2800" dirty="0" err="1" smtClean="0"/>
              <a:t>OpenAI</a:t>
            </a:r>
            <a:r>
              <a:rPr lang="en-US" sz="2800" dirty="0" smtClean="0"/>
              <a:t> box)</a:t>
            </a:r>
          </a:p>
          <a:p>
            <a:r>
              <a:rPr lang="en-US" sz="2800" dirty="0" smtClean="0"/>
              <a:t>… then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Close</a:t>
            </a:r>
            <a:r>
              <a:rPr lang="en-US" sz="2800" dirty="0" smtClean="0"/>
              <a:t> this window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020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113" y="365125"/>
            <a:ext cx="10933043" cy="946840"/>
          </a:xfrm>
        </p:spPr>
        <p:txBody>
          <a:bodyPr>
            <a:normAutofit/>
          </a:bodyPr>
          <a:lstStyle/>
          <a:p>
            <a:r>
              <a:rPr lang="en-US" sz="3600" dirty="0"/>
              <a:t>Now go to the open </a:t>
            </a:r>
            <a:r>
              <a:rPr lang="en-US" sz="3600" dirty="0">
                <a:solidFill>
                  <a:srgbClr val="FF0000"/>
                </a:solidFill>
              </a:rPr>
              <a:t>Home</a:t>
            </a:r>
            <a:r>
              <a:rPr lang="en-US" sz="3600" dirty="0"/>
              <a:t> Page: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268278" y="1895061"/>
            <a:ext cx="364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95" y="2079727"/>
            <a:ext cx="7522057" cy="424187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468139" y="2438400"/>
            <a:ext cx="316492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Click</a:t>
            </a:r>
            <a:r>
              <a:rPr lang="en-US" sz="2800" dirty="0" smtClean="0"/>
              <a:t> on the</a:t>
            </a:r>
          </a:p>
          <a:p>
            <a:r>
              <a:rPr lang="en-US" sz="2800" i="1" dirty="0" smtClean="0"/>
              <a:t>Select an Assistant</a:t>
            </a:r>
          </a:p>
          <a:p>
            <a:r>
              <a:rPr lang="en-US" sz="2800" dirty="0" smtClean="0"/>
              <a:t>Drop down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Select</a:t>
            </a:r>
            <a:r>
              <a:rPr lang="en-US" sz="2800" dirty="0" smtClean="0"/>
              <a:t> the Wizard</a:t>
            </a:r>
          </a:p>
          <a:p>
            <a:r>
              <a:rPr lang="en-US" sz="2800" dirty="0"/>
              <a:t> </a:t>
            </a:r>
            <a:r>
              <a:rPr lang="en-US" sz="2800" dirty="0" smtClean="0"/>
              <a:t> … then</a:t>
            </a:r>
          </a:p>
          <a:p>
            <a:r>
              <a:rPr lang="en-US" sz="2800" dirty="0" smtClean="0">
                <a:solidFill>
                  <a:srgbClr val="FF0000"/>
                </a:solidFill>
              </a:rPr>
              <a:t>Click</a:t>
            </a:r>
            <a:r>
              <a:rPr lang="en-US" sz="2800" dirty="0" smtClean="0"/>
              <a:t> the button</a:t>
            </a:r>
          </a:p>
          <a:p>
            <a:r>
              <a:rPr lang="en-US" sz="2800" i="1" dirty="0" smtClean="0"/>
              <a:t>Bare Invite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81718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4139" y="1895061"/>
            <a:ext cx="6268278" cy="2338318"/>
          </a:xfrm>
        </p:spPr>
        <p:txBody>
          <a:bodyPr>
            <a:noAutofit/>
          </a:bodyPr>
          <a:lstStyle/>
          <a:p>
            <a:r>
              <a:rPr lang="en-US" sz="4800" dirty="0" smtClean="0"/>
              <a:t>Begin the free form open lab part of the session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6268278" y="1895061"/>
            <a:ext cx="364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1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113" y="365125"/>
            <a:ext cx="10933043" cy="94684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Click: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68278" y="1895061"/>
            <a:ext cx="364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162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9113" y="365125"/>
            <a:ext cx="10933043" cy="946840"/>
          </a:xfrm>
        </p:spPr>
        <p:txBody>
          <a:bodyPr>
            <a:normAutofit/>
          </a:bodyPr>
          <a:lstStyle/>
          <a:p>
            <a:r>
              <a:rPr lang="en-US" sz="3600" dirty="0" smtClean="0"/>
              <a:t>Click: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6268278" y="1895061"/>
            <a:ext cx="364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910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A650EF-C697-C562-FE23-6DC500A3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AFE730-32E6-6849-3132-3319BBBFC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087"/>
            <a:ext cx="10515600" cy="4122876"/>
          </a:xfrm>
        </p:spPr>
        <p:txBody>
          <a:bodyPr/>
          <a:lstStyle/>
          <a:p>
            <a:r>
              <a:rPr lang="en-US" dirty="0" smtClean="0"/>
              <a:t>Decades of  R&amp;D experience with speech, dialog, and AI technologies starting at MIT</a:t>
            </a:r>
          </a:p>
          <a:p>
            <a:r>
              <a:rPr lang="en-US" dirty="0" smtClean="0"/>
              <a:t>Architected systems across the spectrum</a:t>
            </a:r>
          </a:p>
          <a:p>
            <a:pPr lvl="1"/>
            <a:r>
              <a:rPr lang="en-US" dirty="0" smtClean="0"/>
              <a:t>Telephony (proprietary, </a:t>
            </a:r>
            <a:r>
              <a:rPr lang="en-US" dirty="0" err="1" smtClean="0"/>
              <a:t>VoiceXML</a:t>
            </a:r>
            <a:r>
              <a:rPr lang="en-US" dirty="0" smtClean="0"/>
              <a:t>, etc.)</a:t>
            </a:r>
          </a:p>
          <a:p>
            <a:pPr lvl="1"/>
            <a:r>
              <a:rPr lang="en-US" dirty="0" smtClean="0"/>
              <a:t>Wearable (warehouse voice picking, etc.)</a:t>
            </a:r>
          </a:p>
          <a:p>
            <a:pPr lvl="1"/>
            <a:r>
              <a:rPr lang="en-US" dirty="0" smtClean="0"/>
              <a:t>Multimodal (text, touch, avatars, etc.)</a:t>
            </a:r>
          </a:p>
          <a:p>
            <a:r>
              <a:rPr lang="en-US" dirty="0" smtClean="0"/>
              <a:t>Project Focused</a:t>
            </a:r>
          </a:p>
          <a:p>
            <a:r>
              <a:rPr lang="en-US" dirty="0" smtClean="0"/>
              <a:t>Enjoy being on the edge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589" y="3405808"/>
            <a:ext cx="2855843" cy="28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5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A650EF-C697-C562-FE23-6DC500A3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Sandbox?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AFE730-32E6-6849-3132-3319BBBFC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209" y="1825625"/>
            <a:ext cx="5350565" cy="4351338"/>
          </a:xfrm>
        </p:spPr>
        <p:txBody>
          <a:bodyPr/>
          <a:lstStyle/>
          <a:p>
            <a:pPr marL="0" indent="0">
              <a:buNone/>
            </a:pPr>
            <a:r>
              <a:rPr lang="en-US" sz="3600" dirty="0" smtClean="0"/>
              <a:t>First, what it is </a:t>
            </a:r>
            <a:r>
              <a:rPr lang="en-US" sz="3600" b="1" i="1" dirty="0" smtClean="0">
                <a:solidFill>
                  <a:srgbClr val="FF0000"/>
                </a:solidFill>
              </a:rPr>
              <a:t>not</a:t>
            </a:r>
            <a:r>
              <a:rPr lang="en-US" sz="3600" dirty="0" smtClean="0"/>
              <a:t>:</a:t>
            </a:r>
            <a:endParaRPr lang="en-US" sz="3600" dirty="0"/>
          </a:p>
          <a:p>
            <a:r>
              <a:rPr lang="en-US" dirty="0" smtClean="0"/>
              <a:t>a product</a:t>
            </a:r>
          </a:p>
          <a:p>
            <a:r>
              <a:rPr lang="en-US" dirty="0" smtClean="0"/>
              <a:t>an end user platform</a:t>
            </a:r>
          </a:p>
          <a:p>
            <a:r>
              <a:rPr lang="en-US" dirty="0" smtClean="0"/>
              <a:t>a mandatory implementation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626" y="2120348"/>
            <a:ext cx="3955774" cy="3955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1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A650EF-C697-C562-FE23-6DC500A3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Then what IS the Sandbox?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AFE730-32E6-6849-3132-3319BBBFC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209" y="1825625"/>
            <a:ext cx="5986669" cy="4351338"/>
          </a:xfrm>
        </p:spPr>
        <p:txBody>
          <a:bodyPr/>
          <a:lstStyle/>
          <a:p>
            <a:r>
              <a:rPr lang="en-US" dirty="0" smtClean="0"/>
              <a:t>A functional </a:t>
            </a:r>
            <a:r>
              <a:rPr lang="en-US" dirty="0" smtClean="0">
                <a:solidFill>
                  <a:srgbClr val="FF0000"/>
                </a:solidFill>
              </a:rPr>
              <a:t>demonstration</a:t>
            </a:r>
            <a:r>
              <a:rPr lang="en-US" dirty="0" smtClean="0"/>
              <a:t> of interoperation</a:t>
            </a: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open source</a:t>
            </a:r>
            <a:r>
              <a:rPr lang="en-US" dirty="0" smtClean="0"/>
              <a:t> project for a browser implementation</a:t>
            </a:r>
          </a:p>
          <a:p>
            <a:r>
              <a:rPr lang="en-US" dirty="0" smtClean="0"/>
              <a:t>A collection of </a:t>
            </a:r>
            <a:r>
              <a:rPr lang="en-US" dirty="0" smtClean="0">
                <a:solidFill>
                  <a:srgbClr val="FF0000"/>
                </a:solidFill>
              </a:rPr>
              <a:t>working code </a:t>
            </a:r>
            <a:r>
              <a:rPr lang="en-US" dirty="0" smtClean="0"/>
              <a:t>that supports the OVON standard</a:t>
            </a:r>
          </a:p>
          <a:p>
            <a:r>
              <a:rPr lang="en-US" dirty="0" smtClean="0"/>
              <a:t>A tool to </a:t>
            </a:r>
            <a:r>
              <a:rPr lang="en-US" dirty="0" smtClean="0">
                <a:solidFill>
                  <a:srgbClr val="FF0000"/>
                </a:solidFill>
              </a:rPr>
              <a:t>test and debug </a:t>
            </a:r>
            <a:r>
              <a:rPr lang="en-US" dirty="0" smtClean="0"/>
              <a:t>OVON compliant interaction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52" y="2067339"/>
            <a:ext cx="3790122" cy="379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81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9A650EF-C697-C562-FE23-6DC500A3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Sandbox</a:t>
            </a:r>
            <a:r>
              <a:rPr lang="en-US" dirty="0"/>
              <a:t> </a:t>
            </a:r>
            <a:r>
              <a:rPr lang="en-US" dirty="0" smtClean="0"/>
              <a:t>implements OVON Standard</a:t>
            </a:r>
            <a:br>
              <a:rPr lang="en-US" dirty="0" smtClean="0"/>
            </a:br>
            <a:r>
              <a:rPr lang="en-US" dirty="0" smtClean="0"/>
              <a:t>What is that?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EAFE730-32E6-6849-3132-3319BBBFC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209" y="1974575"/>
            <a:ext cx="5986669" cy="420238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It is a </a:t>
            </a:r>
            <a:r>
              <a:rPr lang="en-US" dirty="0">
                <a:solidFill>
                  <a:srgbClr val="FF0000"/>
                </a:solidFill>
              </a:rPr>
              <a:t>JSON </a:t>
            </a:r>
            <a:r>
              <a:rPr lang="en-US" dirty="0" smtClean="0"/>
              <a:t>specification for exchanges between cooperating Assistants</a:t>
            </a:r>
          </a:p>
          <a:p>
            <a:r>
              <a:rPr lang="en-US" dirty="0" smtClean="0"/>
              <a:t>It is </a:t>
            </a:r>
            <a:r>
              <a:rPr lang="en-US" dirty="0" smtClean="0">
                <a:solidFill>
                  <a:srgbClr val="FF0000"/>
                </a:solidFill>
              </a:rPr>
              <a:t>similar</a:t>
            </a:r>
            <a:r>
              <a:rPr lang="en-US" dirty="0" smtClean="0"/>
              <a:t> to the concept of HTML</a:t>
            </a:r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server</a:t>
            </a:r>
            <a:r>
              <a:rPr lang="en-US" dirty="0" smtClean="0"/>
              <a:t> </a:t>
            </a:r>
            <a:r>
              <a:rPr lang="en-US" i="1" dirty="0" smtClean="0"/>
              <a:t>hosts </a:t>
            </a:r>
            <a:r>
              <a:rPr lang="en-US" dirty="0" smtClean="0"/>
              <a:t>an Assistant (much like a website is </a:t>
            </a:r>
            <a:r>
              <a:rPr lang="en-US" i="1" dirty="0" smtClean="0"/>
              <a:t>hosted</a:t>
            </a:r>
            <a:r>
              <a:rPr lang="en-US" dirty="0" smtClean="0"/>
              <a:t>)</a:t>
            </a:r>
          </a:p>
          <a:p>
            <a:r>
              <a:rPr lang="en-US" dirty="0" smtClean="0"/>
              <a:t>A JSON Envelope is </a:t>
            </a:r>
            <a:r>
              <a:rPr lang="en-US" dirty="0" smtClean="0">
                <a:solidFill>
                  <a:srgbClr val="FF0000"/>
                </a:solidFill>
              </a:rPr>
              <a:t>sent</a:t>
            </a:r>
            <a:r>
              <a:rPr lang="en-US" dirty="0" smtClean="0"/>
              <a:t> to an Assistant and an Envelope is </a:t>
            </a:r>
            <a:r>
              <a:rPr lang="en-US" dirty="0" smtClean="0">
                <a:solidFill>
                  <a:srgbClr val="FF0000"/>
                </a:solidFill>
              </a:rPr>
              <a:t>returned</a:t>
            </a:r>
          </a:p>
          <a:p>
            <a:r>
              <a:rPr lang="en-US" dirty="0" smtClean="0"/>
              <a:t>If a </a:t>
            </a:r>
            <a:r>
              <a:rPr lang="en-US" dirty="0" smtClean="0">
                <a:solidFill>
                  <a:srgbClr val="FF0000"/>
                </a:solidFill>
              </a:rPr>
              <a:t>human</a:t>
            </a:r>
            <a:r>
              <a:rPr lang="en-US" dirty="0" smtClean="0"/>
              <a:t> is in the conversation then the </a:t>
            </a:r>
            <a:r>
              <a:rPr lang="en-US" dirty="0" smtClean="0">
                <a:solidFill>
                  <a:srgbClr val="FF0000"/>
                </a:solidFill>
              </a:rPr>
              <a:t>platform</a:t>
            </a:r>
            <a:r>
              <a:rPr lang="en-US" dirty="0" smtClean="0"/>
              <a:t> provides a UI to capture and render interaction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852" y="2067339"/>
            <a:ext cx="3790122" cy="379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832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6384235" cy="708301"/>
          </a:xfrm>
        </p:spPr>
        <p:txBody>
          <a:bodyPr>
            <a:normAutofit/>
          </a:bodyPr>
          <a:lstStyle/>
          <a:p>
            <a:r>
              <a:rPr lang="en-US" sz="3600" dirty="0" smtClean="0"/>
              <a:t>An OVON JSON exchange:</a:t>
            </a:r>
            <a:endParaRPr lang="en-US" sz="3600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181202"/>
              </p:ext>
            </p:extLst>
          </p:nvPr>
        </p:nvGraphicFramePr>
        <p:xfrm>
          <a:off x="838200" y="2173359"/>
          <a:ext cx="10515600" cy="1470990"/>
        </p:xfrm>
        <a:graphic>
          <a:graphicData uri="http://schemas.openxmlformats.org/drawingml/2006/table">
            <a:tbl>
              <a:tblPr/>
              <a:tblGrid>
                <a:gridCol w="1268896"/>
                <a:gridCol w="9246704"/>
              </a:tblGrid>
              <a:tr h="147099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SENT:</a:t>
                      </a:r>
                      <a:r>
                        <a:rPr lang="en-US" b="1" dirty="0" smtClean="0">
                          <a:solidFill>
                            <a:srgbClr val="0000FF"/>
                          </a:solidFill>
                          <a:effectLst/>
                        </a:rPr>
                        <a:t>:</a:t>
                      </a:r>
                      <a:endParaRPr lang="en-US" b="1" dirty="0">
                        <a:solidFill>
                          <a:srgbClr val="0000FF"/>
                        </a:solidFill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 "</a:t>
                      </a:r>
                      <a:r>
                        <a:rPr lang="en-US" dirty="0" err="1"/>
                        <a:t>ovon</a:t>
                      </a:r>
                      <a:r>
                        <a:rPr lang="en-US" dirty="0"/>
                        <a:t>": { "conversation": { "id": "convoID8403984", "</a:t>
                      </a:r>
                      <a:r>
                        <a:rPr lang="en-US" dirty="0" err="1"/>
                        <a:t>startTime</a:t>
                      </a:r>
                      <a:r>
                        <a:rPr lang="en-US" dirty="0"/>
                        <a:t>": "07-30-2024_10:47:05" }, "schema": { "version": "0.9.0", "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": "</a:t>
                      </a:r>
                      <a:r>
                        <a:rPr lang="en-US" dirty="0" err="1"/>
                        <a:t>not_published_yet</a:t>
                      </a:r>
                      <a:r>
                        <a:rPr lang="en-US" dirty="0"/>
                        <a:t>" }, "sender": { "from": "Emmett" }, "events": [ </a:t>
                      </a:r>
                      <a:r>
                        <a:rPr lang="en-US" dirty="0" smtClean="0"/>
                        <a:t>{“to": “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internal:cassandra</a:t>
                      </a:r>
                      <a:r>
                        <a:rPr lang="en-US" dirty="0" smtClean="0"/>
                        <a:t>“, "</a:t>
                      </a:r>
                      <a:r>
                        <a:rPr lang="en-US" dirty="0" err="1" smtClean="0"/>
                        <a:t>eventType</a:t>
                      </a:r>
                      <a:r>
                        <a:rPr lang="en-US" dirty="0" smtClean="0"/>
                        <a:t>": "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invite</a:t>
                      </a:r>
                      <a:r>
                        <a:rPr lang="en-US" dirty="0" smtClean="0"/>
                        <a:t>" } </a:t>
                      </a:r>
                      <a:r>
                        <a:rPr lang="en-US" dirty="0"/>
                        <a:t>] } }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14986"/>
              </p:ext>
            </p:extLst>
          </p:nvPr>
        </p:nvGraphicFramePr>
        <p:xfrm>
          <a:off x="732183" y="4125864"/>
          <a:ext cx="10515600" cy="1463040"/>
        </p:xfrm>
        <a:graphic>
          <a:graphicData uri="http://schemas.openxmlformats.org/drawingml/2006/table">
            <a:tbl>
              <a:tblPr/>
              <a:tblGrid>
                <a:gridCol w="1321904"/>
                <a:gridCol w="9193696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effectLst/>
                        </a:rPr>
                        <a:t>RECEIVED: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D100A4"/>
                          </a:solidFill>
                          <a:effectLst/>
                        </a:rPr>
                        <a:t>{ "</a:t>
                      </a:r>
                      <a:r>
                        <a:rPr lang="en-US" dirty="0" err="1">
                          <a:solidFill>
                            <a:srgbClr val="D100A4"/>
                          </a:solidFill>
                          <a:effectLst/>
                        </a:rPr>
                        <a:t>ovon</a:t>
                      </a:r>
                      <a:r>
                        <a:rPr lang="en-US" dirty="0">
                          <a:solidFill>
                            <a:srgbClr val="D100A4"/>
                          </a:solidFill>
                          <a:effectLst/>
                        </a:rPr>
                        <a:t>": { "conversation": { "id": "convoID8403984", "</a:t>
                      </a:r>
                      <a:r>
                        <a:rPr lang="en-US" dirty="0" err="1">
                          <a:solidFill>
                            <a:srgbClr val="D100A4"/>
                          </a:solidFill>
                          <a:effectLst/>
                        </a:rPr>
                        <a:t>startTime</a:t>
                      </a:r>
                      <a:r>
                        <a:rPr lang="en-US" dirty="0">
                          <a:solidFill>
                            <a:srgbClr val="D100A4"/>
                          </a:solidFill>
                          <a:effectLst/>
                        </a:rPr>
                        <a:t>": "07-30-2024_10:47:06" }, "schema": { "version": "0.9.0", "</a:t>
                      </a:r>
                      <a:r>
                        <a:rPr lang="en-US" dirty="0" err="1">
                          <a:solidFill>
                            <a:srgbClr val="D100A4"/>
                          </a:solidFill>
                          <a:effectLst/>
                        </a:rPr>
                        <a:t>url</a:t>
                      </a:r>
                      <a:r>
                        <a:rPr lang="en-US" dirty="0">
                          <a:solidFill>
                            <a:srgbClr val="D100A4"/>
                          </a:solidFill>
                          <a:effectLst/>
                        </a:rPr>
                        <a:t>": "</a:t>
                      </a:r>
                      <a:r>
                        <a:rPr lang="en-US" dirty="0" err="1">
                          <a:solidFill>
                            <a:srgbClr val="D100A4"/>
                          </a:solidFill>
                          <a:effectLst/>
                        </a:rPr>
                        <a:t>not_published_yet</a:t>
                      </a:r>
                      <a:r>
                        <a:rPr lang="en-US" dirty="0">
                          <a:solidFill>
                            <a:srgbClr val="D100A4"/>
                          </a:solidFill>
                          <a:effectLst/>
                        </a:rPr>
                        <a:t>" }, "sender": { "from": "</a:t>
                      </a:r>
                      <a:r>
                        <a:rPr lang="en-US" dirty="0" err="1">
                          <a:solidFill>
                            <a:srgbClr val="D100A4"/>
                          </a:solidFill>
                          <a:effectLst/>
                        </a:rPr>
                        <a:t>internal:cassandra</a:t>
                      </a:r>
                      <a:r>
                        <a:rPr lang="en-US" dirty="0">
                          <a:solidFill>
                            <a:srgbClr val="D100A4"/>
                          </a:solidFill>
                          <a:effectLst/>
                        </a:rPr>
                        <a:t>" }, "events": [ { "to": </a:t>
                      </a:r>
                      <a:r>
                        <a:rPr lang="en-US" dirty="0" smtClean="0">
                          <a:solidFill>
                            <a:srgbClr val="D100A4"/>
                          </a:solidFill>
                          <a:effectLst/>
                        </a:rPr>
                        <a:t>“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Emmett</a:t>
                      </a:r>
                      <a:r>
                        <a:rPr lang="en-US" dirty="0" smtClean="0">
                          <a:solidFill>
                            <a:srgbClr val="D100A4"/>
                          </a:solidFill>
                          <a:effectLst/>
                        </a:rPr>
                        <a:t>", </a:t>
                      </a:r>
                      <a:r>
                        <a:rPr lang="en-US" dirty="0">
                          <a:solidFill>
                            <a:srgbClr val="D100A4"/>
                          </a:solidFill>
                          <a:effectLst/>
                        </a:rPr>
                        <a:t>"</a:t>
                      </a:r>
                      <a:r>
                        <a:rPr lang="en-US" dirty="0" err="1">
                          <a:solidFill>
                            <a:srgbClr val="D100A4"/>
                          </a:solidFill>
                          <a:effectLst/>
                        </a:rPr>
                        <a:t>eventType</a:t>
                      </a:r>
                      <a:r>
                        <a:rPr lang="en-US" dirty="0">
                          <a:solidFill>
                            <a:srgbClr val="D100A4"/>
                          </a:solidFill>
                          <a:effectLst/>
                        </a:rPr>
                        <a:t>": "utterance", "parameters": { "</a:t>
                      </a:r>
                      <a:r>
                        <a:rPr lang="en-US" dirty="0" err="1">
                          <a:solidFill>
                            <a:srgbClr val="D100A4"/>
                          </a:solidFill>
                          <a:effectLst/>
                        </a:rPr>
                        <a:t>dialogEvent</a:t>
                      </a:r>
                      <a:r>
                        <a:rPr lang="en-US" dirty="0">
                          <a:solidFill>
                            <a:srgbClr val="D100A4"/>
                          </a:solidFill>
                          <a:effectLst/>
                        </a:rPr>
                        <a:t>": { "</a:t>
                      </a:r>
                      <a:r>
                        <a:rPr lang="en-US" dirty="0" err="1">
                          <a:solidFill>
                            <a:srgbClr val="D100A4"/>
                          </a:solidFill>
                          <a:effectLst/>
                        </a:rPr>
                        <a:t>speakerId</a:t>
                      </a:r>
                      <a:r>
                        <a:rPr lang="en-US" dirty="0">
                          <a:solidFill>
                            <a:srgbClr val="D100A4"/>
                          </a:solidFill>
                          <a:effectLst/>
                        </a:rPr>
                        <a:t>": "</a:t>
                      </a:r>
                      <a:r>
                        <a:rPr lang="en-US" dirty="0" err="1">
                          <a:solidFill>
                            <a:srgbClr val="D100A4"/>
                          </a:solidFill>
                          <a:effectLst/>
                        </a:rPr>
                        <a:t>cassandra</a:t>
                      </a:r>
                      <a:r>
                        <a:rPr lang="en-US" dirty="0">
                          <a:solidFill>
                            <a:srgbClr val="D100A4"/>
                          </a:solidFill>
                          <a:effectLst/>
                        </a:rPr>
                        <a:t>", "features": { "text": { "</a:t>
                      </a:r>
                      <a:r>
                        <a:rPr lang="en-US" dirty="0" err="1">
                          <a:solidFill>
                            <a:srgbClr val="D100A4"/>
                          </a:solidFill>
                          <a:effectLst/>
                        </a:rPr>
                        <a:t>mimeType</a:t>
                      </a:r>
                      <a:r>
                        <a:rPr lang="en-US" dirty="0">
                          <a:solidFill>
                            <a:srgbClr val="D100A4"/>
                          </a:solidFill>
                          <a:effectLst/>
                        </a:rPr>
                        <a:t>": "text/plain", "tokens": [ { "value": "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effectLst/>
                        </a:rPr>
                        <a:t>Hi Emmett! How can I assist you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effectLst/>
                        </a:rPr>
                        <a:t>today?</a:t>
                      </a:r>
                      <a:r>
                        <a:rPr lang="en-US" dirty="0" smtClean="0">
                          <a:solidFill>
                            <a:srgbClr val="D100A4"/>
                          </a:solidFill>
                          <a:effectLst/>
                        </a:rPr>
                        <a:t>" </a:t>
                      </a:r>
                      <a:r>
                        <a:rPr lang="en-US" dirty="0">
                          <a:solidFill>
                            <a:srgbClr val="D100A4"/>
                          </a:solidFill>
                          <a:effectLst/>
                        </a:rPr>
                        <a:t>} ] } } } } } ] } }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controls>
      <mc:AlternateContent xmlns:mc="http://schemas.openxmlformats.org/markup-compatibility/2006">
        <mc:Choice xmlns:v="urn:schemas-microsoft-com:vml" Requires="v">
          <p:control spid="1030" name="DefaultOcx" r:id="rId2" imgW="3971880" imgH="228600"/>
        </mc:Choice>
        <mc:Fallback>
          <p:control name="DefaultOcx" r:id="rId2" imgW="3971880" imgH="228600">
            <p:pic>
              <p:nvPicPr>
                <p:cNvPr id="0" name="DefaultOcx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3967163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031" name="HTMLText1" r:id="rId3" imgW="3971880" imgH="228600"/>
        </mc:Choice>
        <mc:Fallback>
          <p:control name="HTMLText1" r:id="rId3" imgW="3971880" imgH="228600">
            <p:pic>
              <p:nvPicPr>
                <p:cNvPr id="0" name="HTMLText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3967163" cy="2286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51882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4649"/>
          </a:xfrm>
        </p:spPr>
        <p:txBody>
          <a:bodyPr>
            <a:normAutofit/>
          </a:bodyPr>
          <a:lstStyle/>
          <a:p>
            <a:r>
              <a:rPr lang="en-US" dirty="0" smtClean="0"/>
              <a:t>OVON Messages are called: </a:t>
            </a:r>
            <a:r>
              <a:rPr lang="en-US" dirty="0" smtClean="0">
                <a:solidFill>
                  <a:srgbClr val="FF0000"/>
                </a:solidFill>
              </a:rPr>
              <a:t>Envelopes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0017"/>
            <a:ext cx="6556513" cy="45469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 smtClean="0"/>
              <a:t>They uniquely identify: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sender</a:t>
            </a:r>
          </a:p>
          <a:p>
            <a:r>
              <a:rPr lang="en-US" dirty="0"/>
              <a:t>T</a:t>
            </a:r>
            <a:r>
              <a:rPr lang="en-US" dirty="0" smtClean="0"/>
              <a:t>he ongoing </a:t>
            </a:r>
            <a:r>
              <a:rPr lang="en-US" dirty="0" smtClean="0">
                <a:solidFill>
                  <a:srgbClr val="FF0000"/>
                </a:solidFill>
              </a:rPr>
              <a:t>conversation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version</a:t>
            </a:r>
            <a:r>
              <a:rPr lang="en-US" dirty="0" smtClean="0"/>
              <a:t> of the OVON standard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200" dirty="0" smtClean="0"/>
              <a:t>The </a:t>
            </a:r>
            <a:r>
              <a:rPr lang="en-US" sz="3200" dirty="0" smtClean="0">
                <a:solidFill>
                  <a:srgbClr val="FF0000"/>
                </a:solidFill>
              </a:rPr>
              <a:t>payload</a:t>
            </a:r>
            <a:r>
              <a:rPr lang="en-US" sz="3200" dirty="0" smtClean="0"/>
              <a:t> is one or more events</a:t>
            </a:r>
          </a:p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nvite</a:t>
            </a:r>
          </a:p>
          <a:p>
            <a:r>
              <a:rPr lang="en-US" dirty="0">
                <a:solidFill>
                  <a:srgbClr val="FF0000"/>
                </a:solidFill>
              </a:rPr>
              <a:t>u</a:t>
            </a:r>
            <a:r>
              <a:rPr lang="en-US" dirty="0" smtClean="0">
                <a:solidFill>
                  <a:srgbClr val="FF0000"/>
                </a:solidFill>
              </a:rPr>
              <a:t>tterance </a:t>
            </a:r>
          </a:p>
          <a:p>
            <a:r>
              <a:rPr lang="en-US" dirty="0" smtClean="0"/>
              <a:t>(plus more we will discuss later)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339" y="1971261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2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OVON Messages are called </a:t>
            </a:r>
            <a:r>
              <a:rPr lang="en-US" dirty="0" smtClean="0">
                <a:solidFill>
                  <a:srgbClr val="FF0000"/>
                </a:solidFill>
              </a:rPr>
              <a:t>Envelopes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67339"/>
            <a:ext cx="10515600" cy="4109623"/>
          </a:xfrm>
        </p:spPr>
        <p:txBody>
          <a:bodyPr/>
          <a:lstStyle/>
          <a:p>
            <a:pPr marL="0" indent="0" fontAlgn="ctr">
              <a:buNone/>
            </a:pPr>
            <a:r>
              <a:rPr lang="en-US" dirty="0" smtClean="0"/>
              <a:t>This is a </a:t>
            </a:r>
            <a:r>
              <a:rPr lang="en-US" dirty="0" smtClean="0">
                <a:solidFill>
                  <a:srgbClr val="FF0000"/>
                </a:solidFill>
              </a:rPr>
              <a:t>complete</a:t>
            </a:r>
            <a:r>
              <a:rPr lang="en-US" dirty="0" smtClean="0"/>
              <a:t> OVON Envelope:</a:t>
            </a:r>
          </a:p>
          <a:p>
            <a:pPr marL="0" indent="0" fontAlgn="ctr">
              <a:buNone/>
            </a:pPr>
            <a:endParaRPr lang="en-US" dirty="0"/>
          </a:p>
          <a:p>
            <a:pPr marL="0" indent="0" fontAlgn="ctr">
              <a:buNone/>
            </a:pPr>
            <a:r>
              <a:rPr lang="en-US" dirty="0" smtClean="0"/>
              <a:t>{ </a:t>
            </a:r>
            <a:r>
              <a:rPr lang="en-US" dirty="0"/>
              <a:t>"</a:t>
            </a:r>
            <a:r>
              <a:rPr lang="en-US" dirty="0" err="1"/>
              <a:t>ovon</a:t>
            </a:r>
            <a:r>
              <a:rPr lang="en-US" dirty="0"/>
              <a:t>": { "conversation": { "id": "convoID8403984", "</a:t>
            </a:r>
            <a:r>
              <a:rPr lang="en-US" dirty="0" err="1"/>
              <a:t>startTime</a:t>
            </a:r>
            <a:r>
              <a:rPr lang="en-US" dirty="0"/>
              <a:t>": "07-30-2024_10:47:06" }, "schema": { "version": "0.9.0", "</a:t>
            </a:r>
            <a:r>
              <a:rPr lang="en-US" dirty="0" err="1"/>
              <a:t>url</a:t>
            </a:r>
            <a:r>
              <a:rPr lang="en-US" dirty="0"/>
              <a:t>": "</a:t>
            </a:r>
            <a:r>
              <a:rPr lang="en-US" dirty="0" err="1"/>
              <a:t>not_published_yet</a:t>
            </a:r>
            <a:r>
              <a:rPr lang="en-US" dirty="0"/>
              <a:t>" }, "sender": { "from": "</a:t>
            </a:r>
            <a:r>
              <a:rPr lang="en-US" dirty="0" err="1"/>
              <a:t>internal:cassandra</a:t>
            </a:r>
            <a:r>
              <a:rPr lang="en-US" dirty="0"/>
              <a:t>" }, "events": [ { "to": “Emmett", "</a:t>
            </a:r>
            <a:r>
              <a:rPr lang="en-US" dirty="0" err="1"/>
              <a:t>eventType</a:t>
            </a:r>
            <a:r>
              <a:rPr lang="en-US" dirty="0"/>
              <a:t>": "utterance", "parameters": { "</a:t>
            </a:r>
            <a:r>
              <a:rPr lang="en-US" dirty="0" err="1"/>
              <a:t>dialogEvent</a:t>
            </a:r>
            <a:r>
              <a:rPr lang="en-US" dirty="0"/>
              <a:t>": { "</a:t>
            </a:r>
            <a:r>
              <a:rPr lang="en-US" dirty="0" err="1"/>
              <a:t>speakerId</a:t>
            </a:r>
            <a:r>
              <a:rPr lang="en-US" dirty="0"/>
              <a:t>": "</a:t>
            </a:r>
            <a:r>
              <a:rPr lang="en-US" dirty="0" err="1"/>
              <a:t>cassandra</a:t>
            </a:r>
            <a:r>
              <a:rPr lang="en-US" dirty="0"/>
              <a:t>", "features": { "text": { "</a:t>
            </a:r>
            <a:r>
              <a:rPr lang="en-US" dirty="0" err="1"/>
              <a:t>mimeType</a:t>
            </a:r>
            <a:r>
              <a:rPr lang="en-US" dirty="0"/>
              <a:t>": "text/plain", "tokens": [ { "value": "Hi Emmett! How can I assist you today?" } ] } } } } } ] }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687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OVON Envelopes have these parts: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62539"/>
            <a:ext cx="10515600" cy="4414424"/>
          </a:xfrm>
        </p:spPr>
        <p:txBody>
          <a:bodyPr>
            <a:normAutofit lnSpcReduction="10000"/>
          </a:bodyPr>
          <a:lstStyle/>
          <a:p>
            <a:pPr marL="0" indent="0" fontAlgn="ctr">
              <a:buNone/>
            </a:pPr>
            <a:r>
              <a:rPr lang="en-US" dirty="0" smtClean="0">
                <a:solidFill>
                  <a:srgbClr val="FFFF00"/>
                </a:solidFill>
              </a:rPr>
              <a:t>This part is </a:t>
            </a:r>
            <a:r>
              <a:rPr lang="en-US" dirty="0" smtClean="0">
                <a:solidFill>
                  <a:srgbClr val="FF0000"/>
                </a:solidFill>
              </a:rPr>
              <a:t>about</a:t>
            </a:r>
            <a:r>
              <a:rPr lang="en-US" dirty="0" smtClean="0">
                <a:solidFill>
                  <a:srgbClr val="FFFF00"/>
                </a:solidFill>
              </a:rPr>
              <a:t> the Envelope</a:t>
            </a:r>
          </a:p>
          <a:p>
            <a:pPr marL="0" indent="0" fontAlgn="ctr">
              <a:buNone/>
            </a:pPr>
            <a:endParaRPr lang="en-US" dirty="0">
              <a:solidFill>
                <a:srgbClr val="FFFF00"/>
              </a:solidFill>
            </a:endParaRPr>
          </a:p>
          <a:p>
            <a:pPr marL="0" indent="0" fontAlgn="ctr">
              <a:buNone/>
            </a:pPr>
            <a:r>
              <a:rPr lang="en-US" dirty="0" smtClean="0">
                <a:solidFill>
                  <a:srgbClr val="FFFF00"/>
                </a:solidFill>
              </a:rPr>
              <a:t>{ </a:t>
            </a:r>
            <a:r>
              <a:rPr lang="en-US" dirty="0">
                <a:solidFill>
                  <a:srgbClr val="FFFF00"/>
                </a:solidFill>
              </a:rPr>
              <a:t>"</a:t>
            </a:r>
            <a:r>
              <a:rPr lang="en-US" dirty="0" err="1">
                <a:solidFill>
                  <a:srgbClr val="FFFF00"/>
                </a:solidFill>
              </a:rPr>
              <a:t>ovon</a:t>
            </a:r>
            <a:r>
              <a:rPr lang="en-US" dirty="0">
                <a:solidFill>
                  <a:srgbClr val="FFFF00"/>
                </a:solidFill>
              </a:rPr>
              <a:t>": { "conversation": { "id": "convoID8403984", "</a:t>
            </a:r>
            <a:r>
              <a:rPr lang="en-US" dirty="0" err="1">
                <a:solidFill>
                  <a:srgbClr val="FFFF00"/>
                </a:solidFill>
              </a:rPr>
              <a:t>startTime</a:t>
            </a:r>
            <a:r>
              <a:rPr lang="en-US" dirty="0">
                <a:solidFill>
                  <a:srgbClr val="FFFF00"/>
                </a:solidFill>
              </a:rPr>
              <a:t>": "07-30-2024_10:47:06" }, "schema": { "version": "0.9.0", "</a:t>
            </a:r>
            <a:r>
              <a:rPr lang="en-US" dirty="0" err="1">
                <a:solidFill>
                  <a:srgbClr val="FFFF00"/>
                </a:solidFill>
              </a:rPr>
              <a:t>url</a:t>
            </a:r>
            <a:r>
              <a:rPr lang="en-US" dirty="0">
                <a:solidFill>
                  <a:srgbClr val="FFFF00"/>
                </a:solidFill>
              </a:rPr>
              <a:t>": "</a:t>
            </a:r>
            <a:r>
              <a:rPr lang="en-US" dirty="0" err="1">
                <a:solidFill>
                  <a:srgbClr val="FFFF00"/>
                </a:solidFill>
              </a:rPr>
              <a:t>not_published_yet</a:t>
            </a:r>
            <a:r>
              <a:rPr lang="en-US" dirty="0">
                <a:solidFill>
                  <a:srgbClr val="FFFF00"/>
                </a:solidFill>
              </a:rPr>
              <a:t>" }, "sender": { "from": "</a:t>
            </a:r>
            <a:r>
              <a:rPr lang="en-US" dirty="0" err="1">
                <a:solidFill>
                  <a:srgbClr val="FFFF00"/>
                </a:solidFill>
              </a:rPr>
              <a:t>internal:cassandra</a:t>
            </a:r>
            <a:r>
              <a:rPr lang="en-US" dirty="0">
                <a:solidFill>
                  <a:srgbClr val="FFFF00"/>
                </a:solidFill>
              </a:rPr>
              <a:t>" },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"events": [ { "to": “Emmett", "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eventType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": "utterance", "parameters": { "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dialogEvent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": { "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speakerId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": "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cassandra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", "features": { "text": { "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mimeType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": "text/plain", "tokens": [ { "value": "Hi Emmett! How can I assist you today?" } ] } } } } } ] } }</a:t>
            </a:r>
          </a:p>
          <a:p>
            <a:pPr marL="0" indent="0">
              <a:buNone/>
            </a:pPr>
            <a:endParaRPr lang="en-US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This part is the </a:t>
            </a:r>
            <a:r>
              <a:rPr lang="en-US" dirty="0" smtClean="0">
                <a:solidFill>
                  <a:srgbClr val="FF0000"/>
                </a:solidFill>
              </a:rPr>
              <a:t>payload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190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=""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35984</TotalTime>
  <Words>1202</Words>
  <Application>Microsoft Office PowerPoint</Application>
  <PresentationFormat>Custom</PresentationFormat>
  <Paragraphs>164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2013 - 2022 Theme</vt:lpstr>
      <vt:lpstr>  Conversational GenAI Systems and Interoperable Assistants   the Sandbox   </vt:lpstr>
      <vt:lpstr>About me</vt:lpstr>
      <vt:lpstr>What is the Sandbox?</vt:lpstr>
      <vt:lpstr>Then what IS the Sandbox?</vt:lpstr>
      <vt:lpstr>The Sandbox implements OVON Standard What is that?</vt:lpstr>
      <vt:lpstr>An OVON JSON exchange:</vt:lpstr>
      <vt:lpstr>OVON Messages are called: Envelopes</vt:lpstr>
      <vt:lpstr>OVON Messages are called Envelopes</vt:lpstr>
      <vt:lpstr>OVON Envelopes have these parts:</vt:lpstr>
      <vt:lpstr>In the Sandbox you will see the Envelopes as you interact</vt:lpstr>
      <vt:lpstr>On to the Sandbox: The components</vt:lpstr>
      <vt:lpstr>Starting the Sandbox:</vt:lpstr>
      <vt:lpstr>You should see:</vt:lpstr>
      <vt:lpstr>Now you should see:</vt:lpstr>
      <vt:lpstr>The Settings Page</vt:lpstr>
      <vt:lpstr>Now go to the open Home Page:</vt:lpstr>
      <vt:lpstr>Begin the free form open lab part of the session</vt:lpstr>
      <vt:lpstr>Click:</vt:lpstr>
      <vt:lpstr>Click: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Conversation, action, and collaboration: Communities of smart devices</dc:title>
  <dc:creator>Debbie Dahl</dc:creator>
  <cp:lastModifiedBy>marycoin@gmail.com</cp:lastModifiedBy>
  <cp:revision>37</cp:revision>
  <dcterms:created xsi:type="dcterms:W3CDTF">2024-05-30T20:25:33Z</dcterms:created>
  <dcterms:modified xsi:type="dcterms:W3CDTF">2024-08-15T20:00:11Z</dcterms:modified>
</cp:coreProperties>
</file>