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4D0A33-FA35-4487-AFE0-2D2E38CD9F61}" v="77" dt="2023-08-07T21:08:16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18" autoAdjust="0"/>
    <p:restoredTop sz="94660"/>
  </p:normalViewPr>
  <p:slideViewPr>
    <p:cSldViewPr snapToGrid="0">
      <p:cViewPr>
        <p:scale>
          <a:sx n="90" d="100"/>
          <a:sy n="90" d="100"/>
        </p:scale>
        <p:origin x="1158" y="19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bie Dahl" userId="51f908005c879b07" providerId="LiveId" clId="{964D0A33-FA35-4487-AFE0-2D2E38CD9F61}"/>
    <pc:docChg chg="undo custSel modSld">
      <pc:chgData name="Debbie Dahl" userId="51f908005c879b07" providerId="LiveId" clId="{964D0A33-FA35-4487-AFE0-2D2E38CD9F61}" dt="2023-08-07T21:08:35.809" v="510" actId="20577"/>
      <pc:docMkLst>
        <pc:docMk/>
      </pc:docMkLst>
      <pc:sldChg chg="addSp delSp modSp mod">
        <pc:chgData name="Debbie Dahl" userId="51f908005c879b07" providerId="LiveId" clId="{964D0A33-FA35-4487-AFE0-2D2E38CD9F61}" dt="2023-08-07T21:08:35.809" v="510" actId="20577"/>
        <pc:sldMkLst>
          <pc:docMk/>
          <pc:sldMk cId="636623978" sldId="256"/>
        </pc:sldMkLst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4" creationId="{113CC8B0-B0DF-04A1-B9D4-754DC62C0087}"/>
          </ac:spMkLst>
        </pc:spChg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9" creationId="{E0898E89-DCC9-6EDC-D2C0-D38F0365CD38}"/>
          </ac:spMkLst>
        </pc:spChg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10" creationId="{34073390-ED4A-9470-8EBA-AAEE2B0DA4E0}"/>
          </ac:spMkLst>
        </pc:spChg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11" creationId="{B14A5244-9FEB-3A6F-1A32-7D123DC49404}"/>
          </ac:spMkLst>
        </pc:spChg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12" creationId="{7306154B-04A8-E1DB-EEDB-D8B5E8287C8A}"/>
          </ac:spMkLst>
        </pc:spChg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13" creationId="{ECD388F1-FB98-0353-A431-E3148EC983CE}"/>
          </ac:spMkLst>
        </pc:spChg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14" creationId="{F5C75617-BF62-5B67-3A7F-471322DD4CE9}"/>
          </ac:spMkLst>
        </pc:spChg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15" creationId="{1FC675B0-9628-D87A-7211-D815F52675EC}"/>
          </ac:spMkLst>
        </pc:spChg>
        <pc:spChg chg="del mod">
          <ac:chgData name="Debbie Dahl" userId="51f908005c879b07" providerId="LiveId" clId="{964D0A33-FA35-4487-AFE0-2D2E38CD9F61}" dt="2023-08-07T20:35:04.549" v="80" actId="478"/>
          <ac:spMkLst>
            <pc:docMk/>
            <pc:sldMk cId="636623978" sldId="256"/>
            <ac:spMk id="16" creationId="{E51A9473-C661-D767-A134-D85336CB4E36}"/>
          </ac:spMkLst>
        </pc:spChg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17" creationId="{C66E98A8-FC9D-B16F-6625-F86AA1EA47C2}"/>
          </ac:spMkLst>
        </pc:spChg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21" creationId="{E596C19A-BB3F-1C5E-53ED-3BD63E2764C9}"/>
          </ac:spMkLst>
        </pc:spChg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22" creationId="{E9DB5008-A717-257A-7192-3A1DBBD1BA39}"/>
          </ac:spMkLst>
        </pc:spChg>
        <pc:spChg chg="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23" creationId="{EB63264E-889C-6DBD-85BF-47032AC5657D}"/>
          </ac:spMkLst>
        </pc:spChg>
        <pc:spChg chg="add 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24" creationId="{5BDE174E-F63D-F0AB-7CB8-4DF6C69ACC93}"/>
          </ac:spMkLst>
        </pc:spChg>
        <pc:spChg chg="add mod or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25" creationId="{695D7F97-B766-71AF-EE59-84CD2D948539}"/>
          </ac:spMkLst>
        </pc:spChg>
        <pc:spChg chg="add 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26" creationId="{C1B40E35-8F06-825E-5010-9719766C17C8}"/>
          </ac:spMkLst>
        </pc:spChg>
        <pc:spChg chg="add 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31" creationId="{05DF26D2-D08D-6226-960A-28056D3C2AD6}"/>
          </ac:spMkLst>
        </pc:spChg>
        <pc:spChg chg="add 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1024" creationId="{521F31D2-E57E-EA2F-E984-8D8CD434D7D2}"/>
          </ac:spMkLst>
        </pc:spChg>
        <pc:spChg chg="add 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1030" creationId="{69EBCBC8-FD51-20E8-3FEF-EF625FAE028E}"/>
          </ac:spMkLst>
        </pc:spChg>
        <pc:spChg chg="add mod">
          <ac:chgData name="Debbie Dahl" userId="51f908005c879b07" providerId="LiveId" clId="{964D0A33-FA35-4487-AFE0-2D2E38CD9F61}" dt="2023-08-07T21:05:56.460" v="446" actId="1038"/>
          <ac:spMkLst>
            <pc:docMk/>
            <pc:sldMk cId="636623978" sldId="256"/>
            <ac:spMk id="1031" creationId="{176FB5A6-097C-2739-E565-E7191BFB248C}"/>
          </ac:spMkLst>
        </pc:spChg>
        <pc:spChg chg="add mod">
          <ac:chgData name="Debbie Dahl" userId="51f908005c879b07" providerId="LiveId" clId="{964D0A33-FA35-4487-AFE0-2D2E38CD9F61}" dt="2023-08-07T21:06:16.259" v="460" actId="1035"/>
          <ac:spMkLst>
            <pc:docMk/>
            <pc:sldMk cId="636623978" sldId="256"/>
            <ac:spMk id="1032" creationId="{3C200B5A-0D09-5933-0421-A1AA054AA079}"/>
          </ac:spMkLst>
        </pc:spChg>
        <pc:spChg chg="add mod">
          <ac:chgData name="Debbie Dahl" userId="51f908005c879b07" providerId="LiveId" clId="{964D0A33-FA35-4487-AFE0-2D2E38CD9F61}" dt="2023-08-07T21:06:16.259" v="460" actId="1035"/>
          <ac:spMkLst>
            <pc:docMk/>
            <pc:sldMk cId="636623978" sldId="256"/>
            <ac:spMk id="1033" creationId="{8A03CD08-5361-1B30-23EF-29601418F6C9}"/>
          </ac:spMkLst>
        </pc:spChg>
        <pc:spChg chg="add mod">
          <ac:chgData name="Debbie Dahl" userId="51f908005c879b07" providerId="LiveId" clId="{964D0A33-FA35-4487-AFE0-2D2E38CD9F61}" dt="2023-08-07T21:06:16.259" v="460" actId="1035"/>
          <ac:spMkLst>
            <pc:docMk/>
            <pc:sldMk cId="636623978" sldId="256"/>
            <ac:spMk id="1034" creationId="{D89232B2-986F-1674-3659-AC54AB558F62}"/>
          </ac:spMkLst>
        </pc:spChg>
        <pc:spChg chg="add mod">
          <ac:chgData name="Debbie Dahl" userId="51f908005c879b07" providerId="LiveId" clId="{964D0A33-FA35-4487-AFE0-2D2E38CD9F61}" dt="2023-08-07T21:06:16.259" v="460" actId="1035"/>
          <ac:spMkLst>
            <pc:docMk/>
            <pc:sldMk cId="636623978" sldId="256"/>
            <ac:spMk id="1035" creationId="{FE13B6A6-EDFD-6D0E-00F1-BDFC57B5F257}"/>
          </ac:spMkLst>
        </pc:spChg>
        <pc:spChg chg="add mod">
          <ac:chgData name="Debbie Dahl" userId="51f908005c879b07" providerId="LiveId" clId="{964D0A33-FA35-4487-AFE0-2D2E38CD9F61}" dt="2023-08-07T21:08:35.809" v="510" actId="20577"/>
          <ac:spMkLst>
            <pc:docMk/>
            <pc:sldMk cId="636623978" sldId="256"/>
            <ac:spMk id="1036" creationId="{7696A443-F4C7-484D-9D01-53B2342623B8}"/>
          </ac:spMkLst>
        </pc:spChg>
        <pc:grpChg chg="mod">
          <ac:chgData name="Debbie Dahl" userId="51f908005c879b07" providerId="LiveId" clId="{964D0A33-FA35-4487-AFE0-2D2E38CD9F61}" dt="2023-08-07T21:05:56.460" v="446" actId="1038"/>
          <ac:grpSpMkLst>
            <pc:docMk/>
            <pc:sldMk cId="636623978" sldId="256"/>
            <ac:grpSpMk id="18" creationId="{DE8D3008-2973-5155-7DCE-9BA2A813D628}"/>
          </ac:grpSpMkLst>
        </pc:grpChg>
        <pc:picChg chg="mod">
          <ac:chgData name="Debbie Dahl" userId="51f908005c879b07" providerId="LiveId" clId="{964D0A33-FA35-4487-AFE0-2D2E38CD9F61}" dt="2023-08-07T21:05:56.460" v="446" actId="1038"/>
          <ac:picMkLst>
            <pc:docMk/>
            <pc:sldMk cId="636623978" sldId="256"/>
            <ac:picMk id="6" creationId="{7A71197F-215A-27CF-D694-F6AF6EA8F974}"/>
          </ac:picMkLst>
        </pc:picChg>
        <pc:picChg chg="mod">
          <ac:chgData name="Debbie Dahl" userId="51f908005c879b07" providerId="LiveId" clId="{964D0A33-FA35-4487-AFE0-2D2E38CD9F61}" dt="2023-08-07T21:05:56.460" v="446" actId="1038"/>
          <ac:picMkLst>
            <pc:docMk/>
            <pc:sldMk cId="636623978" sldId="256"/>
            <ac:picMk id="8" creationId="{5B75FE6F-9F4D-3FA8-B967-9E3606ED1E3E}"/>
          </ac:picMkLst>
        </pc:picChg>
        <pc:picChg chg="mod">
          <ac:chgData name="Debbie Dahl" userId="51f908005c879b07" providerId="LiveId" clId="{964D0A33-FA35-4487-AFE0-2D2E38CD9F61}" dt="2023-08-07T21:05:56.460" v="446" actId="1038"/>
          <ac:picMkLst>
            <pc:docMk/>
            <pc:sldMk cId="636623978" sldId="256"/>
            <ac:picMk id="1026" creationId="{C9108B7B-0D33-219E-D316-3CDCEB333FE6}"/>
          </ac:picMkLst>
        </pc:picChg>
        <pc:cxnChg chg="add mod">
          <ac:chgData name="Debbie Dahl" userId="51f908005c879b07" providerId="LiveId" clId="{964D0A33-FA35-4487-AFE0-2D2E38CD9F61}" dt="2023-08-07T21:05:56.460" v="446" actId="1038"/>
          <ac:cxnSpMkLst>
            <pc:docMk/>
            <pc:sldMk cId="636623978" sldId="256"/>
            <ac:cxnSpMk id="28" creationId="{566941A1-4E6B-9560-0E8B-D8646CED9341}"/>
          </ac:cxnSpMkLst>
        </pc:cxnChg>
        <pc:cxnChg chg="add mod">
          <ac:chgData name="Debbie Dahl" userId="51f908005c879b07" providerId="LiveId" clId="{964D0A33-FA35-4487-AFE0-2D2E38CD9F61}" dt="2023-08-07T21:05:56.460" v="446" actId="1038"/>
          <ac:cxnSpMkLst>
            <pc:docMk/>
            <pc:sldMk cId="636623978" sldId="256"/>
            <ac:cxnSpMk id="29" creationId="{31795380-8568-6683-971B-B3198EE7B417}"/>
          </ac:cxnSpMkLst>
        </pc:cxnChg>
        <pc:cxnChg chg="add mod">
          <ac:chgData name="Debbie Dahl" userId="51f908005c879b07" providerId="LiveId" clId="{964D0A33-FA35-4487-AFE0-2D2E38CD9F61}" dt="2023-08-07T21:05:56.460" v="446" actId="1038"/>
          <ac:cxnSpMkLst>
            <pc:docMk/>
            <pc:sldMk cId="636623978" sldId="256"/>
            <ac:cxnSpMk id="30" creationId="{DBDF9B73-D676-2A72-AF5C-60131569AC4B}"/>
          </ac:cxnSpMkLst>
        </pc:cxnChg>
        <pc:cxnChg chg="add mod">
          <ac:chgData name="Debbie Dahl" userId="51f908005c879b07" providerId="LiveId" clId="{964D0A33-FA35-4487-AFE0-2D2E38CD9F61}" dt="2023-08-07T21:05:56.460" v="446" actId="1038"/>
          <ac:cxnSpMkLst>
            <pc:docMk/>
            <pc:sldMk cId="636623978" sldId="256"/>
            <ac:cxnSpMk id="1027" creationId="{85941242-F68A-EA3B-3E49-76A7DDC6EC40}"/>
          </ac:cxnSpMkLst>
        </pc:cxnChg>
        <pc:cxnChg chg="add mod">
          <ac:chgData name="Debbie Dahl" userId="51f908005c879b07" providerId="LiveId" clId="{964D0A33-FA35-4487-AFE0-2D2E38CD9F61}" dt="2023-08-07T21:05:56.460" v="446" actId="1038"/>
          <ac:cxnSpMkLst>
            <pc:docMk/>
            <pc:sldMk cId="636623978" sldId="256"/>
            <ac:cxnSpMk id="1029" creationId="{C1C4AD9C-385D-A3A0-AFAD-DD2DB053482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AA25-E768-E25A-900D-40EDA8E1F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0A22D-0F7E-9E1E-4688-83C6E51D4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C8B6F-2F9B-870A-B453-0BD176D2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7B7E-1C89-4B4D-9409-DA46B3D883D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34663-1E96-F5FD-EBD5-1E7594BD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E9820-4BB1-48D3-F3D3-8595EF88B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7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B0BFE-A5A7-1B8B-1AE2-3A347371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C3FED-85F0-8777-FF85-8476A5E720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E34B2-541C-4DA1-6D09-8A1DDB1E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7B7E-1C89-4B4D-9409-DA46B3D883D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495A2-62F6-0F1B-70BF-A9553870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24899-C48D-A9F7-5E5F-BE99B99C2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17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860E37-FF2E-2354-FCAB-2ADBD81BB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BEDA3D-39C8-00D9-2630-761E72E250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801D0-A708-9BEE-4605-BAEE932E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7B7E-1C89-4B4D-9409-DA46B3D883D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6B412-8F8A-839D-E649-9574BB1FB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C5CCE-7A59-8232-F3E3-4F2D61C29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14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A932-0E1C-EB61-7F2A-F250A1F60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140EA-3296-EC11-8674-9D8869BB9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A4391-17DF-C66F-CCD7-7BB08937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7B7E-1C89-4B4D-9409-DA46B3D883D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AEAE2-D20D-30CB-4EC2-96428335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C3D51-6FDA-A2EA-F87A-2D52E928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87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5088-E71E-FBBD-264B-73BB9183D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35080-BE0B-8642-0226-3AF55C5EB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E1639-22C6-9B97-E436-E659FCC9B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7B7E-1C89-4B4D-9409-DA46B3D883D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85E78-F45F-30C6-1D41-F47750D2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311AD-17CE-F01B-A4BB-CE4E96AF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4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E6A7-AA5A-C010-8BB5-85121FCB4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042C2-09E8-9A7C-CBB6-BC4130494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A529D-E617-5708-5DC1-C5815C47E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CBE769-34A5-EDBD-F942-5724F425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7B7E-1C89-4B4D-9409-DA46B3D883D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2067D-EBA2-6F14-8DB7-ED4B2FF4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0B810-F9D1-46E3-5A8E-5E59CB0F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26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BAD6C-4D5D-0D70-C2C7-676D79728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54830-D8E8-951E-E16B-3CF2DEB77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10F75-E40E-711E-497F-072812C1C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1CF1C9-5672-3696-5593-D156D1E7F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6C2D9-D3F2-C74D-C5B3-DB58A4BB17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0EE62-06CC-3D0D-4F57-8E7790205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7B7E-1C89-4B4D-9409-DA46B3D883D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929EAE-F3BA-66CE-2069-FAF888581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7ED-9F21-81B7-42A6-863BE1F2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9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7D01-824C-8AE2-FDF2-20974DC0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77DF0-5A3E-EAF8-9B8A-9962F8349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7B7E-1C89-4B4D-9409-DA46B3D883D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FEEA4E-F28B-60F4-FFC1-D3972CC6A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A5BB42-D743-6C82-E10D-3C0962E6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26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8FBD51-A952-18EF-B460-84558EE1A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7B7E-1C89-4B4D-9409-DA46B3D883D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AE4EA-9A0B-1033-E528-EE9FBC4B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5512D-192F-23D7-7247-BEB00D86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0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B08A-8067-AF76-3F32-FA3F21B96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D33C1-707B-581A-B27E-0A8517AC4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71318-930A-CC89-B59D-99DEB3A05E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C9236-EC59-B59F-35C5-F9A1243F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7B7E-1C89-4B4D-9409-DA46B3D883D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57540B-FD9C-0D85-A9FC-A8713511A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2B2A9-81FF-292E-517C-E8E05527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12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358C-A66D-6642-655F-F945FCE5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FF4E7C-5C88-158C-60E4-2001F071E6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EF899-A20D-A543-C50D-47935F5B2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5578B-8D98-6C3C-9D06-38E80D05B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D7B7E-1C89-4B4D-9409-DA46B3D883D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8BFCC-6730-F832-85BB-D2E0E8792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DB317-7A16-FEF1-6AFD-DFD9DEEF8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27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62678E-4676-816E-0CEC-C7A804A2F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F8572-5AC5-593C-681E-D79936765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F0C3C-4209-97F7-1C55-2C04B8C60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D7B7E-1C89-4B4D-9409-DA46B3D883D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BC7FC-62E6-6D9D-FEB7-1C25DDC0C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4D319-EF13-FD89-D48C-15493F066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C4E09E-5CD3-4AE2-9298-DAD29AC486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95D7F97-B766-71AF-EE59-84CD2D948539}"/>
              </a:ext>
            </a:extLst>
          </p:cNvPr>
          <p:cNvSpPr/>
          <p:nvPr/>
        </p:nvSpPr>
        <p:spPr>
          <a:xfrm>
            <a:off x="1391694" y="2264068"/>
            <a:ext cx="3502833" cy="13890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3CC8B0-B0DF-04A1-B9D4-754DC62C0087}"/>
              </a:ext>
            </a:extLst>
          </p:cNvPr>
          <p:cNvSpPr txBox="1"/>
          <p:nvPr/>
        </p:nvSpPr>
        <p:spPr>
          <a:xfrm>
            <a:off x="1552256" y="2379176"/>
            <a:ext cx="1452523" cy="11695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Web browser (Chrome on Windows or Mac, Edge on Windows)</a:t>
            </a:r>
          </a:p>
        </p:txBody>
      </p:sp>
      <p:pic>
        <p:nvPicPr>
          <p:cNvPr id="6" name="Graphic 5" descr="Radio microphone with solid fill">
            <a:extLst>
              <a:ext uri="{FF2B5EF4-FFF2-40B4-BE49-F238E27FC236}">
                <a16:creationId xmlns:a16="http://schemas.microsoft.com/office/drawing/2014/main" id="{7A71197F-215A-27CF-D694-F6AF6EA8F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810" y="2982430"/>
            <a:ext cx="451884" cy="451884"/>
          </a:xfrm>
          <a:prstGeom prst="rect">
            <a:avLst/>
          </a:prstGeom>
        </p:spPr>
      </p:pic>
      <p:pic>
        <p:nvPicPr>
          <p:cNvPr id="8" name="Graphic 7" descr="Volume with solid fill">
            <a:extLst>
              <a:ext uri="{FF2B5EF4-FFF2-40B4-BE49-F238E27FC236}">
                <a16:creationId xmlns:a16="http://schemas.microsoft.com/office/drawing/2014/main" id="{5B75FE6F-9F4D-3FA8-B967-9E3606ED1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54746" y="2368115"/>
            <a:ext cx="451884" cy="4518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898E89-DCC9-6EDC-D2C0-D38F0365CD38}"/>
              </a:ext>
            </a:extLst>
          </p:cNvPr>
          <p:cNvSpPr txBox="1"/>
          <p:nvPr/>
        </p:nvSpPr>
        <p:spPr>
          <a:xfrm>
            <a:off x="6151319" y="2646199"/>
            <a:ext cx="1502670" cy="5232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Web socket server (localhost)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8D3008-2973-5155-7DCE-9BA2A813D628}"/>
              </a:ext>
            </a:extLst>
          </p:cNvPr>
          <p:cNvGrpSpPr/>
          <p:nvPr/>
        </p:nvGrpSpPr>
        <p:grpSpPr>
          <a:xfrm>
            <a:off x="5736726" y="693796"/>
            <a:ext cx="2331857" cy="1314778"/>
            <a:chOff x="3206360" y="258840"/>
            <a:chExt cx="2331857" cy="131477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4073390-ED4A-9470-8EBA-AAEE2B0DA4E0}"/>
                </a:ext>
              </a:extLst>
            </p:cNvPr>
            <p:cNvSpPr txBox="1"/>
            <p:nvPr/>
          </p:nvSpPr>
          <p:spPr>
            <a:xfrm>
              <a:off x="3206360" y="258840"/>
              <a:ext cx="2331857" cy="95410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Speech recognition (OpenAI Whisper)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/>
                <a:t>Text to speech (Google </a:t>
              </a:r>
              <a:r>
                <a:rPr lang="en-US" sz="1400" dirty="0" err="1"/>
                <a:t>gTTS</a:t>
              </a:r>
              <a:r>
                <a:rPr lang="en-US" sz="1400" dirty="0"/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14A5244-9FEB-3A6F-1A32-7D123DC49404}"/>
                </a:ext>
              </a:extLst>
            </p:cNvPr>
            <p:cNvSpPr txBox="1"/>
            <p:nvPr/>
          </p:nvSpPr>
          <p:spPr>
            <a:xfrm>
              <a:off x="3206360" y="1265841"/>
              <a:ext cx="2028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Audio processing module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7306154B-04A8-E1DB-EEDB-D8B5E8287C8A}"/>
              </a:ext>
            </a:extLst>
          </p:cNvPr>
          <p:cNvSpPr txBox="1"/>
          <p:nvPr/>
        </p:nvSpPr>
        <p:spPr>
          <a:xfrm>
            <a:off x="6104667" y="3653155"/>
            <a:ext cx="1595974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Primary assistant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D388F1-FB98-0353-A431-E3148EC983CE}"/>
              </a:ext>
            </a:extLst>
          </p:cNvPr>
          <p:cNvSpPr txBox="1"/>
          <p:nvPr/>
        </p:nvSpPr>
        <p:spPr>
          <a:xfrm>
            <a:off x="6190833" y="4630881"/>
            <a:ext cx="1452523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Dialog events library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C75617-BF62-5B67-3A7F-471322DD4CE9}"/>
              </a:ext>
            </a:extLst>
          </p:cNvPr>
          <p:cNvSpPr txBox="1"/>
          <p:nvPr/>
        </p:nvSpPr>
        <p:spPr>
          <a:xfrm>
            <a:off x="9238954" y="1485353"/>
            <a:ext cx="96090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test-assistant1 (localhost)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C675B0-9628-D87A-7211-D815F52675EC}"/>
              </a:ext>
            </a:extLst>
          </p:cNvPr>
          <p:cNvSpPr txBox="1"/>
          <p:nvPr/>
        </p:nvSpPr>
        <p:spPr>
          <a:xfrm>
            <a:off x="9238954" y="3788489"/>
            <a:ext cx="2259334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test-assistant2 (https://secondassistant.pythonanywhere.com)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6E98A8-FC9D-B16F-6625-F86AA1EA47C2}"/>
              </a:ext>
            </a:extLst>
          </p:cNvPr>
          <p:cNvSpPr txBox="1"/>
          <p:nvPr/>
        </p:nvSpPr>
        <p:spPr>
          <a:xfrm>
            <a:off x="3162321" y="2486898"/>
            <a:ext cx="1611158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Javascript streams audio to </a:t>
            </a:r>
            <a:r>
              <a:rPr lang="en-US" sz="1400" dirty="0" err="1"/>
              <a:t>websocket</a:t>
            </a:r>
            <a:r>
              <a:rPr lang="en-US" sz="1400" dirty="0"/>
              <a:t> server and displays results</a:t>
            </a:r>
          </a:p>
        </p:txBody>
      </p:sp>
      <p:pic>
        <p:nvPicPr>
          <p:cNvPr id="1026" name="Picture 2" descr="waveform">
            <a:extLst>
              <a:ext uri="{FF2B5EF4-FFF2-40B4-BE49-F238E27FC236}">
                <a16:creationId xmlns:a16="http://schemas.microsoft.com/office/drawing/2014/main" id="{C9108B7B-0D33-219E-D316-3CDCEB333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5752" y="2733662"/>
            <a:ext cx="1189162" cy="393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596C19A-BB3F-1C5E-53ED-3BD63E2764C9}"/>
              </a:ext>
            </a:extLst>
          </p:cNvPr>
          <p:cNvSpPr txBox="1"/>
          <p:nvPr/>
        </p:nvSpPr>
        <p:spPr>
          <a:xfrm>
            <a:off x="5065089" y="3127082"/>
            <a:ext cx="960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websocket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DB5008-A717-257A-7192-3A1DBBD1BA39}"/>
              </a:ext>
            </a:extLst>
          </p:cNvPr>
          <p:cNvSpPr txBox="1"/>
          <p:nvPr/>
        </p:nvSpPr>
        <p:spPr>
          <a:xfrm>
            <a:off x="8536582" y="1930194"/>
            <a:ext cx="513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63264E-889C-6DBD-85BF-47032AC5657D}"/>
              </a:ext>
            </a:extLst>
          </p:cNvPr>
          <p:cNvSpPr txBox="1"/>
          <p:nvPr/>
        </p:nvSpPr>
        <p:spPr>
          <a:xfrm>
            <a:off x="6284770" y="4157821"/>
            <a:ext cx="12646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OVON Event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DE174E-F63D-F0AB-7CB8-4DF6C69ACC93}"/>
              </a:ext>
            </a:extLst>
          </p:cNvPr>
          <p:cNvSpPr txBox="1"/>
          <p:nvPr/>
        </p:nvSpPr>
        <p:spPr>
          <a:xfrm>
            <a:off x="8498016" y="4195038"/>
            <a:ext cx="677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HTTP(S)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B40E35-8F06-825E-5010-9719766C17C8}"/>
              </a:ext>
            </a:extLst>
          </p:cNvPr>
          <p:cNvSpPr txBox="1"/>
          <p:nvPr/>
        </p:nvSpPr>
        <p:spPr>
          <a:xfrm>
            <a:off x="1309677" y="3663835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6941A1-4E6B-9560-0E8B-D8646CED9341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6902654" y="3169419"/>
            <a:ext cx="0" cy="48373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795380-8568-6683-971B-B3198EE7B417}"/>
              </a:ext>
            </a:extLst>
          </p:cNvPr>
          <p:cNvCxnSpPr/>
          <p:nvPr/>
        </p:nvCxnSpPr>
        <p:spPr>
          <a:xfrm>
            <a:off x="7416561" y="4069841"/>
            <a:ext cx="0" cy="48373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DF9B73-D676-2A72-AF5C-60131569AC4B}"/>
              </a:ext>
            </a:extLst>
          </p:cNvPr>
          <p:cNvCxnSpPr/>
          <p:nvPr/>
        </p:nvCxnSpPr>
        <p:spPr>
          <a:xfrm>
            <a:off x="6933385" y="2048623"/>
            <a:ext cx="0" cy="483736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5DF26D2-D08D-6226-960A-28056D3C2AD6}"/>
              </a:ext>
            </a:extLst>
          </p:cNvPr>
          <p:cNvSpPr txBox="1"/>
          <p:nvPr/>
        </p:nvSpPr>
        <p:spPr>
          <a:xfrm>
            <a:off x="7153911" y="2045922"/>
            <a:ext cx="15026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Audio files, utterance text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21F31D2-E57E-EA2F-E984-8D8CD434D7D2}"/>
              </a:ext>
            </a:extLst>
          </p:cNvPr>
          <p:cNvSpPr txBox="1"/>
          <p:nvPr/>
        </p:nvSpPr>
        <p:spPr>
          <a:xfrm>
            <a:off x="7160319" y="3264913"/>
            <a:ext cx="1238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Utterance text</a:t>
            </a:r>
          </a:p>
        </p:txBody>
      </p:sp>
      <p:cxnSp>
        <p:nvCxnSpPr>
          <p:cNvPr id="1027" name="Connector: Elbow 1026">
            <a:extLst>
              <a:ext uri="{FF2B5EF4-FFF2-40B4-BE49-F238E27FC236}">
                <a16:creationId xmlns:a16="http://schemas.microsoft.com/office/drawing/2014/main" id="{85941242-F68A-EA3B-3E49-76A7DDC6EC40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 flipV="1">
            <a:off x="7700641" y="1854685"/>
            <a:ext cx="1538313" cy="1952359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C1C4AD9C-385D-A3A0-AFAD-DD2DB053482C}"/>
              </a:ext>
            </a:extLst>
          </p:cNvPr>
          <p:cNvCxnSpPr>
            <a:stCxn id="12" idx="3"/>
            <a:endCxn id="15" idx="1"/>
          </p:cNvCxnSpPr>
          <p:nvPr/>
        </p:nvCxnSpPr>
        <p:spPr>
          <a:xfrm>
            <a:off x="7700641" y="3807044"/>
            <a:ext cx="1538313" cy="350777"/>
          </a:xfrm>
          <a:prstGeom prst="bentConnector3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1029">
            <a:extLst>
              <a:ext uri="{FF2B5EF4-FFF2-40B4-BE49-F238E27FC236}">
                <a16:creationId xmlns:a16="http://schemas.microsoft.com/office/drawing/2014/main" id="{69EBCBC8-FD51-20E8-3FEF-EF625FAE028E}"/>
              </a:ext>
            </a:extLst>
          </p:cNvPr>
          <p:cNvSpPr txBox="1"/>
          <p:nvPr/>
        </p:nvSpPr>
        <p:spPr>
          <a:xfrm>
            <a:off x="8451187" y="1277292"/>
            <a:ext cx="941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OVON Event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176FB5A6-097C-2739-E565-E7191BFB248C}"/>
              </a:ext>
            </a:extLst>
          </p:cNvPr>
          <p:cNvSpPr txBox="1"/>
          <p:nvPr/>
        </p:nvSpPr>
        <p:spPr>
          <a:xfrm>
            <a:off x="8467866" y="3622378"/>
            <a:ext cx="907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OVON Event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3C200B5A-0D09-5933-0421-A1AA054AA079}"/>
              </a:ext>
            </a:extLst>
          </p:cNvPr>
          <p:cNvSpPr txBox="1"/>
          <p:nvPr/>
        </p:nvSpPr>
        <p:spPr>
          <a:xfrm>
            <a:off x="566275" y="4671170"/>
            <a:ext cx="979378" cy="4154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Client components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A03CD08-5361-1B30-23EF-29601418F6C9}"/>
              </a:ext>
            </a:extLst>
          </p:cNvPr>
          <p:cNvSpPr txBox="1"/>
          <p:nvPr/>
        </p:nvSpPr>
        <p:spPr>
          <a:xfrm>
            <a:off x="565392" y="6054811"/>
            <a:ext cx="980261" cy="43088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dirty="0"/>
              <a:t>Auxiliary components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89232B2-986F-1674-3659-AC54AB558F62}"/>
              </a:ext>
            </a:extLst>
          </p:cNvPr>
          <p:cNvSpPr txBox="1"/>
          <p:nvPr/>
        </p:nvSpPr>
        <p:spPr>
          <a:xfrm>
            <a:off x="565392" y="5671402"/>
            <a:ext cx="750526" cy="2616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Assistants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FE13B6A6-EDFD-6D0E-00F1-BDFC57B5F257}"/>
              </a:ext>
            </a:extLst>
          </p:cNvPr>
          <p:cNvSpPr txBox="1"/>
          <p:nvPr/>
        </p:nvSpPr>
        <p:spPr>
          <a:xfrm>
            <a:off x="566275" y="5263619"/>
            <a:ext cx="1245854" cy="2616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050" dirty="0"/>
              <a:t>Web socket server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7696A443-F4C7-484D-9D01-53B2342623B8}"/>
              </a:ext>
            </a:extLst>
          </p:cNvPr>
          <p:cNvSpPr txBox="1"/>
          <p:nvPr/>
        </p:nvSpPr>
        <p:spPr>
          <a:xfrm>
            <a:off x="359606" y="361507"/>
            <a:ext cx="3360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Websockets with </a:t>
            </a:r>
            <a:r>
              <a:rPr lang="en-US"/>
              <a:t>OVON assistants</a:t>
            </a:r>
          </a:p>
        </p:txBody>
      </p:sp>
    </p:spTree>
    <p:extLst>
      <p:ext uri="{BB962C8B-B14F-4D97-AF65-F5344CB8AC3E}">
        <p14:creationId xmlns:p14="http://schemas.microsoft.com/office/powerpoint/2010/main" val="636623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95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Debbie Dahl</dc:creator>
  <cp:lastModifiedBy>Debbie Dahl</cp:lastModifiedBy>
  <cp:revision>1</cp:revision>
  <dcterms:created xsi:type="dcterms:W3CDTF">2023-08-07T19:51:15Z</dcterms:created>
  <dcterms:modified xsi:type="dcterms:W3CDTF">2023-08-07T21:08:44Z</dcterms:modified>
</cp:coreProperties>
</file>