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Challenge" id="{1A7137B2-0AB2-4CF2-9F4E-9AB8130C7FC9}">
          <p14:sldIdLst>
            <p14:sldId id="259"/>
          </p14:sldIdLst>
        </p14:section>
        <p14:section name="Q" id="{FD6A5E55-D225-4B77-A667-95E88ABCE61E}">
          <p14:sldIdLst>
            <p14:sldId id="256"/>
            <p14:sldId id="257"/>
            <p14:sldId id="258"/>
          </p14:sldIdLst>
        </p14:section>
        <p14:section name="Q Over Time" id="{58BFC0A1-9B88-442B-8FF8-5A7CF31896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D7D12-1C03-4845-A21B-2AD78336B8D2}" v="163" dt="2022-05-27T14:41:38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>
      <p:cViewPr varScale="1">
        <p:scale>
          <a:sx n="135" d="100"/>
          <a:sy n="135" d="100"/>
        </p:scale>
        <p:origin x="7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Jack" userId="b02d8bf3-2e10-4dd6-9d46-14f260c151d2" providerId="ADAL" clId="{7EAD7D12-1C03-4845-A21B-2AD78336B8D2}"/>
    <pc:docChg chg="undo redo custSel addSld delSld modSld sldOrd modMainMaster addSection modSection">
      <pc:chgData name="Duncan Jack" userId="b02d8bf3-2e10-4dd6-9d46-14f260c151d2" providerId="ADAL" clId="{7EAD7D12-1C03-4845-A21B-2AD78336B8D2}" dt="2022-05-27T14:41:38.947" v="2266"/>
      <pc:docMkLst>
        <pc:docMk/>
      </pc:docMkLst>
      <pc:sldChg chg="addSp delSp modSp mod delAnim modAnim">
        <pc:chgData name="Duncan Jack" userId="b02d8bf3-2e10-4dd6-9d46-14f260c151d2" providerId="ADAL" clId="{7EAD7D12-1C03-4845-A21B-2AD78336B8D2}" dt="2022-05-27T11:57:46.666" v="1578" actId="208"/>
        <pc:sldMkLst>
          <pc:docMk/>
          <pc:sldMk cId="2841235477" sldId="256"/>
        </pc:sldMkLst>
        <pc:spChg chg="del">
          <ac:chgData name="Duncan Jack" userId="b02d8bf3-2e10-4dd6-9d46-14f260c151d2" providerId="ADAL" clId="{7EAD7D12-1C03-4845-A21B-2AD78336B8D2}" dt="2022-05-27T09:30:57.196" v="0" actId="478"/>
          <ac:spMkLst>
            <pc:docMk/>
            <pc:sldMk cId="2841235477" sldId="256"/>
            <ac:spMk id="2" creationId="{0E120BB3-2A9A-5910-AFF2-E05C706E4C3C}"/>
          </ac:spMkLst>
        </pc:spChg>
        <pc:spChg chg="del">
          <ac:chgData name="Duncan Jack" userId="b02d8bf3-2e10-4dd6-9d46-14f260c151d2" providerId="ADAL" clId="{7EAD7D12-1C03-4845-A21B-2AD78336B8D2}" dt="2022-05-27T09:31:00.170" v="1" actId="478"/>
          <ac:spMkLst>
            <pc:docMk/>
            <pc:sldMk cId="2841235477" sldId="256"/>
            <ac:spMk id="3" creationId="{B034712B-0ABA-55D4-E543-E78F96AD772D}"/>
          </ac:spMkLst>
        </pc:spChg>
        <pc:spChg chg="add del mod">
          <ac:chgData name="Duncan Jack" userId="b02d8bf3-2e10-4dd6-9d46-14f260c151d2" providerId="ADAL" clId="{7EAD7D12-1C03-4845-A21B-2AD78336B8D2}" dt="2022-05-27T09:47:41.737" v="90" actId="478"/>
          <ac:spMkLst>
            <pc:docMk/>
            <pc:sldMk cId="2841235477" sldId="256"/>
            <ac:spMk id="4" creationId="{3E751CDC-6BD7-DED2-7FCC-8A89DD8C92F0}"/>
          </ac:spMkLst>
        </pc:spChg>
        <pc:spChg chg="add mod ord">
          <ac:chgData name="Duncan Jack" userId="b02d8bf3-2e10-4dd6-9d46-14f260c151d2" providerId="ADAL" clId="{7EAD7D12-1C03-4845-A21B-2AD78336B8D2}" dt="2022-05-27T11:49:39.465" v="1514"/>
          <ac:spMkLst>
            <pc:docMk/>
            <pc:sldMk cId="2841235477" sldId="256"/>
            <ac:spMk id="5" creationId="{95699E08-63DA-1DE0-6F3F-6E3AEE91E4C0}"/>
          </ac:spMkLst>
        </pc:spChg>
        <pc:spChg chg="add del mod">
          <ac:chgData name="Duncan Jack" userId="b02d8bf3-2e10-4dd6-9d46-14f260c151d2" providerId="ADAL" clId="{7EAD7D12-1C03-4845-A21B-2AD78336B8D2}" dt="2022-05-27T09:48:08.362" v="95" actId="478"/>
          <ac:spMkLst>
            <pc:docMk/>
            <pc:sldMk cId="2841235477" sldId="256"/>
            <ac:spMk id="12" creationId="{519FBB03-6ADB-2370-8FDE-94919B65C344}"/>
          </ac:spMkLst>
        </pc:spChg>
        <pc:spChg chg="add del mod">
          <ac:chgData name="Duncan Jack" userId="b02d8bf3-2e10-4dd6-9d46-14f260c151d2" providerId="ADAL" clId="{7EAD7D12-1C03-4845-A21B-2AD78336B8D2}" dt="2022-05-27T09:49:50.596" v="128" actId="478"/>
          <ac:spMkLst>
            <pc:docMk/>
            <pc:sldMk cId="2841235477" sldId="256"/>
            <ac:spMk id="13" creationId="{F742250C-A4B5-135B-92C8-8273DE6346A3}"/>
          </ac:spMkLst>
        </pc:spChg>
        <pc:spChg chg="add del mod">
          <ac:chgData name="Duncan Jack" userId="b02d8bf3-2e10-4dd6-9d46-14f260c151d2" providerId="ADAL" clId="{7EAD7D12-1C03-4845-A21B-2AD78336B8D2}" dt="2022-05-27T09:49:51.409" v="129" actId="478"/>
          <ac:spMkLst>
            <pc:docMk/>
            <pc:sldMk cId="2841235477" sldId="256"/>
            <ac:spMk id="14" creationId="{6C0FED95-EA72-E836-A06F-C36F1CEDEAD2}"/>
          </ac:spMkLst>
        </pc:spChg>
        <pc:spChg chg="add del mod">
          <ac:chgData name="Duncan Jack" userId="b02d8bf3-2e10-4dd6-9d46-14f260c151d2" providerId="ADAL" clId="{7EAD7D12-1C03-4845-A21B-2AD78336B8D2}" dt="2022-05-27T09:49:52.302" v="130" actId="478"/>
          <ac:spMkLst>
            <pc:docMk/>
            <pc:sldMk cId="2841235477" sldId="256"/>
            <ac:spMk id="15" creationId="{085FDFA3-1709-317C-FAEB-22A5B5682EFA}"/>
          </ac:spMkLst>
        </pc:spChg>
        <pc:spChg chg="add del mod ord">
          <ac:chgData name="Duncan Jack" userId="b02d8bf3-2e10-4dd6-9d46-14f260c151d2" providerId="ADAL" clId="{7EAD7D12-1C03-4845-A21B-2AD78336B8D2}" dt="2022-05-27T10:05:49.782" v="478" actId="478"/>
          <ac:spMkLst>
            <pc:docMk/>
            <pc:sldMk cId="2841235477" sldId="256"/>
            <ac:spMk id="16" creationId="{82457D15-4AD7-467E-19A8-7C93036348DB}"/>
          </ac:spMkLst>
        </pc:spChg>
        <pc:spChg chg="add del mod ord">
          <ac:chgData name="Duncan Jack" userId="b02d8bf3-2e10-4dd6-9d46-14f260c151d2" providerId="ADAL" clId="{7EAD7D12-1C03-4845-A21B-2AD78336B8D2}" dt="2022-05-27T10:05:50.642" v="479" actId="478"/>
          <ac:spMkLst>
            <pc:docMk/>
            <pc:sldMk cId="2841235477" sldId="256"/>
            <ac:spMk id="17" creationId="{16B7881D-D76A-B27E-E516-D799FDED0128}"/>
          </ac:spMkLst>
        </pc:spChg>
        <pc:spChg chg="add del mod ord">
          <ac:chgData name="Duncan Jack" userId="b02d8bf3-2e10-4dd6-9d46-14f260c151d2" providerId="ADAL" clId="{7EAD7D12-1C03-4845-A21B-2AD78336B8D2}" dt="2022-05-27T10:05:51.454" v="480" actId="478"/>
          <ac:spMkLst>
            <pc:docMk/>
            <pc:sldMk cId="2841235477" sldId="256"/>
            <ac:spMk id="18" creationId="{8032170F-F2B4-C412-2094-151F52DC513A}"/>
          </ac:spMkLst>
        </pc:spChg>
        <pc:spChg chg="add mod">
          <ac:chgData name="Duncan Jack" userId="b02d8bf3-2e10-4dd6-9d46-14f260c151d2" providerId="ADAL" clId="{7EAD7D12-1C03-4845-A21B-2AD78336B8D2}" dt="2022-05-27T11:00:44.767" v="1025" actId="1038"/>
          <ac:spMkLst>
            <pc:docMk/>
            <pc:sldMk cId="2841235477" sldId="256"/>
            <ac:spMk id="19" creationId="{9A0174C4-B51F-9C6A-BAE5-CCFFC7972E93}"/>
          </ac:spMkLst>
        </pc:spChg>
        <pc:spChg chg="add mod">
          <ac:chgData name="Duncan Jack" userId="b02d8bf3-2e10-4dd6-9d46-14f260c151d2" providerId="ADAL" clId="{7EAD7D12-1C03-4845-A21B-2AD78336B8D2}" dt="2022-05-27T11:00:50.950" v="1027" actId="1038"/>
          <ac:spMkLst>
            <pc:docMk/>
            <pc:sldMk cId="2841235477" sldId="256"/>
            <ac:spMk id="22" creationId="{01A41B8A-E821-4713-E8D5-DE2B3B03389D}"/>
          </ac:spMkLst>
        </pc:spChg>
        <pc:spChg chg="add mod">
          <ac:chgData name="Duncan Jack" userId="b02d8bf3-2e10-4dd6-9d46-14f260c151d2" providerId="ADAL" clId="{7EAD7D12-1C03-4845-A21B-2AD78336B8D2}" dt="2022-05-27T11:00:09.309" v="1006" actId="1035"/>
          <ac:spMkLst>
            <pc:docMk/>
            <pc:sldMk cId="2841235477" sldId="256"/>
            <ac:spMk id="24" creationId="{2C69530D-8B7D-342D-B502-4AB841D9ED31}"/>
          </ac:spMkLst>
        </pc:spChg>
        <pc:spChg chg="add mod">
          <ac:chgData name="Duncan Jack" userId="b02d8bf3-2e10-4dd6-9d46-14f260c151d2" providerId="ADAL" clId="{7EAD7D12-1C03-4845-A21B-2AD78336B8D2}" dt="2022-05-27T11:00:39.012" v="1023" actId="1035"/>
          <ac:spMkLst>
            <pc:docMk/>
            <pc:sldMk cId="2841235477" sldId="256"/>
            <ac:spMk id="26" creationId="{0D0706E6-0E25-72EE-FBC1-BF4BCA288168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8" creationId="{D31E2D4A-5288-79EE-2CFE-F9EFD8D4147B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9" creationId="{43B661CA-BEB5-33AB-D416-A72A0F5F3AB2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1:45:21.434" v="1459" actId="478"/>
          <ac:spMkLst>
            <pc:docMk/>
            <pc:sldMk cId="2841235477" sldId="256"/>
            <ac:spMk id="32" creationId="{8EAE6D26-5996-C9EB-F6BA-1B75EE1A473A}"/>
          </ac:spMkLst>
        </pc:spChg>
        <pc:spChg chg="add del mod">
          <ac:chgData name="Duncan Jack" userId="b02d8bf3-2e10-4dd6-9d46-14f260c151d2" providerId="ADAL" clId="{7EAD7D12-1C03-4845-A21B-2AD78336B8D2}" dt="2022-05-27T10:09:32.703" v="594" actId="478"/>
          <ac:spMkLst>
            <pc:docMk/>
            <pc:sldMk cId="2841235477" sldId="256"/>
            <ac:spMk id="36" creationId="{30F9C9E7-EE7B-48D0-0D31-835B17A753B1}"/>
          </ac:spMkLst>
        </pc:spChg>
        <pc:spChg chg="add del mod">
          <ac:chgData name="Duncan Jack" userId="b02d8bf3-2e10-4dd6-9d46-14f260c151d2" providerId="ADAL" clId="{7EAD7D12-1C03-4845-A21B-2AD78336B8D2}" dt="2022-05-27T11:45:20.887" v="1458" actId="478"/>
          <ac:spMkLst>
            <pc:docMk/>
            <pc:sldMk cId="2841235477" sldId="256"/>
            <ac:spMk id="36" creationId="{F2ECE515-CCDE-04C4-58B0-8DA9EE0A9E4B}"/>
          </ac:spMkLst>
        </pc:spChg>
        <pc:spChg chg="add del mod">
          <ac:chgData name="Duncan Jack" userId="b02d8bf3-2e10-4dd6-9d46-14f260c151d2" providerId="ADAL" clId="{7EAD7D12-1C03-4845-A21B-2AD78336B8D2}" dt="2022-05-27T11:26:12.385" v="1181" actId="478"/>
          <ac:spMkLst>
            <pc:docMk/>
            <pc:sldMk cId="2841235477" sldId="256"/>
            <ac:spMk id="37" creationId="{42FF05D1-ED34-89C9-9488-CA3A2DB7587F}"/>
          </ac:spMkLst>
        </pc:spChg>
        <pc:spChg chg="add del mod">
          <ac:chgData name="Duncan Jack" userId="b02d8bf3-2e10-4dd6-9d46-14f260c151d2" providerId="ADAL" clId="{7EAD7D12-1C03-4845-A21B-2AD78336B8D2}" dt="2022-05-27T10:09:31.581" v="593" actId="478"/>
          <ac:spMkLst>
            <pc:docMk/>
            <pc:sldMk cId="2841235477" sldId="256"/>
            <ac:spMk id="37" creationId="{A53E07BA-52CC-5CDD-825E-FC3426C2B634}"/>
          </ac:spMkLst>
        </pc:spChg>
        <pc:spChg chg="add del mod">
          <ac:chgData name="Duncan Jack" userId="b02d8bf3-2e10-4dd6-9d46-14f260c151d2" providerId="ADAL" clId="{7EAD7D12-1C03-4845-A21B-2AD78336B8D2}" dt="2022-05-27T10:09:21.953" v="589"/>
          <ac:spMkLst>
            <pc:docMk/>
            <pc:sldMk cId="2841235477" sldId="256"/>
            <ac:spMk id="38" creationId="{7FD1946C-59A8-DEDB-D889-372B634C0116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8" creationId="{E4178D69-4D7F-344C-D630-1BF367B2A3DA}"/>
          </ac:spMkLst>
        </pc:spChg>
        <pc:spChg chg="add mod ord topLvl">
          <ac:chgData name="Duncan Jack" userId="b02d8bf3-2e10-4dd6-9d46-14f260c151d2" providerId="ADAL" clId="{7EAD7D12-1C03-4845-A21B-2AD78336B8D2}" dt="2022-05-27T11:07:22.257" v="1065" actId="165"/>
          <ac:spMkLst>
            <pc:docMk/>
            <pc:sldMk cId="2841235477" sldId="256"/>
            <ac:spMk id="39" creationId="{C4BB4BB8-966F-C927-62D2-4C94E44F554C}"/>
          </ac:spMkLst>
        </pc:spChg>
        <pc:spChg chg="add del mod ord">
          <ac:chgData name="Duncan Jack" userId="b02d8bf3-2e10-4dd6-9d46-14f260c151d2" providerId="ADAL" clId="{7EAD7D12-1C03-4845-A21B-2AD78336B8D2}" dt="2022-05-27T10:51:36.182" v="909" actId="478"/>
          <ac:spMkLst>
            <pc:docMk/>
            <pc:sldMk cId="2841235477" sldId="256"/>
            <ac:spMk id="40" creationId="{DD6638D8-B744-3A12-1775-3ABB5017111B}"/>
          </ac:spMkLst>
        </pc:spChg>
        <pc:spChg chg="add del mod ord">
          <ac:chgData name="Duncan Jack" userId="b02d8bf3-2e10-4dd6-9d46-14f260c151d2" providerId="ADAL" clId="{7EAD7D12-1C03-4845-A21B-2AD78336B8D2}" dt="2022-05-27T10:51:36.823" v="910" actId="478"/>
          <ac:spMkLst>
            <pc:docMk/>
            <pc:sldMk cId="2841235477" sldId="256"/>
            <ac:spMk id="41" creationId="{1A9F006B-E549-409B-F204-E76CB2C344AF}"/>
          </ac:spMkLst>
        </pc:spChg>
        <pc:spChg chg="add mod">
          <ac:chgData name="Duncan Jack" userId="b02d8bf3-2e10-4dd6-9d46-14f260c151d2" providerId="ADAL" clId="{7EAD7D12-1C03-4845-A21B-2AD78336B8D2}" dt="2022-05-27T11:43:18.018" v="1443" actId="1035"/>
          <ac:spMkLst>
            <pc:docMk/>
            <pc:sldMk cId="2841235477" sldId="256"/>
            <ac:spMk id="42" creationId="{BE3DF278-0567-1F3B-7F00-5D494B8DD980}"/>
          </ac:spMkLst>
        </pc:spChg>
        <pc:spChg chg="add mod">
          <ac:chgData name="Duncan Jack" userId="b02d8bf3-2e10-4dd6-9d46-14f260c151d2" providerId="ADAL" clId="{7EAD7D12-1C03-4845-A21B-2AD78336B8D2}" dt="2022-05-27T11:01:38.209" v="1046" actId="1038"/>
          <ac:spMkLst>
            <pc:docMk/>
            <pc:sldMk cId="2841235477" sldId="256"/>
            <ac:spMk id="43" creationId="{D3A6C3CA-89A6-216F-1843-826EE896D739}"/>
          </ac:spMkLst>
        </pc:spChg>
        <pc:spChg chg="add del mod">
          <ac:chgData name="Duncan Jack" userId="b02d8bf3-2e10-4dd6-9d46-14f260c151d2" providerId="ADAL" clId="{7EAD7D12-1C03-4845-A21B-2AD78336B8D2}" dt="2022-05-27T10:33:36.738" v="887"/>
          <ac:spMkLst>
            <pc:docMk/>
            <pc:sldMk cId="2841235477" sldId="256"/>
            <ac:spMk id="44" creationId="{F5803CCF-177C-AA0B-3E49-B281D7326426}"/>
          </ac:spMkLst>
        </pc:spChg>
        <pc:spChg chg="add mod">
          <ac:chgData name="Duncan Jack" userId="b02d8bf3-2e10-4dd6-9d46-14f260c151d2" providerId="ADAL" clId="{7EAD7D12-1C03-4845-A21B-2AD78336B8D2}" dt="2022-05-27T11:28:22.937" v="1243" actId="1038"/>
          <ac:spMkLst>
            <pc:docMk/>
            <pc:sldMk cId="2841235477" sldId="256"/>
            <ac:spMk id="45" creationId="{9683442B-44FB-F32E-1AA7-DEC2E84096CD}"/>
          </ac:spMkLst>
        </pc:spChg>
        <pc:spChg chg="add mod">
          <ac:chgData name="Duncan Jack" userId="b02d8bf3-2e10-4dd6-9d46-14f260c151d2" providerId="ADAL" clId="{7EAD7D12-1C03-4845-A21B-2AD78336B8D2}" dt="2022-05-27T11:28:53.859" v="1256" actId="1038"/>
          <ac:spMkLst>
            <pc:docMk/>
            <pc:sldMk cId="2841235477" sldId="256"/>
            <ac:spMk id="47" creationId="{E57A9465-B942-9B77-0124-363C807C43F5}"/>
          </ac:spMkLst>
        </pc:spChg>
        <pc:spChg chg="add mod">
          <ac:chgData name="Duncan Jack" userId="b02d8bf3-2e10-4dd6-9d46-14f260c151d2" providerId="ADAL" clId="{7EAD7D12-1C03-4845-A21B-2AD78336B8D2}" dt="2022-05-27T11:29:35.241" v="1269" actId="1035"/>
          <ac:spMkLst>
            <pc:docMk/>
            <pc:sldMk cId="2841235477" sldId="256"/>
            <ac:spMk id="49" creationId="{EC356018-25E0-2BB9-8F8B-BF74D8FAD7D4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56" creationId="{89FB2721-5A55-3ACD-2FCF-5D4273B002C8}"/>
          </ac:spMkLst>
        </pc:spChg>
        <pc:spChg chg="add del mod">
          <ac:chgData name="Duncan Jack" userId="b02d8bf3-2e10-4dd6-9d46-14f260c151d2" providerId="ADAL" clId="{7EAD7D12-1C03-4845-A21B-2AD78336B8D2}" dt="2022-05-27T11:45:20.120" v="1457" actId="478"/>
          <ac:spMkLst>
            <pc:docMk/>
            <pc:sldMk cId="2841235477" sldId="256"/>
            <ac:spMk id="58" creationId="{89D5CCC8-8928-AE7B-C7DA-595D50C46334}"/>
          </ac:spMkLst>
        </pc:spChg>
        <pc:spChg chg="add mod">
          <ac:chgData name="Duncan Jack" userId="b02d8bf3-2e10-4dd6-9d46-14f260c151d2" providerId="ADAL" clId="{7EAD7D12-1C03-4845-A21B-2AD78336B8D2}" dt="2022-05-27T11:57:46.666" v="1578" actId="208"/>
          <ac:spMkLst>
            <pc:docMk/>
            <pc:sldMk cId="2841235477" sldId="256"/>
            <ac:spMk id="59" creationId="{D6726CFD-C1BF-7498-8C04-196810245F6B}"/>
          </ac:spMkLst>
        </pc:spChg>
        <pc:grpChg chg="add del mod ord">
          <ac:chgData name="Duncan Jack" userId="b02d8bf3-2e10-4dd6-9d46-14f260c151d2" providerId="ADAL" clId="{7EAD7D12-1C03-4845-A21B-2AD78336B8D2}" dt="2022-05-27T11:22:09.456" v="1130" actId="478"/>
          <ac:grpSpMkLst>
            <pc:docMk/>
            <pc:sldMk cId="2841235477" sldId="256"/>
            <ac:grpSpMk id="4" creationId="{23F975B9-2320-EF9C-4EE1-F5BC0314A081}"/>
          </ac:grpSpMkLst>
        </pc:grpChg>
        <pc:grpChg chg="add mod">
          <ac:chgData name="Duncan Jack" userId="b02d8bf3-2e10-4dd6-9d46-14f260c151d2" providerId="ADAL" clId="{7EAD7D12-1C03-4845-A21B-2AD78336B8D2}" dt="2022-05-27T11:07:20.313" v="1062" actId="338"/>
          <ac:grpSpMkLst>
            <pc:docMk/>
            <pc:sldMk cId="2841235477" sldId="256"/>
            <ac:grpSpMk id="9" creationId="{AA4FF9C6-6C14-C4BE-623A-6FADA56E625A}"/>
          </ac:grpSpMkLst>
        </pc:grpChg>
        <pc:grpChg chg="add mod ord">
          <ac:chgData name="Duncan Jack" userId="b02d8bf3-2e10-4dd6-9d46-14f260c151d2" providerId="ADAL" clId="{7EAD7D12-1C03-4845-A21B-2AD78336B8D2}" dt="2022-05-27T11:45:35.265" v="1479" actId="14100"/>
          <ac:grpSpMkLst>
            <pc:docMk/>
            <pc:sldMk cId="2841235477" sldId="256"/>
            <ac:grpSpMk id="14" creationId="{3ADFE481-C3D8-A066-D91E-2752D1524E41}"/>
          </ac:grpSpMkLst>
        </pc:grp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" creationId="{32E46E3A-233D-55D1-EBDE-D4DFA8EFC3DB}"/>
          </ac:cxnSpMkLst>
        </pc:cxnChg>
        <pc:cxnChg chg="add mod">
          <ac:chgData name="Duncan Jack" userId="b02d8bf3-2e10-4dd6-9d46-14f260c151d2" providerId="ADAL" clId="{7EAD7D12-1C03-4845-A21B-2AD78336B8D2}" dt="2022-05-27T11:07:26.693" v="1068" actId="14100"/>
          <ac:cxnSpMkLst>
            <pc:docMk/>
            <pc:sldMk cId="2841235477" sldId="256"/>
            <ac:cxnSpMk id="7" creationId="{0026F2DF-24F5-956F-FE0E-B8EFFFA3FB61}"/>
          </ac:cxnSpMkLst>
        </pc:cxnChg>
        <pc:cxnChg chg="add mod ord">
          <ac:chgData name="Duncan Jack" userId="b02d8bf3-2e10-4dd6-9d46-14f260c151d2" providerId="ADAL" clId="{7EAD7D12-1C03-4845-A21B-2AD78336B8D2}" dt="2022-05-27T11:46:02.808" v="1487" actId="166"/>
          <ac:cxnSpMkLst>
            <pc:docMk/>
            <pc:sldMk cId="2841235477" sldId="256"/>
            <ac:cxnSpMk id="11" creationId="{800C1B21-AC63-1C2F-B25A-ADDE8A5DB996}"/>
          </ac:cxnSpMkLst>
        </pc:cxnChg>
        <pc:cxnChg chg="add del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13" creationId="{0B276608-8751-18E9-6F06-2EBF5D810BEB}"/>
          </ac:cxnSpMkLst>
        </pc:cxnChg>
        <pc:cxnChg chg="add mod">
          <ac:chgData name="Duncan Jack" userId="b02d8bf3-2e10-4dd6-9d46-14f260c151d2" providerId="ADAL" clId="{7EAD7D12-1C03-4845-A21B-2AD78336B8D2}" dt="2022-05-27T11:00:25.183" v="1014" actId="1037"/>
          <ac:cxnSpMkLst>
            <pc:docMk/>
            <pc:sldMk cId="2841235477" sldId="256"/>
            <ac:cxnSpMk id="21" creationId="{76587536-CA0F-F9CD-9BA4-1EF08C4B61C8}"/>
          </ac:cxnSpMkLst>
        </pc:cxnChg>
        <pc:cxnChg chg="add mod">
          <ac:chgData name="Duncan Jack" userId="b02d8bf3-2e10-4dd6-9d46-14f260c151d2" providerId="ADAL" clId="{7EAD7D12-1C03-4845-A21B-2AD78336B8D2}" dt="2022-05-27T11:00:22.779" v="1011" actId="1037"/>
          <ac:cxnSpMkLst>
            <pc:docMk/>
            <pc:sldMk cId="2841235477" sldId="256"/>
            <ac:cxnSpMk id="23" creationId="{07277064-9C41-B4D2-5456-81DCE193F646}"/>
          </ac:cxnSpMkLst>
        </pc:cxnChg>
        <pc:cxnChg chg="add mod">
          <ac:chgData name="Duncan Jack" userId="b02d8bf3-2e10-4dd6-9d46-14f260c151d2" providerId="ADAL" clId="{7EAD7D12-1C03-4845-A21B-2AD78336B8D2}" dt="2022-05-27T11:00:00.656" v="1000" actId="1038"/>
          <ac:cxnSpMkLst>
            <pc:docMk/>
            <pc:sldMk cId="2841235477" sldId="256"/>
            <ac:cxnSpMk id="25" creationId="{0310947D-5BA6-26B0-054B-6EF73EB932B3}"/>
          </ac:cxnSpMkLst>
        </pc:cxnChg>
        <pc:cxnChg chg="add mod">
          <ac:chgData name="Duncan Jack" userId="b02d8bf3-2e10-4dd6-9d46-14f260c151d2" providerId="ADAL" clId="{7EAD7D12-1C03-4845-A21B-2AD78336B8D2}" dt="2022-05-27T11:00:28.292" v="1017" actId="1037"/>
          <ac:cxnSpMkLst>
            <pc:docMk/>
            <pc:sldMk cId="2841235477" sldId="256"/>
            <ac:cxnSpMk id="27" creationId="{097A98FD-A4F2-0E4C-1D2C-427F62B3CE46}"/>
          </ac:cxnSpMkLst>
        </pc:cxn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1" creationId="{815C6D5C-BBF5-F501-07B6-4187659C5300}"/>
          </ac:cxnSpMkLst>
        </pc:cxnChg>
        <pc:cxnChg chg="add mod">
          <ac:chgData name="Duncan Jack" userId="b02d8bf3-2e10-4dd6-9d46-14f260c151d2" providerId="ADAL" clId="{7EAD7D12-1C03-4845-A21B-2AD78336B8D2}" dt="2022-05-27T10:59:57.116" v="999" actId="1035"/>
          <ac:cxnSpMkLst>
            <pc:docMk/>
            <pc:sldMk cId="2841235477" sldId="256"/>
            <ac:cxnSpMk id="33" creationId="{980DE5FC-A0F6-6326-5F05-A9AFBD76F00C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4" creationId="{C336BF0B-C248-CD08-FB2F-4F58ACC2B901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5" creationId="{97295C2A-D832-14F6-1B96-BD3BD99F3F37}"/>
          </ac:cxnSpMkLst>
        </pc:cxnChg>
        <pc:cxnChg chg="add mod">
          <ac:chgData name="Duncan Jack" userId="b02d8bf3-2e10-4dd6-9d46-14f260c151d2" providerId="ADAL" clId="{7EAD7D12-1C03-4845-A21B-2AD78336B8D2}" dt="2022-05-27T11:27:08.706" v="1207" actId="1035"/>
          <ac:cxnSpMkLst>
            <pc:docMk/>
            <pc:sldMk cId="2841235477" sldId="256"/>
            <ac:cxnSpMk id="44" creationId="{79377F5F-7429-56AD-314A-EC11EA8D6232}"/>
          </ac:cxnSpMkLst>
        </pc:cxnChg>
        <pc:cxnChg chg="add mod">
          <ac:chgData name="Duncan Jack" userId="b02d8bf3-2e10-4dd6-9d46-14f260c151d2" providerId="ADAL" clId="{7EAD7D12-1C03-4845-A21B-2AD78336B8D2}" dt="2022-05-27T11:28:11.946" v="1237" actId="1038"/>
          <ac:cxnSpMkLst>
            <pc:docMk/>
            <pc:sldMk cId="2841235477" sldId="256"/>
            <ac:cxnSpMk id="46" creationId="{9554FB80-BD52-D0C2-7978-B28E222AECBA}"/>
          </ac:cxnSpMkLst>
        </pc:cxnChg>
        <pc:cxnChg chg="add mod">
          <ac:chgData name="Duncan Jack" userId="b02d8bf3-2e10-4dd6-9d46-14f260c151d2" providerId="ADAL" clId="{7EAD7D12-1C03-4845-A21B-2AD78336B8D2}" dt="2022-05-27T11:28:42.239" v="1252" actId="1037"/>
          <ac:cxnSpMkLst>
            <pc:docMk/>
            <pc:sldMk cId="2841235477" sldId="256"/>
            <ac:cxnSpMk id="48" creationId="{A6E21E5B-607E-9C21-2F9F-5B07C0667758}"/>
          </ac:cxnSpMkLst>
        </pc:cxnChg>
        <pc:cxnChg chg="add mod">
          <ac:chgData name="Duncan Jack" userId="b02d8bf3-2e10-4dd6-9d46-14f260c151d2" providerId="ADAL" clId="{7EAD7D12-1C03-4845-A21B-2AD78336B8D2}" dt="2022-05-27T11:29:20.091" v="1262" actId="1037"/>
          <ac:cxnSpMkLst>
            <pc:docMk/>
            <pc:sldMk cId="2841235477" sldId="256"/>
            <ac:cxnSpMk id="50" creationId="{1A2ABFBE-1604-34CC-EE89-6B64E894D5D3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1" creationId="{00A8E416-7A15-5B64-3B2B-2299A593CF09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2" creationId="{3B57F226-1D11-AB0C-A994-6CC5C8A0799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3" creationId="{0399EC03-F8DB-D1AE-C215-3DA0D2506305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4" creationId="{859ADBA7-20C4-E65F-219B-1951B94AB36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5" creationId="{2653AA28-5437-41F5-21F3-6909D12EF11E}"/>
          </ac:cxnSpMkLst>
        </pc:cxnChg>
        <pc:cxnChg chg="add mod">
          <ac:chgData name="Duncan Jack" userId="b02d8bf3-2e10-4dd6-9d46-14f260c151d2" providerId="ADAL" clId="{7EAD7D12-1C03-4845-A21B-2AD78336B8D2}" dt="2022-05-27T11:40:30.780" v="1416" actId="1035"/>
          <ac:cxnSpMkLst>
            <pc:docMk/>
            <pc:sldMk cId="2841235477" sldId="256"/>
            <ac:cxnSpMk id="57" creationId="{35D83315-BDD9-D7C4-6438-011CF0BFF23F}"/>
          </ac:cxnSpMkLst>
        </pc:cxnChg>
      </pc:sldChg>
      <pc:sldChg chg="addSp delSp modSp add mod delAnim modAnim">
        <pc:chgData name="Duncan Jack" userId="b02d8bf3-2e10-4dd6-9d46-14f260c151d2" providerId="ADAL" clId="{7EAD7D12-1C03-4845-A21B-2AD78336B8D2}" dt="2022-05-27T11:57:33.998" v="1577" actId="208"/>
        <pc:sldMkLst>
          <pc:docMk/>
          <pc:sldMk cId="465502375" sldId="257"/>
        </pc:sldMkLst>
        <pc:spChg chg="mod">
          <ac:chgData name="Duncan Jack" userId="b02d8bf3-2e10-4dd6-9d46-14f260c151d2" providerId="ADAL" clId="{7EAD7D12-1C03-4845-A21B-2AD78336B8D2}" dt="2022-05-27T11:50:07.985" v="1518"/>
          <ac:spMkLst>
            <pc:docMk/>
            <pc:sldMk cId="465502375" sldId="257"/>
            <ac:spMk id="5" creationId="{95699E08-63DA-1DE0-6F3F-6E3AEE91E4C0}"/>
          </ac:spMkLst>
        </pc:spChg>
        <pc:spChg chg="add mod">
          <ac:chgData name="Duncan Jack" userId="b02d8bf3-2e10-4dd6-9d46-14f260c151d2" providerId="ADAL" clId="{7EAD7D12-1C03-4845-A21B-2AD78336B8D2}" dt="2022-05-27T11:57:33.998" v="1577" actId="208"/>
          <ac:spMkLst>
            <pc:docMk/>
            <pc:sldMk cId="465502375" sldId="257"/>
            <ac:spMk id="39" creationId="{B1B7E66E-F5EB-DDEB-E356-4D9D797714C5}"/>
          </ac:spMkLst>
        </pc:spChg>
        <pc:spChg chg="mod">
          <ac:chgData name="Duncan Jack" userId="b02d8bf3-2e10-4dd6-9d46-14f260c151d2" providerId="ADAL" clId="{7EAD7D12-1C03-4845-A21B-2AD78336B8D2}" dt="2022-05-27T11:57:20.845" v="1576" actId="208"/>
          <ac:spMkLst>
            <pc:docMk/>
            <pc:sldMk cId="465502375" sldId="257"/>
            <ac:spMk id="59" creationId="{D6726CFD-C1BF-7498-8C04-196810245F6B}"/>
          </ac:spMkLst>
        </pc:spChg>
        <pc:cxnChg chg="add del mod">
          <ac:chgData name="Duncan Jack" userId="b02d8bf3-2e10-4dd6-9d46-14f260c151d2" providerId="ADAL" clId="{7EAD7D12-1C03-4845-A21B-2AD78336B8D2}" dt="2022-05-27T11:55:57.124" v="1575" actId="478"/>
          <ac:cxnSpMkLst>
            <pc:docMk/>
            <pc:sldMk cId="465502375" sldId="257"/>
            <ac:cxnSpMk id="3" creationId="{CA689231-97E2-65E5-AA48-E5EEB5320A75}"/>
          </ac:cxnSpMkLst>
        </pc:cxnChg>
        <pc:cxnChg chg="ord">
          <ac:chgData name="Duncan Jack" userId="b02d8bf3-2e10-4dd6-9d46-14f260c151d2" providerId="ADAL" clId="{7EAD7D12-1C03-4845-A21B-2AD78336B8D2}" dt="2022-05-27T11:48:50.553" v="1512" actId="166"/>
          <ac:cxnSpMkLst>
            <pc:docMk/>
            <pc:sldMk cId="465502375" sldId="257"/>
            <ac:cxnSpMk id="7" creationId="{0026F2DF-24F5-956F-FE0E-B8EFFFA3FB61}"/>
          </ac:cxnSpMkLst>
        </pc:cxnChg>
      </pc:sldChg>
      <pc:sldChg chg="add del">
        <pc:chgData name="Duncan Jack" userId="b02d8bf3-2e10-4dd6-9d46-14f260c151d2" providerId="ADAL" clId="{7EAD7D12-1C03-4845-A21B-2AD78336B8D2}" dt="2022-05-27T11:33:04.246" v="1275" actId="2696"/>
        <pc:sldMkLst>
          <pc:docMk/>
          <pc:sldMk cId="467730743" sldId="257"/>
        </pc:sldMkLst>
      </pc:sldChg>
      <pc:sldChg chg="addSp delSp modSp add del mod modAnim">
        <pc:chgData name="Duncan Jack" userId="b02d8bf3-2e10-4dd6-9d46-14f260c151d2" providerId="ADAL" clId="{7EAD7D12-1C03-4845-A21B-2AD78336B8D2}" dt="2022-05-27T11:24:55.259" v="1164" actId="2696"/>
        <pc:sldMkLst>
          <pc:docMk/>
          <pc:sldMk cId="1946975719" sldId="257"/>
        </pc:sldMkLst>
        <pc:spChg chg="add mod">
          <ac:chgData name="Duncan Jack" userId="b02d8bf3-2e10-4dd6-9d46-14f260c151d2" providerId="ADAL" clId="{7EAD7D12-1C03-4845-A21B-2AD78336B8D2}" dt="2022-05-27T11:10:20.264" v="1088" actId="1035"/>
          <ac:spMkLst>
            <pc:docMk/>
            <pc:sldMk cId="1946975719" sldId="257"/>
            <ac:spMk id="32" creationId="{8B3916C0-A8E2-B96F-7799-A8108298B0E4}"/>
          </ac:spMkLst>
        </pc:spChg>
        <pc:spChg chg="mod topLvl">
          <ac:chgData name="Duncan Jack" userId="b02d8bf3-2e10-4dd6-9d46-14f260c151d2" providerId="ADAL" clId="{7EAD7D12-1C03-4845-A21B-2AD78336B8D2}" dt="2022-05-27T11:10:01.348" v="1083" actId="1035"/>
          <ac:spMkLst>
            <pc:docMk/>
            <pc:sldMk cId="1946975719" sldId="257"/>
            <ac:spMk id="39" creationId="{C4BB4BB8-966F-C927-62D2-4C94E44F554C}"/>
          </ac:spMkLst>
        </pc:spChg>
        <pc:grpChg chg="del">
          <ac:chgData name="Duncan Jack" userId="b02d8bf3-2e10-4dd6-9d46-14f260c151d2" providerId="ADAL" clId="{7EAD7D12-1C03-4845-A21B-2AD78336B8D2}" dt="2022-05-27T11:09:44.549" v="1077" actId="165"/>
          <ac:grpSpMkLst>
            <pc:docMk/>
            <pc:sldMk cId="1946975719" sldId="257"/>
            <ac:grpSpMk id="4" creationId="{23F975B9-2320-EF9C-4EE1-F5BC0314A081}"/>
          </ac:grpSpMkLst>
        </pc:grpChg>
        <pc:cxnChg chg="del mod topLvl">
          <ac:chgData name="Duncan Jack" userId="b02d8bf3-2e10-4dd6-9d46-14f260c151d2" providerId="ADAL" clId="{7EAD7D12-1C03-4845-A21B-2AD78336B8D2}" dt="2022-05-27T11:09:48.812" v="1078" actId="478"/>
          <ac:cxnSpMkLst>
            <pc:docMk/>
            <pc:sldMk cId="1946975719" sldId="257"/>
            <ac:cxnSpMk id="3" creationId="{32E46E3A-233D-55D1-EBDE-D4DFA8EFC3DB}"/>
          </ac:cxnSpMkLst>
        </pc:cxnChg>
        <pc:cxnChg chg="ord">
          <ac:chgData name="Duncan Jack" userId="b02d8bf3-2e10-4dd6-9d46-14f260c151d2" providerId="ADAL" clId="{7EAD7D12-1C03-4845-A21B-2AD78336B8D2}" dt="2022-05-27T11:13:27.050" v="1097" actId="166"/>
          <ac:cxnSpMkLst>
            <pc:docMk/>
            <pc:sldMk cId="1946975719" sldId="257"/>
            <ac:cxnSpMk id="7" creationId="{0026F2DF-24F5-956F-FE0E-B8EFFFA3FB61}"/>
          </ac:cxnSpMkLst>
        </pc:cxnChg>
        <pc:cxnChg chg="mod topLvl">
          <ac:chgData name="Duncan Jack" userId="b02d8bf3-2e10-4dd6-9d46-14f260c151d2" providerId="ADAL" clId="{7EAD7D12-1C03-4845-A21B-2AD78336B8D2}" dt="2022-05-27T11:09:44.549" v="1077" actId="165"/>
          <ac:cxnSpMkLst>
            <pc:docMk/>
            <pc:sldMk cId="1946975719" sldId="257"/>
            <ac:cxnSpMk id="31" creationId="{815C6D5C-BBF5-F501-07B6-4187659C5300}"/>
          </ac:cxnSpMkLst>
        </pc:cxnChg>
      </pc:sldChg>
      <pc:sldChg chg="addSp delSp modSp add del mod modAnim">
        <pc:chgData name="Duncan Jack" userId="b02d8bf3-2e10-4dd6-9d46-14f260c151d2" providerId="ADAL" clId="{7EAD7D12-1C03-4845-A21B-2AD78336B8D2}" dt="2022-05-27T11:02:09.805" v="1047" actId="2696"/>
        <pc:sldMkLst>
          <pc:docMk/>
          <pc:sldMk cId="3541659554" sldId="257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0:31:19.861" v="881"/>
          <ac:spMkLst>
            <pc:docMk/>
            <pc:sldMk cId="3541659554" sldId="257"/>
            <ac:spMk id="31" creationId="{E6085C2A-EB10-FFF5-853A-EF8718B720D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9" creationId="{C4BB4BB8-966F-C927-62D2-4C94E44F554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0" creationId="{DD6638D8-B744-3A12-1775-3ABB5017111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5" creationId="{97295C2A-D832-14F6-1B96-BD3BD99F3F37}"/>
          </ac:cxnSpMkLst>
        </pc:cxnChg>
      </pc:sldChg>
      <pc:sldChg chg="add del ord">
        <pc:chgData name="Duncan Jack" userId="b02d8bf3-2e10-4dd6-9d46-14f260c151d2" providerId="ADAL" clId="{7EAD7D12-1C03-4845-A21B-2AD78336B8D2}" dt="2022-05-27T10:34:32.035" v="891" actId="2696"/>
        <pc:sldMkLst>
          <pc:docMk/>
          <pc:sldMk cId="1168422805" sldId="258"/>
        </pc:sldMkLst>
      </pc:sldChg>
      <pc:sldChg chg="delSp modSp add del mod delAnim">
        <pc:chgData name="Duncan Jack" userId="b02d8bf3-2e10-4dd6-9d46-14f260c151d2" providerId="ADAL" clId="{7EAD7D12-1C03-4845-A21B-2AD78336B8D2}" dt="2022-05-27T11:24:58.546" v="1165" actId="2696"/>
        <pc:sldMkLst>
          <pc:docMk/>
          <pc:sldMk cId="2432308338" sldId="258"/>
        </pc:sldMkLst>
        <pc:spChg chg="mod">
          <ac:chgData name="Duncan Jack" userId="b02d8bf3-2e10-4dd6-9d46-14f260c151d2" providerId="ADAL" clId="{7EAD7D12-1C03-4845-A21B-2AD78336B8D2}" dt="2022-05-27T11:16:13.942" v="1114" actId="1035"/>
          <ac:spMkLst>
            <pc:docMk/>
            <pc:sldMk cId="2432308338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14:19.727" v="1099" actId="478"/>
          <ac:spMkLst>
            <pc:docMk/>
            <pc:sldMk cId="2432308338" sldId="258"/>
            <ac:spMk id="32" creationId="{8B3916C0-A8E2-B96F-7799-A8108298B0E4}"/>
          </ac:spMkLst>
        </pc:spChg>
        <pc:spChg chg="del">
          <ac:chgData name="Duncan Jack" userId="b02d8bf3-2e10-4dd6-9d46-14f260c151d2" providerId="ADAL" clId="{7EAD7D12-1C03-4845-A21B-2AD78336B8D2}" dt="2022-05-27T11:14:22.422" v="1100" actId="478"/>
          <ac:spMkLst>
            <pc:docMk/>
            <pc:sldMk cId="2432308338" sldId="258"/>
            <ac:spMk id="39" creationId="{C4BB4BB8-966F-C927-62D2-4C94E44F554C}"/>
          </ac:spMkLst>
        </pc:spChg>
        <pc:cxnChg chg="del">
          <ac:chgData name="Duncan Jack" userId="b02d8bf3-2e10-4dd6-9d46-14f260c151d2" providerId="ADAL" clId="{7EAD7D12-1C03-4845-A21B-2AD78336B8D2}" dt="2022-05-27T11:14:46.896" v="1110" actId="478"/>
          <ac:cxnSpMkLst>
            <pc:docMk/>
            <pc:sldMk cId="2432308338" sldId="258"/>
            <ac:cxnSpMk id="31" creationId="{815C6D5C-BBF5-F501-07B6-4187659C5300}"/>
          </ac:cxnSpMkLst>
        </pc:cxnChg>
      </pc:sldChg>
      <pc:sldChg chg="delSp modSp add del mod ord delAnim modAnim">
        <pc:chgData name="Duncan Jack" userId="b02d8bf3-2e10-4dd6-9d46-14f260c151d2" providerId="ADAL" clId="{7EAD7D12-1C03-4845-A21B-2AD78336B8D2}" dt="2022-05-27T11:02:13.069" v="1048" actId="2696"/>
        <pc:sldMkLst>
          <pc:docMk/>
          <pc:sldMk cId="2508856161" sldId="258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30" creationId="{FA50162D-4D98-6BDF-6D22-8425E37BEB10}"/>
          </ac:spMkLst>
        </pc:spChg>
        <pc:spChg chg="del">
          <ac:chgData name="Duncan Jack" userId="b02d8bf3-2e10-4dd6-9d46-14f260c151d2" providerId="ADAL" clId="{7EAD7D12-1C03-4845-A21B-2AD78336B8D2}" dt="2022-05-27T10:34:42.363" v="897" actId="478"/>
          <ac:spMkLst>
            <pc:docMk/>
            <pc:sldMk cId="2508856161" sldId="258"/>
            <ac:spMk id="39" creationId="{C4BB4BB8-966F-C927-62D2-4C94E44F554C}"/>
          </ac:spMkLst>
        </pc:spChg>
        <pc:spChg chg="del">
          <ac:chgData name="Duncan Jack" userId="b02d8bf3-2e10-4dd6-9d46-14f260c151d2" providerId="ADAL" clId="{7EAD7D12-1C03-4845-A21B-2AD78336B8D2}" dt="2022-05-27T10:34:41.488" v="896" actId="478"/>
          <ac:spMkLst>
            <pc:docMk/>
            <pc:sldMk cId="2508856161" sldId="258"/>
            <ac:spMk id="40" creationId="{DD6638D8-B744-3A12-1775-3ABB5017111B}"/>
          </ac:spMkLst>
        </pc:spChg>
        <pc:spChg chg="del">
          <ac:chgData name="Duncan Jack" userId="b02d8bf3-2e10-4dd6-9d46-14f260c151d2" providerId="ADAL" clId="{7EAD7D12-1C03-4845-A21B-2AD78336B8D2}" dt="2022-05-27T10:34:40.473" v="895" actId="478"/>
          <ac:spMkLst>
            <pc:docMk/>
            <pc:sldMk cId="2508856161" sldId="258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5" creationId="{97295C2A-D832-14F6-1B96-BD3BD99F3F37}"/>
          </ac:cxnSpMkLst>
        </pc:cxnChg>
      </pc:sldChg>
      <pc:sldChg chg="delSp modSp add mod delAnim">
        <pc:chgData name="Duncan Jack" userId="b02d8bf3-2e10-4dd6-9d46-14f260c151d2" providerId="ADAL" clId="{7EAD7D12-1C03-4845-A21B-2AD78336B8D2}" dt="2022-05-27T12:05:20.008" v="1606" actId="20577"/>
        <pc:sldMkLst>
          <pc:docMk/>
          <pc:sldMk cId="3821569415" sldId="258"/>
        </pc:sldMkLst>
        <pc:spChg chg="del">
          <ac:chgData name="Duncan Jack" userId="b02d8bf3-2e10-4dd6-9d46-14f260c151d2" providerId="ADAL" clId="{7EAD7D12-1C03-4845-A21B-2AD78336B8D2}" dt="2022-05-27T11:58:57.886" v="1581" actId="478"/>
          <ac:spMkLst>
            <pc:docMk/>
            <pc:sldMk cId="3821569415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58:55.745" v="1580" actId="478"/>
          <ac:spMkLst>
            <pc:docMk/>
            <pc:sldMk cId="3821569415" sldId="258"/>
            <ac:spMk id="39" creationId="{B1B7E66E-F5EB-DDEB-E356-4D9D797714C5}"/>
          </ac:spMkLst>
        </pc:spChg>
        <pc:spChg chg="mod ord">
          <ac:chgData name="Duncan Jack" userId="b02d8bf3-2e10-4dd6-9d46-14f260c151d2" providerId="ADAL" clId="{7EAD7D12-1C03-4845-A21B-2AD78336B8D2}" dt="2022-05-27T12:05:20.008" v="1606" actId="20577"/>
          <ac:spMkLst>
            <pc:docMk/>
            <pc:sldMk cId="3821569415" sldId="258"/>
            <ac:spMk id="59" creationId="{D6726CFD-C1BF-7498-8C04-196810245F6B}"/>
          </ac:spMkLst>
        </pc:spChg>
        <pc:cxnChg chg="ord">
          <ac:chgData name="Duncan Jack" userId="b02d8bf3-2e10-4dd6-9d46-14f260c151d2" providerId="ADAL" clId="{7EAD7D12-1C03-4845-A21B-2AD78336B8D2}" dt="2022-05-27T12:00:16.825" v="1591" actId="166"/>
          <ac:cxnSpMkLst>
            <pc:docMk/>
            <pc:sldMk cId="3821569415" sldId="258"/>
            <ac:cxnSpMk id="7" creationId="{0026F2DF-24F5-956F-FE0E-B8EFFFA3FB61}"/>
          </ac:cxnSpMkLst>
        </pc:cxnChg>
        <pc:cxnChg chg="ord">
          <ac:chgData name="Duncan Jack" userId="b02d8bf3-2e10-4dd6-9d46-14f260c151d2" providerId="ADAL" clId="{7EAD7D12-1C03-4845-A21B-2AD78336B8D2}" dt="2022-05-27T12:00:12.796" v="1590" actId="166"/>
          <ac:cxnSpMkLst>
            <pc:docMk/>
            <pc:sldMk cId="3821569415" sldId="258"/>
            <ac:cxnSpMk id="11" creationId="{800C1B21-AC63-1C2F-B25A-ADDE8A5DB996}"/>
          </ac:cxnSpMkLst>
        </pc:cxnChg>
      </pc:sldChg>
      <pc:sldChg chg="addSp delSp modSp new del mod ord">
        <pc:chgData name="Duncan Jack" userId="b02d8bf3-2e10-4dd6-9d46-14f260c151d2" providerId="ADAL" clId="{7EAD7D12-1C03-4845-A21B-2AD78336B8D2}" dt="2022-05-27T12:55:04.132" v="2195" actId="2696"/>
        <pc:sldMkLst>
          <pc:docMk/>
          <pc:sldMk cId="940785431" sldId="259"/>
        </pc:sldMkLst>
        <pc:spChg chg="del">
          <ac:chgData name="Duncan Jack" userId="b02d8bf3-2e10-4dd6-9d46-14f260c151d2" providerId="ADAL" clId="{7EAD7D12-1C03-4845-A21B-2AD78336B8D2}" dt="2022-05-27T12:07:29.659" v="1608" actId="478"/>
          <ac:spMkLst>
            <pc:docMk/>
            <pc:sldMk cId="940785431" sldId="259"/>
            <ac:spMk id="2" creationId="{12389F41-4A87-92C3-4B21-55BA04FD5066}"/>
          </ac:spMkLst>
        </pc:spChg>
        <pc:spChg chg="del">
          <ac:chgData name="Duncan Jack" userId="b02d8bf3-2e10-4dd6-9d46-14f260c151d2" providerId="ADAL" clId="{7EAD7D12-1C03-4845-A21B-2AD78336B8D2}" dt="2022-05-27T12:07:32.016" v="1609" actId="478"/>
          <ac:spMkLst>
            <pc:docMk/>
            <pc:sldMk cId="940785431" sldId="259"/>
            <ac:spMk id="3" creationId="{A477FBB7-4568-FF88-B8DE-37C8121A0E18}"/>
          </ac:spMkLst>
        </pc:spChg>
        <pc:spChg chg="add mod">
          <ac:chgData name="Duncan Jack" userId="b02d8bf3-2e10-4dd6-9d46-14f260c151d2" providerId="ADAL" clId="{7EAD7D12-1C03-4845-A21B-2AD78336B8D2}" dt="2022-05-27T12:54:21.970" v="2188" actId="1035"/>
          <ac:spMkLst>
            <pc:docMk/>
            <pc:sldMk cId="940785431" sldId="259"/>
            <ac:spMk id="7" creationId="{DE715D7D-7542-5C3E-F575-C13B22681D69}"/>
          </ac:spMkLst>
        </pc:spChg>
        <pc:graphicFrameChg chg="add mod modGraphic">
          <ac:chgData name="Duncan Jack" userId="b02d8bf3-2e10-4dd6-9d46-14f260c151d2" providerId="ADAL" clId="{7EAD7D12-1C03-4845-A21B-2AD78336B8D2}" dt="2022-05-27T12:49:15.928" v="2153" actId="20577"/>
          <ac:graphicFrameMkLst>
            <pc:docMk/>
            <pc:sldMk cId="940785431" sldId="259"/>
            <ac:graphicFrameMk id="4" creationId="{3754E9D9-8A08-C094-BE41-084080E92DC7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46:46.079" v="2106" actId="20577"/>
          <ac:graphicFrameMkLst>
            <pc:docMk/>
            <pc:sldMk cId="940785431" sldId="259"/>
            <ac:graphicFrameMk id="5" creationId="{01153DDC-F8E5-671F-32BB-41CE2DA71902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54:16.668" v="2184" actId="20577"/>
          <ac:graphicFrameMkLst>
            <pc:docMk/>
            <pc:sldMk cId="940785431" sldId="259"/>
            <ac:graphicFrameMk id="6" creationId="{C95F6B57-75F8-9D1C-FC8C-69336D051C58}"/>
          </ac:graphicFrameMkLst>
        </pc:graphicFrameChg>
      </pc:sldChg>
      <pc:sldChg chg="modSp add mod modAnim">
        <pc:chgData name="Duncan Jack" userId="b02d8bf3-2e10-4dd6-9d46-14f260c151d2" providerId="ADAL" clId="{7EAD7D12-1C03-4845-A21B-2AD78336B8D2}" dt="2022-05-27T14:41:38.947" v="2266"/>
        <pc:sldMkLst>
          <pc:docMk/>
          <pc:sldMk cId="3463918712" sldId="259"/>
        </pc:sldMkLst>
        <pc:spChg chg="mod">
          <ac:chgData name="Duncan Jack" userId="b02d8bf3-2e10-4dd6-9d46-14f260c151d2" providerId="ADAL" clId="{7EAD7D12-1C03-4845-A21B-2AD78336B8D2}" dt="2022-05-27T13:19:01.705" v="2205" actId="1038"/>
          <ac:spMkLst>
            <pc:docMk/>
            <pc:sldMk cId="3463918712" sldId="259"/>
            <ac:spMk id="7" creationId="{DE715D7D-7542-5C3E-F575-C13B22681D69}"/>
          </ac:spMkLst>
        </pc:spChg>
        <pc:graphicFrameChg chg="modGraphic">
          <ac:chgData name="Duncan Jack" userId="b02d8bf3-2e10-4dd6-9d46-14f260c151d2" providerId="ADAL" clId="{7EAD7D12-1C03-4845-A21B-2AD78336B8D2}" dt="2022-05-27T13:57:41.261" v="2226" actId="20577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8:39.644" v="2249" actId="20577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9:03.417" v="2262" actId="20577"/>
          <ac:graphicFrameMkLst>
            <pc:docMk/>
            <pc:sldMk cId="3463918712" sldId="259"/>
            <ac:graphicFrameMk id="6" creationId="{C95F6B57-75F8-9D1C-FC8C-69336D051C58}"/>
          </ac:graphicFrameMkLst>
        </pc:graphicFrameChg>
      </pc:sldChg>
      <pc:sldMasterChg chg="modSp modSldLayout">
        <pc:chgData name="Duncan Jack" userId="b02d8bf3-2e10-4dd6-9d46-14f260c151d2" providerId="ADAL" clId="{7EAD7D12-1C03-4845-A21B-2AD78336B8D2}" dt="2022-05-27T10:53:46.003" v="927"/>
        <pc:sldMasterMkLst>
          <pc:docMk/>
          <pc:sldMasterMk cId="1464303374" sldId="2147483648"/>
        </pc:sldMaster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2" creationId="{F50BEC43-5458-9BFD-8E8C-EAE79E86561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3" creationId="{1D16DE75-1610-6B5E-4F45-069CEA9F2FDE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4" creationId="{069422F3-D1CD-0DC8-4FC2-604179442266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5" creationId="{E91E03A8-BA90-8037-6C24-E4D4281C1F17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6" creationId="{B636B42B-50DE-8A4D-4745-B6A3BE6284D9}"/>
          </ac:spMkLst>
        </pc:sp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578102202" sldId="214748364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2" creationId="{5322B6BE-C405-65C6-4CAF-308A4E2BD0D3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3" creationId="{AD1F51C2-4C12-F4EB-BE80-8B383AA967C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870713647" sldId="2147483651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2" creationId="{5F104D05-06CA-87AB-2FE8-2337782FD01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3" creationId="{B4275DFD-1159-962D-5DE9-6B42FE6622A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987339710" sldId="2147483652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3" creationId="{F7E01693-5C86-DD66-DFCA-7CF0C312D57E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4" creationId="{E693FD29-4B2B-BC25-790D-50E75A6D5D5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938967817" sldId="2147483653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2" creationId="{7A8A58F9-C9C1-1C27-9C20-BDA18562301F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3" creationId="{86A2094E-DB9B-AB12-735E-E1F2BC3593EA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4" creationId="{AA6A1EC2-52DC-BD58-A57A-88971E49B0B1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5" creationId="{F985136F-0C12-181E-FFEC-A0AE3E4E985D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6" creationId="{9225C469-2091-4098-8FB8-0549C69356A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491561626" sldId="2147483656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2" creationId="{730ADE77-C7A5-5E6F-0AC6-2CFC3FC7A5C2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3" creationId="{82CBF394-3C24-D20C-F9AE-5301CB59354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4" creationId="{2AA73219-5DD3-AB8F-C9D8-5191FA9A7C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868383847" sldId="2147483657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2" creationId="{C1346E49-BE18-E0F2-E9FB-6FB31309410B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3" creationId="{980969E8-E23B-2858-1927-F3FF6895009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4" creationId="{309EDA81-5C2A-2E05-4B63-5D2BCAF9E9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573016005" sldId="214748365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2" creationId="{9B46DD73-30FC-5093-1FF3-DC6AB30E1B0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3" creationId="{F3FE9613-A8CA-7E44-B76E-9E7A9A6B734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1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3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ECA0-23AA-4FF4-ACA6-3B5ECD6FD232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54E9D9-8A08-C094-BE41-084080E92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09720"/>
              </p:ext>
            </p:extLst>
          </p:nvPr>
        </p:nvGraphicFramePr>
        <p:xfrm>
          <a:off x="971999" y="1269000"/>
          <a:ext cx="72000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572">
                  <a:extLst>
                    <a:ext uri="{9D8B030D-6E8A-4147-A177-3AD203B41FA5}">
                      <a16:colId xmlns:a16="http://schemas.microsoft.com/office/drawing/2014/main" val="1043542172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4136801260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124236294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738035161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938519668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1694283255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291321038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Budget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Actual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Target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Relative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21641"/>
                  </a:ext>
                </a:extLst>
              </a:tr>
              <a:tr h="144000">
                <a:tc rowSpan="3">
                  <a:txBody>
                    <a:bodyPr/>
                    <a:lstStyle/>
                    <a:p>
                      <a:r>
                        <a:rPr lang="en-GB" sz="1200" dirty="0"/>
                        <a:t>A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sz="1200" dirty="0"/>
                        <a:t>Clean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48078"/>
                  </a:ext>
                </a:extLst>
              </a:tr>
              <a:tr h="144000"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37626"/>
                  </a:ext>
                </a:extLst>
              </a:tr>
              <a:tr h="144000"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1+2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529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153DDC-F8E5-671F-32BB-41CE2DA71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96813"/>
              </p:ext>
            </p:extLst>
          </p:nvPr>
        </p:nvGraphicFramePr>
        <p:xfrm>
          <a:off x="972000" y="2709000"/>
          <a:ext cx="72000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572">
                  <a:extLst>
                    <a:ext uri="{9D8B030D-6E8A-4147-A177-3AD203B41FA5}">
                      <a16:colId xmlns:a16="http://schemas.microsoft.com/office/drawing/2014/main" val="1043542172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4136801260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124236294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738035161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938519668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1694283255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291321038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Budget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Actual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Target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Relative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21641"/>
                  </a:ext>
                </a:extLst>
              </a:tr>
              <a:tr h="144000">
                <a:tc rowSpan="3"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sz="1200" dirty="0"/>
                        <a:t>Literacy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48078"/>
                  </a:ext>
                </a:extLst>
              </a:tr>
              <a:tr h="144000"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37626"/>
                  </a:ext>
                </a:extLst>
              </a:tr>
              <a:tr h="144000"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1+2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5293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5F6B57-75F8-9D1C-FC8C-69336D051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65097"/>
              </p:ext>
            </p:extLst>
          </p:nvPr>
        </p:nvGraphicFramePr>
        <p:xfrm>
          <a:off x="971999" y="4149000"/>
          <a:ext cx="720000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572">
                  <a:extLst>
                    <a:ext uri="{9D8B030D-6E8A-4147-A177-3AD203B41FA5}">
                      <a16:colId xmlns:a16="http://schemas.microsoft.com/office/drawing/2014/main" val="1043542172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4136801260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124236294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738035161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938519668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1694283255"/>
                    </a:ext>
                  </a:extLst>
                </a:gridCol>
                <a:gridCol w="1028572">
                  <a:extLst>
                    <a:ext uri="{9D8B030D-6E8A-4147-A177-3AD203B41FA5}">
                      <a16:colId xmlns:a16="http://schemas.microsoft.com/office/drawing/2014/main" val="291321038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Budget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Actual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Target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Relative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216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GB" sz="1200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Clean Water</a:t>
                      </a:r>
                    </a:p>
                    <a:p>
                      <a:r>
                        <a:rPr lang="en-GB" sz="1200" dirty="0"/>
                        <a:t>Literacy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480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715D7D-7542-5C3E-F575-C13B22681D69}"/>
              </a:ext>
            </a:extLst>
          </p:cNvPr>
          <p:cNvSpPr txBox="1"/>
          <p:nvPr/>
        </p:nvSpPr>
        <p:spPr>
          <a:xfrm>
            <a:off x="7597804" y="4468890"/>
            <a:ext cx="574196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sz="2000" dirty="0"/>
              <a:t>105</a:t>
            </a:r>
          </a:p>
        </p:txBody>
      </p:sp>
    </p:spTree>
    <p:extLst>
      <p:ext uri="{BB962C8B-B14F-4D97-AF65-F5344CB8AC3E}">
        <p14:creationId xmlns:p14="http://schemas.microsoft.com/office/powerpoint/2010/main" val="346391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ADFE481-C3D8-A066-D91E-2752D1524E41}"/>
              </a:ext>
            </a:extLst>
          </p:cNvPr>
          <p:cNvGrpSpPr/>
          <p:nvPr/>
        </p:nvGrpSpPr>
        <p:grpSpPr>
          <a:xfrm>
            <a:off x="1692000" y="1269000"/>
            <a:ext cx="2880000" cy="3600000"/>
            <a:chOff x="1692000" y="1269000"/>
            <a:chExt cx="2160000" cy="360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276608-8751-18E9-6F06-2EBF5D810BEB}"/>
                </a:ext>
              </a:extLst>
            </p:cNvPr>
            <p:cNvCxnSpPr/>
            <p:nvPr/>
          </p:nvCxnSpPr>
          <p:spPr>
            <a:xfrm>
              <a:off x="1692000" y="342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0A8E416-7A15-5B64-3B2B-2299A593CF09}"/>
                </a:ext>
              </a:extLst>
            </p:cNvPr>
            <p:cNvCxnSpPr/>
            <p:nvPr/>
          </p:nvCxnSpPr>
          <p:spPr>
            <a:xfrm>
              <a:off x="1692000" y="414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57F226-1D11-AB0C-A994-6CC5C8A0799D}"/>
                </a:ext>
              </a:extLst>
            </p:cNvPr>
            <p:cNvCxnSpPr/>
            <p:nvPr/>
          </p:nvCxnSpPr>
          <p:spPr>
            <a:xfrm>
              <a:off x="1692000" y="486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99EC03-F8DB-D1AE-C215-3DA0D2506305}"/>
                </a:ext>
              </a:extLst>
            </p:cNvPr>
            <p:cNvCxnSpPr/>
            <p:nvPr/>
          </p:nvCxnSpPr>
          <p:spPr>
            <a:xfrm>
              <a:off x="1692000" y="270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9ADBA7-20C4-E65F-219B-1951B94AB36D}"/>
                </a:ext>
              </a:extLst>
            </p:cNvPr>
            <p:cNvCxnSpPr/>
            <p:nvPr/>
          </p:nvCxnSpPr>
          <p:spPr>
            <a:xfrm>
              <a:off x="1692000" y="198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53AA28-5437-41F5-21F3-6909D12EF11E}"/>
                </a:ext>
              </a:extLst>
            </p:cNvPr>
            <p:cNvCxnSpPr/>
            <p:nvPr/>
          </p:nvCxnSpPr>
          <p:spPr>
            <a:xfrm>
              <a:off x="1692000" y="126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5699E08-63DA-1DE0-6F3F-6E3AEE91E4C0}"/>
              </a:ext>
            </a:extLst>
          </p:cNvPr>
          <p:cNvSpPr/>
          <p:nvPr/>
        </p:nvSpPr>
        <p:spPr>
          <a:xfrm>
            <a:off x="1692000" y="3429000"/>
            <a:ext cx="1439995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26F2DF-24F5-956F-FE0E-B8EFFFA3FB61}"/>
              </a:ext>
            </a:extLst>
          </p:cNvPr>
          <p:cNvCxnSpPr>
            <a:cxnSpLocks/>
          </p:cNvCxnSpPr>
          <p:nvPr/>
        </p:nvCxnSpPr>
        <p:spPr>
          <a:xfrm flipV="1">
            <a:off x="1692000" y="1053000"/>
            <a:ext cx="0" cy="4536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0174C4-B51F-9C6A-BAE5-CCFFC7972E93}"/>
              </a:ext>
            </a:extLst>
          </p:cNvPr>
          <p:cNvSpPr txBox="1"/>
          <p:nvPr/>
        </p:nvSpPr>
        <p:spPr>
          <a:xfrm>
            <a:off x="1310164" y="256500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587536-CA0F-F9CD-9BA4-1EF08C4B61C8}"/>
              </a:ext>
            </a:extLst>
          </p:cNvPr>
          <p:cNvCxnSpPr/>
          <p:nvPr/>
        </p:nvCxnSpPr>
        <p:spPr>
          <a:xfrm>
            <a:off x="1620000" y="270900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A41B8A-E821-4713-E8D5-DE2B3B03389D}"/>
              </a:ext>
            </a:extLst>
          </p:cNvPr>
          <p:cNvSpPr txBox="1"/>
          <p:nvPr/>
        </p:nvSpPr>
        <p:spPr>
          <a:xfrm>
            <a:off x="1375888" y="400500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50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277064-9C41-B4D2-5456-81DCE193F646}"/>
              </a:ext>
            </a:extLst>
          </p:cNvPr>
          <p:cNvCxnSpPr/>
          <p:nvPr/>
        </p:nvCxnSpPr>
        <p:spPr>
          <a:xfrm>
            <a:off x="1620000" y="414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69530D-8B7D-342D-B502-4AB841D9ED31}"/>
              </a:ext>
            </a:extLst>
          </p:cNvPr>
          <p:cNvSpPr txBox="1"/>
          <p:nvPr/>
        </p:nvSpPr>
        <p:spPr>
          <a:xfrm>
            <a:off x="1441610" y="54450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10947D-5BA6-26B0-054B-6EF73EB932B3}"/>
              </a:ext>
            </a:extLst>
          </p:cNvPr>
          <p:cNvCxnSpPr/>
          <p:nvPr/>
        </p:nvCxnSpPr>
        <p:spPr>
          <a:xfrm>
            <a:off x="1620000" y="558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0706E6-0E25-72EE-FBC1-BF4BCA288168}"/>
              </a:ext>
            </a:extLst>
          </p:cNvPr>
          <p:cNvSpPr txBox="1"/>
          <p:nvPr/>
        </p:nvSpPr>
        <p:spPr>
          <a:xfrm>
            <a:off x="1310164" y="11250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150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7A98FD-A4F2-0E4C-1D2C-427F62B3CE46}"/>
              </a:ext>
            </a:extLst>
          </p:cNvPr>
          <p:cNvCxnSpPr/>
          <p:nvPr/>
        </p:nvCxnSpPr>
        <p:spPr>
          <a:xfrm>
            <a:off x="1620000" y="126900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1E2D4A-5288-79EE-2CFE-F9EFD8D4147B}"/>
              </a:ext>
            </a:extLst>
          </p:cNvPr>
          <p:cNvSpPr txBox="1"/>
          <p:nvPr/>
        </p:nvSpPr>
        <p:spPr>
          <a:xfrm>
            <a:off x="2267999" y="5661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B661CA-BEB5-33AB-D416-A72A0F5F3AB2}"/>
              </a:ext>
            </a:extLst>
          </p:cNvPr>
          <p:cNvSpPr txBox="1"/>
          <p:nvPr/>
        </p:nvSpPr>
        <p:spPr>
          <a:xfrm>
            <a:off x="1585610" y="56610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50162D-4D98-6BDF-6D22-8425E37BEB10}"/>
              </a:ext>
            </a:extLst>
          </p:cNvPr>
          <p:cNvSpPr txBox="1"/>
          <p:nvPr/>
        </p:nvSpPr>
        <p:spPr>
          <a:xfrm>
            <a:off x="3686164" y="5661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75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0DE5FC-A0F6-6326-5F05-A9AFBD76F00C}"/>
              </a:ext>
            </a:extLst>
          </p:cNvPr>
          <p:cNvCxnSpPr/>
          <p:nvPr/>
        </p:nvCxnSpPr>
        <p:spPr>
          <a:xfrm>
            <a:off x="169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36BF0B-C248-CD08-FB2F-4F58ACC2B901}"/>
              </a:ext>
            </a:extLst>
          </p:cNvPr>
          <p:cNvCxnSpPr/>
          <p:nvPr/>
        </p:nvCxnSpPr>
        <p:spPr>
          <a:xfrm>
            <a:off x="241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95C2A-D832-14F6-1B96-BD3BD99F3F37}"/>
              </a:ext>
            </a:extLst>
          </p:cNvPr>
          <p:cNvCxnSpPr/>
          <p:nvPr/>
        </p:nvCxnSpPr>
        <p:spPr>
          <a:xfrm>
            <a:off x="385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3DF278-0567-1F3B-7F00-5D494B8DD980}"/>
              </a:ext>
            </a:extLst>
          </p:cNvPr>
          <p:cNvSpPr txBox="1"/>
          <p:nvPr/>
        </p:nvSpPr>
        <p:spPr>
          <a:xfrm>
            <a:off x="2435587" y="5949000"/>
            <a:ext cx="141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Share of Budget (%)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6C3CA-89A6-216F-1843-826EE896D739}"/>
              </a:ext>
            </a:extLst>
          </p:cNvPr>
          <p:cNvSpPr txBox="1"/>
          <p:nvPr/>
        </p:nvSpPr>
        <p:spPr>
          <a:xfrm rot="16200000">
            <a:off x="57715" y="3287018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 against Target (%)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178D69-4D7F-344C-D630-1BF367B2A3DA}"/>
              </a:ext>
            </a:extLst>
          </p:cNvPr>
          <p:cNvSpPr txBox="1"/>
          <p:nvPr/>
        </p:nvSpPr>
        <p:spPr>
          <a:xfrm>
            <a:off x="2987998" y="5661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50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377F5F-7429-56AD-314A-EC11EA8D6232}"/>
              </a:ext>
            </a:extLst>
          </p:cNvPr>
          <p:cNvCxnSpPr/>
          <p:nvPr/>
        </p:nvCxnSpPr>
        <p:spPr>
          <a:xfrm>
            <a:off x="313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83442B-44FB-F32E-1AA7-DEC2E84096CD}"/>
              </a:ext>
            </a:extLst>
          </p:cNvPr>
          <p:cNvSpPr txBox="1"/>
          <p:nvPr/>
        </p:nvSpPr>
        <p:spPr>
          <a:xfrm>
            <a:off x="1375888" y="3285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75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54FB80-BD52-D0C2-7978-B28E222AECBA}"/>
              </a:ext>
            </a:extLst>
          </p:cNvPr>
          <p:cNvCxnSpPr/>
          <p:nvPr/>
        </p:nvCxnSpPr>
        <p:spPr>
          <a:xfrm>
            <a:off x="1620000" y="342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7A9465-B942-9B77-0124-363C807C43F5}"/>
              </a:ext>
            </a:extLst>
          </p:cNvPr>
          <p:cNvSpPr txBox="1"/>
          <p:nvPr/>
        </p:nvSpPr>
        <p:spPr>
          <a:xfrm>
            <a:off x="1375888" y="4725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25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E21E5B-607E-9C21-2F9F-5B07C0667758}"/>
              </a:ext>
            </a:extLst>
          </p:cNvPr>
          <p:cNvCxnSpPr/>
          <p:nvPr/>
        </p:nvCxnSpPr>
        <p:spPr>
          <a:xfrm>
            <a:off x="1620000" y="486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C356018-25E0-2BB9-8F8B-BF74D8FAD7D4}"/>
              </a:ext>
            </a:extLst>
          </p:cNvPr>
          <p:cNvSpPr txBox="1"/>
          <p:nvPr/>
        </p:nvSpPr>
        <p:spPr>
          <a:xfrm>
            <a:off x="1310164" y="18450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125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2ABFBE-1604-34CC-EE89-6B64E894D5D3}"/>
              </a:ext>
            </a:extLst>
          </p:cNvPr>
          <p:cNvCxnSpPr/>
          <p:nvPr/>
        </p:nvCxnSpPr>
        <p:spPr>
          <a:xfrm>
            <a:off x="1620000" y="198900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9FB2721-5A55-3ACD-2FCF-5D4273B002C8}"/>
              </a:ext>
            </a:extLst>
          </p:cNvPr>
          <p:cNvSpPr txBox="1"/>
          <p:nvPr/>
        </p:nvSpPr>
        <p:spPr>
          <a:xfrm>
            <a:off x="4406164" y="56610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D83315-BDD9-D7C4-6438-011CF0BFF23F}"/>
              </a:ext>
            </a:extLst>
          </p:cNvPr>
          <p:cNvCxnSpPr/>
          <p:nvPr/>
        </p:nvCxnSpPr>
        <p:spPr>
          <a:xfrm>
            <a:off x="457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726CFD-C1BF-7498-8C04-196810245F6B}"/>
              </a:ext>
            </a:extLst>
          </p:cNvPr>
          <p:cNvSpPr/>
          <p:nvPr/>
        </p:nvSpPr>
        <p:spPr>
          <a:xfrm>
            <a:off x="3132000" y="1989000"/>
            <a:ext cx="1439995" cy="36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0C1B21-AC63-1C2F-B25A-ADDE8A5DB996}"/>
              </a:ext>
            </a:extLst>
          </p:cNvPr>
          <p:cNvCxnSpPr>
            <a:cxnSpLocks/>
          </p:cNvCxnSpPr>
          <p:nvPr/>
        </p:nvCxnSpPr>
        <p:spPr>
          <a:xfrm>
            <a:off x="1692000" y="5589000"/>
            <a:ext cx="3096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ADFE481-C3D8-A066-D91E-2752D1524E41}"/>
              </a:ext>
            </a:extLst>
          </p:cNvPr>
          <p:cNvGrpSpPr/>
          <p:nvPr/>
        </p:nvGrpSpPr>
        <p:grpSpPr>
          <a:xfrm>
            <a:off x="1692000" y="1269000"/>
            <a:ext cx="2880000" cy="3600000"/>
            <a:chOff x="1692000" y="1269000"/>
            <a:chExt cx="2160000" cy="360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276608-8751-18E9-6F06-2EBF5D810BEB}"/>
                </a:ext>
              </a:extLst>
            </p:cNvPr>
            <p:cNvCxnSpPr/>
            <p:nvPr/>
          </p:nvCxnSpPr>
          <p:spPr>
            <a:xfrm>
              <a:off x="1692000" y="342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0A8E416-7A15-5B64-3B2B-2299A593CF09}"/>
                </a:ext>
              </a:extLst>
            </p:cNvPr>
            <p:cNvCxnSpPr/>
            <p:nvPr/>
          </p:nvCxnSpPr>
          <p:spPr>
            <a:xfrm>
              <a:off x="1692000" y="414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57F226-1D11-AB0C-A994-6CC5C8A0799D}"/>
                </a:ext>
              </a:extLst>
            </p:cNvPr>
            <p:cNvCxnSpPr/>
            <p:nvPr/>
          </p:nvCxnSpPr>
          <p:spPr>
            <a:xfrm>
              <a:off x="1692000" y="486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99EC03-F8DB-D1AE-C215-3DA0D2506305}"/>
                </a:ext>
              </a:extLst>
            </p:cNvPr>
            <p:cNvCxnSpPr/>
            <p:nvPr/>
          </p:nvCxnSpPr>
          <p:spPr>
            <a:xfrm>
              <a:off x="1692000" y="270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9ADBA7-20C4-E65F-219B-1951B94AB36D}"/>
                </a:ext>
              </a:extLst>
            </p:cNvPr>
            <p:cNvCxnSpPr/>
            <p:nvPr/>
          </p:nvCxnSpPr>
          <p:spPr>
            <a:xfrm>
              <a:off x="1692000" y="198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53AA28-5437-41F5-21F3-6909D12EF11E}"/>
                </a:ext>
              </a:extLst>
            </p:cNvPr>
            <p:cNvCxnSpPr/>
            <p:nvPr/>
          </p:nvCxnSpPr>
          <p:spPr>
            <a:xfrm>
              <a:off x="1692000" y="126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5699E08-63DA-1DE0-6F3F-6E3AEE91E4C0}"/>
              </a:ext>
            </a:extLst>
          </p:cNvPr>
          <p:cNvSpPr/>
          <p:nvPr/>
        </p:nvSpPr>
        <p:spPr>
          <a:xfrm>
            <a:off x="1692000" y="3429000"/>
            <a:ext cx="1439995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174C4-B51F-9C6A-BAE5-CCFFC7972E93}"/>
              </a:ext>
            </a:extLst>
          </p:cNvPr>
          <p:cNvSpPr txBox="1"/>
          <p:nvPr/>
        </p:nvSpPr>
        <p:spPr>
          <a:xfrm>
            <a:off x="1310164" y="256500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587536-CA0F-F9CD-9BA4-1EF08C4B61C8}"/>
              </a:ext>
            </a:extLst>
          </p:cNvPr>
          <p:cNvCxnSpPr/>
          <p:nvPr/>
        </p:nvCxnSpPr>
        <p:spPr>
          <a:xfrm>
            <a:off x="1620000" y="270900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A41B8A-E821-4713-E8D5-DE2B3B03389D}"/>
              </a:ext>
            </a:extLst>
          </p:cNvPr>
          <p:cNvSpPr txBox="1"/>
          <p:nvPr/>
        </p:nvSpPr>
        <p:spPr>
          <a:xfrm>
            <a:off x="1375888" y="400500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50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277064-9C41-B4D2-5456-81DCE193F646}"/>
              </a:ext>
            </a:extLst>
          </p:cNvPr>
          <p:cNvCxnSpPr/>
          <p:nvPr/>
        </p:nvCxnSpPr>
        <p:spPr>
          <a:xfrm>
            <a:off x="1620000" y="414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69530D-8B7D-342D-B502-4AB841D9ED31}"/>
              </a:ext>
            </a:extLst>
          </p:cNvPr>
          <p:cNvSpPr txBox="1"/>
          <p:nvPr/>
        </p:nvSpPr>
        <p:spPr>
          <a:xfrm>
            <a:off x="1441610" y="54450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10947D-5BA6-26B0-054B-6EF73EB932B3}"/>
              </a:ext>
            </a:extLst>
          </p:cNvPr>
          <p:cNvCxnSpPr/>
          <p:nvPr/>
        </p:nvCxnSpPr>
        <p:spPr>
          <a:xfrm>
            <a:off x="1620000" y="558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0706E6-0E25-72EE-FBC1-BF4BCA288168}"/>
              </a:ext>
            </a:extLst>
          </p:cNvPr>
          <p:cNvSpPr txBox="1"/>
          <p:nvPr/>
        </p:nvSpPr>
        <p:spPr>
          <a:xfrm>
            <a:off x="1310164" y="11250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150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7A98FD-A4F2-0E4C-1D2C-427F62B3CE46}"/>
              </a:ext>
            </a:extLst>
          </p:cNvPr>
          <p:cNvCxnSpPr/>
          <p:nvPr/>
        </p:nvCxnSpPr>
        <p:spPr>
          <a:xfrm>
            <a:off x="1620000" y="126900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1E2D4A-5288-79EE-2CFE-F9EFD8D4147B}"/>
              </a:ext>
            </a:extLst>
          </p:cNvPr>
          <p:cNvSpPr txBox="1"/>
          <p:nvPr/>
        </p:nvSpPr>
        <p:spPr>
          <a:xfrm>
            <a:off x="2267999" y="5661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B661CA-BEB5-33AB-D416-A72A0F5F3AB2}"/>
              </a:ext>
            </a:extLst>
          </p:cNvPr>
          <p:cNvSpPr txBox="1"/>
          <p:nvPr/>
        </p:nvSpPr>
        <p:spPr>
          <a:xfrm>
            <a:off x="1585610" y="56610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50162D-4D98-6BDF-6D22-8425E37BEB10}"/>
              </a:ext>
            </a:extLst>
          </p:cNvPr>
          <p:cNvSpPr txBox="1"/>
          <p:nvPr/>
        </p:nvSpPr>
        <p:spPr>
          <a:xfrm>
            <a:off x="3686164" y="5661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75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0DE5FC-A0F6-6326-5F05-A9AFBD76F00C}"/>
              </a:ext>
            </a:extLst>
          </p:cNvPr>
          <p:cNvCxnSpPr/>
          <p:nvPr/>
        </p:nvCxnSpPr>
        <p:spPr>
          <a:xfrm>
            <a:off x="169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36BF0B-C248-CD08-FB2F-4F58ACC2B901}"/>
              </a:ext>
            </a:extLst>
          </p:cNvPr>
          <p:cNvCxnSpPr/>
          <p:nvPr/>
        </p:nvCxnSpPr>
        <p:spPr>
          <a:xfrm>
            <a:off x="241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95C2A-D832-14F6-1B96-BD3BD99F3F37}"/>
              </a:ext>
            </a:extLst>
          </p:cNvPr>
          <p:cNvCxnSpPr/>
          <p:nvPr/>
        </p:nvCxnSpPr>
        <p:spPr>
          <a:xfrm>
            <a:off x="385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3DF278-0567-1F3B-7F00-5D494B8DD980}"/>
              </a:ext>
            </a:extLst>
          </p:cNvPr>
          <p:cNvSpPr txBox="1"/>
          <p:nvPr/>
        </p:nvSpPr>
        <p:spPr>
          <a:xfrm>
            <a:off x="2435587" y="5949000"/>
            <a:ext cx="141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Share of Budget (%)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6C3CA-89A6-216F-1843-826EE896D739}"/>
              </a:ext>
            </a:extLst>
          </p:cNvPr>
          <p:cNvSpPr txBox="1"/>
          <p:nvPr/>
        </p:nvSpPr>
        <p:spPr>
          <a:xfrm rot="16200000">
            <a:off x="57715" y="3287018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 against Target (%)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178D69-4D7F-344C-D630-1BF367B2A3DA}"/>
              </a:ext>
            </a:extLst>
          </p:cNvPr>
          <p:cNvSpPr txBox="1"/>
          <p:nvPr/>
        </p:nvSpPr>
        <p:spPr>
          <a:xfrm>
            <a:off x="2987998" y="5661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50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377F5F-7429-56AD-314A-EC11EA8D6232}"/>
              </a:ext>
            </a:extLst>
          </p:cNvPr>
          <p:cNvCxnSpPr/>
          <p:nvPr/>
        </p:nvCxnSpPr>
        <p:spPr>
          <a:xfrm>
            <a:off x="313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83442B-44FB-F32E-1AA7-DEC2E84096CD}"/>
              </a:ext>
            </a:extLst>
          </p:cNvPr>
          <p:cNvSpPr txBox="1"/>
          <p:nvPr/>
        </p:nvSpPr>
        <p:spPr>
          <a:xfrm>
            <a:off x="1375888" y="3285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75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54FB80-BD52-D0C2-7978-B28E222AECBA}"/>
              </a:ext>
            </a:extLst>
          </p:cNvPr>
          <p:cNvCxnSpPr/>
          <p:nvPr/>
        </p:nvCxnSpPr>
        <p:spPr>
          <a:xfrm>
            <a:off x="1620000" y="342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7A9465-B942-9B77-0124-363C807C43F5}"/>
              </a:ext>
            </a:extLst>
          </p:cNvPr>
          <p:cNvSpPr txBox="1"/>
          <p:nvPr/>
        </p:nvSpPr>
        <p:spPr>
          <a:xfrm>
            <a:off x="1375888" y="4725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25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E21E5B-607E-9C21-2F9F-5B07C0667758}"/>
              </a:ext>
            </a:extLst>
          </p:cNvPr>
          <p:cNvCxnSpPr/>
          <p:nvPr/>
        </p:nvCxnSpPr>
        <p:spPr>
          <a:xfrm>
            <a:off x="1620000" y="486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C356018-25E0-2BB9-8F8B-BF74D8FAD7D4}"/>
              </a:ext>
            </a:extLst>
          </p:cNvPr>
          <p:cNvSpPr txBox="1"/>
          <p:nvPr/>
        </p:nvSpPr>
        <p:spPr>
          <a:xfrm>
            <a:off x="1310164" y="18450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125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2ABFBE-1604-34CC-EE89-6B64E894D5D3}"/>
              </a:ext>
            </a:extLst>
          </p:cNvPr>
          <p:cNvCxnSpPr/>
          <p:nvPr/>
        </p:nvCxnSpPr>
        <p:spPr>
          <a:xfrm>
            <a:off x="1620000" y="198900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9FB2721-5A55-3ACD-2FCF-5D4273B002C8}"/>
              </a:ext>
            </a:extLst>
          </p:cNvPr>
          <p:cNvSpPr txBox="1"/>
          <p:nvPr/>
        </p:nvSpPr>
        <p:spPr>
          <a:xfrm>
            <a:off x="4406164" y="56610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D83315-BDD9-D7C4-6438-011CF0BFF23F}"/>
              </a:ext>
            </a:extLst>
          </p:cNvPr>
          <p:cNvCxnSpPr/>
          <p:nvPr/>
        </p:nvCxnSpPr>
        <p:spPr>
          <a:xfrm>
            <a:off x="457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726CFD-C1BF-7498-8C04-196810245F6B}"/>
              </a:ext>
            </a:extLst>
          </p:cNvPr>
          <p:cNvSpPr/>
          <p:nvPr/>
        </p:nvSpPr>
        <p:spPr>
          <a:xfrm>
            <a:off x="3132000" y="2709000"/>
            <a:ext cx="1439995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0C1B21-AC63-1C2F-B25A-ADDE8A5DB996}"/>
              </a:ext>
            </a:extLst>
          </p:cNvPr>
          <p:cNvCxnSpPr>
            <a:cxnSpLocks/>
          </p:cNvCxnSpPr>
          <p:nvPr/>
        </p:nvCxnSpPr>
        <p:spPr>
          <a:xfrm>
            <a:off x="1692000" y="5589000"/>
            <a:ext cx="3096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1B7E66E-F5EB-DDEB-E356-4D9D797714C5}"/>
              </a:ext>
            </a:extLst>
          </p:cNvPr>
          <p:cNvSpPr/>
          <p:nvPr/>
        </p:nvSpPr>
        <p:spPr>
          <a:xfrm>
            <a:off x="3132000" y="1989000"/>
            <a:ext cx="1439995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26F2DF-24F5-956F-FE0E-B8EFFFA3FB61}"/>
              </a:ext>
            </a:extLst>
          </p:cNvPr>
          <p:cNvCxnSpPr>
            <a:cxnSpLocks/>
          </p:cNvCxnSpPr>
          <p:nvPr/>
        </p:nvCxnSpPr>
        <p:spPr>
          <a:xfrm flipV="1">
            <a:off x="1692000" y="1053000"/>
            <a:ext cx="0" cy="4536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07882 -1.11111E-6 C -0.11406 -1.11111E-6 -0.15746 0.02894 -0.15746 0.05255 L -0.15746 0.1050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ADFE481-C3D8-A066-D91E-2752D1524E41}"/>
              </a:ext>
            </a:extLst>
          </p:cNvPr>
          <p:cNvGrpSpPr/>
          <p:nvPr/>
        </p:nvGrpSpPr>
        <p:grpSpPr>
          <a:xfrm>
            <a:off x="1692000" y="1269000"/>
            <a:ext cx="2880000" cy="3600000"/>
            <a:chOff x="1692000" y="1269000"/>
            <a:chExt cx="2160000" cy="360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276608-8751-18E9-6F06-2EBF5D810BEB}"/>
                </a:ext>
              </a:extLst>
            </p:cNvPr>
            <p:cNvCxnSpPr/>
            <p:nvPr/>
          </p:nvCxnSpPr>
          <p:spPr>
            <a:xfrm>
              <a:off x="1692000" y="342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0A8E416-7A15-5B64-3B2B-2299A593CF09}"/>
                </a:ext>
              </a:extLst>
            </p:cNvPr>
            <p:cNvCxnSpPr/>
            <p:nvPr/>
          </p:nvCxnSpPr>
          <p:spPr>
            <a:xfrm>
              <a:off x="1692000" y="414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57F226-1D11-AB0C-A994-6CC5C8A0799D}"/>
                </a:ext>
              </a:extLst>
            </p:cNvPr>
            <p:cNvCxnSpPr/>
            <p:nvPr/>
          </p:nvCxnSpPr>
          <p:spPr>
            <a:xfrm>
              <a:off x="1692000" y="486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99EC03-F8DB-D1AE-C215-3DA0D2506305}"/>
                </a:ext>
              </a:extLst>
            </p:cNvPr>
            <p:cNvCxnSpPr/>
            <p:nvPr/>
          </p:nvCxnSpPr>
          <p:spPr>
            <a:xfrm>
              <a:off x="1692000" y="270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9ADBA7-20C4-E65F-219B-1951B94AB36D}"/>
                </a:ext>
              </a:extLst>
            </p:cNvPr>
            <p:cNvCxnSpPr/>
            <p:nvPr/>
          </p:nvCxnSpPr>
          <p:spPr>
            <a:xfrm>
              <a:off x="1692000" y="198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53AA28-5437-41F5-21F3-6909D12EF11E}"/>
                </a:ext>
              </a:extLst>
            </p:cNvPr>
            <p:cNvCxnSpPr/>
            <p:nvPr/>
          </p:nvCxnSpPr>
          <p:spPr>
            <a:xfrm>
              <a:off x="1692000" y="1269000"/>
              <a:ext cx="2160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0174C4-B51F-9C6A-BAE5-CCFFC7972E93}"/>
              </a:ext>
            </a:extLst>
          </p:cNvPr>
          <p:cNvSpPr txBox="1"/>
          <p:nvPr/>
        </p:nvSpPr>
        <p:spPr>
          <a:xfrm>
            <a:off x="1310164" y="256500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587536-CA0F-F9CD-9BA4-1EF08C4B61C8}"/>
              </a:ext>
            </a:extLst>
          </p:cNvPr>
          <p:cNvCxnSpPr/>
          <p:nvPr/>
        </p:nvCxnSpPr>
        <p:spPr>
          <a:xfrm>
            <a:off x="1620000" y="270900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A41B8A-E821-4713-E8D5-DE2B3B03389D}"/>
              </a:ext>
            </a:extLst>
          </p:cNvPr>
          <p:cNvSpPr txBox="1"/>
          <p:nvPr/>
        </p:nvSpPr>
        <p:spPr>
          <a:xfrm>
            <a:off x="1375888" y="400500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50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277064-9C41-B4D2-5456-81DCE193F646}"/>
              </a:ext>
            </a:extLst>
          </p:cNvPr>
          <p:cNvCxnSpPr/>
          <p:nvPr/>
        </p:nvCxnSpPr>
        <p:spPr>
          <a:xfrm>
            <a:off x="1620000" y="414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69530D-8B7D-342D-B502-4AB841D9ED31}"/>
              </a:ext>
            </a:extLst>
          </p:cNvPr>
          <p:cNvSpPr txBox="1"/>
          <p:nvPr/>
        </p:nvSpPr>
        <p:spPr>
          <a:xfrm>
            <a:off x="1441610" y="54450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10947D-5BA6-26B0-054B-6EF73EB932B3}"/>
              </a:ext>
            </a:extLst>
          </p:cNvPr>
          <p:cNvCxnSpPr/>
          <p:nvPr/>
        </p:nvCxnSpPr>
        <p:spPr>
          <a:xfrm>
            <a:off x="1620000" y="558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0706E6-0E25-72EE-FBC1-BF4BCA288168}"/>
              </a:ext>
            </a:extLst>
          </p:cNvPr>
          <p:cNvSpPr txBox="1"/>
          <p:nvPr/>
        </p:nvSpPr>
        <p:spPr>
          <a:xfrm>
            <a:off x="1310164" y="11250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150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7A98FD-A4F2-0E4C-1D2C-427F62B3CE46}"/>
              </a:ext>
            </a:extLst>
          </p:cNvPr>
          <p:cNvCxnSpPr/>
          <p:nvPr/>
        </p:nvCxnSpPr>
        <p:spPr>
          <a:xfrm>
            <a:off x="1620000" y="126900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1E2D4A-5288-79EE-2CFE-F9EFD8D4147B}"/>
              </a:ext>
            </a:extLst>
          </p:cNvPr>
          <p:cNvSpPr txBox="1"/>
          <p:nvPr/>
        </p:nvSpPr>
        <p:spPr>
          <a:xfrm>
            <a:off x="2267999" y="5661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B661CA-BEB5-33AB-D416-A72A0F5F3AB2}"/>
              </a:ext>
            </a:extLst>
          </p:cNvPr>
          <p:cNvSpPr txBox="1"/>
          <p:nvPr/>
        </p:nvSpPr>
        <p:spPr>
          <a:xfrm>
            <a:off x="1585610" y="56610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50162D-4D98-6BDF-6D22-8425E37BEB10}"/>
              </a:ext>
            </a:extLst>
          </p:cNvPr>
          <p:cNvSpPr txBox="1"/>
          <p:nvPr/>
        </p:nvSpPr>
        <p:spPr>
          <a:xfrm>
            <a:off x="3686164" y="5661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75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0DE5FC-A0F6-6326-5F05-A9AFBD76F00C}"/>
              </a:ext>
            </a:extLst>
          </p:cNvPr>
          <p:cNvCxnSpPr/>
          <p:nvPr/>
        </p:nvCxnSpPr>
        <p:spPr>
          <a:xfrm>
            <a:off x="169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36BF0B-C248-CD08-FB2F-4F58ACC2B901}"/>
              </a:ext>
            </a:extLst>
          </p:cNvPr>
          <p:cNvCxnSpPr/>
          <p:nvPr/>
        </p:nvCxnSpPr>
        <p:spPr>
          <a:xfrm>
            <a:off x="241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95C2A-D832-14F6-1B96-BD3BD99F3F37}"/>
              </a:ext>
            </a:extLst>
          </p:cNvPr>
          <p:cNvCxnSpPr/>
          <p:nvPr/>
        </p:nvCxnSpPr>
        <p:spPr>
          <a:xfrm>
            <a:off x="385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3DF278-0567-1F3B-7F00-5D494B8DD980}"/>
              </a:ext>
            </a:extLst>
          </p:cNvPr>
          <p:cNvSpPr txBox="1"/>
          <p:nvPr/>
        </p:nvSpPr>
        <p:spPr>
          <a:xfrm>
            <a:off x="2435587" y="5949000"/>
            <a:ext cx="141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Share of Budget (%)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6C3CA-89A6-216F-1843-826EE896D739}"/>
              </a:ext>
            </a:extLst>
          </p:cNvPr>
          <p:cNvSpPr txBox="1"/>
          <p:nvPr/>
        </p:nvSpPr>
        <p:spPr>
          <a:xfrm rot="16200000">
            <a:off x="57715" y="3287018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 against Target (%)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178D69-4D7F-344C-D630-1BF367B2A3DA}"/>
              </a:ext>
            </a:extLst>
          </p:cNvPr>
          <p:cNvSpPr txBox="1"/>
          <p:nvPr/>
        </p:nvSpPr>
        <p:spPr>
          <a:xfrm>
            <a:off x="2987998" y="5661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50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377F5F-7429-56AD-314A-EC11EA8D6232}"/>
              </a:ext>
            </a:extLst>
          </p:cNvPr>
          <p:cNvCxnSpPr/>
          <p:nvPr/>
        </p:nvCxnSpPr>
        <p:spPr>
          <a:xfrm>
            <a:off x="313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83442B-44FB-F32E-1AA7-DEC2E84096CD}"/>
              </a:ext>
            </a:extLst>
          </p:cNvPr>
          <p:cNvSpPr txBox="1"/>
          <p:nvPr/>
        </p:nvSpPr>
        <p:spPr>
          <a:xfrm>
            <a:off x="1375888" y="3285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75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54FB80-BD52-D0C2-7978-B28E222AECBA}"/>
              </a:ext>
            </a:extLst>
          </p:cNvPr>
          <p:cNvCxnSpPr/>
          <p:nvPr/>
        </p:nvCxnSpPr>
        <p:spPr>
          <a:xfrm>
            <a:off x="1620000" y="342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7A9465-B942-9B77-0124-363C807C43F5}"/>
              </a:ext>
            </a:extLst>
          </p:cNvPr>
          <p:cNvSpPr txBox="1"/>
          <p:nvPr/>
        </p:nvSpPr>
        <p:spPr>
          <a:xfrm>
            <a:off x="1375888" y="47250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25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E21E5B-607E-9C21-2F9F-5B07C0667758}"/>
              </a:ext>
            </a:extLst>
          </p:cNvPr>
          <p:cNvCxnSpPr/>
          <p:nvPr/>
        </p:nvCxnSpPr>
        <p:spPr>
          <a:xfrm>
            <a:off x="1620000" y="4868999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C356018-25E0-2BB9-8F8B-BF74D8FAD7D4}"/>
              </a:ext>
            </a:extLst>
          </p:cNvPr>
          <p:cNvSpPr txBox="1"/>
          <p:nvPr/>
        </p:nvSpPr>
        <p:spPr>
          <a:xfrm>
            <a:off x="1310164" y="18450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125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2ABFBE-1604-34CC-EE89-6B64E894D5D3}"/>
              </a:ext>
            </a:extLst>
          </p:cNvPr>
          <p:cNvCxnSpPr/>
          <p:nvPr/>
        </p:nvCxnSpPr>
        <p:spPr>
          <a:xfrm>
            <a:off x="1620000" y="198900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9FB2721-5A55-3ACD-2FCF-5D4273B002C8}"/>
              </a:ext>
            </a:extLst>
          </p:cNvPr>
          <p:cNvSpPr txBox="1"/>
          <p:nvPr/>
        </p:nvSpPr>
        <p:spPr>
          <a:xfrm>
            <a:off x="4406164" y="56610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D83315-BDD9-D7C4-6438-011CF0BFF23F}"/>
              </a:ext>
            </a:extLst>
          </p:cNvPr>
          <p:cNvCxnSpPr/>
          <p:nvPr/>
        </p:nvCxnSpPr>
        <p:spPr>
          <a:xfrm>
            <a:off x="4572000" y="5589000"/>
            <a:ext cx="0" cy="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726CFD-C1BF-7498-8C04-196810245F6B}"/>
              </a:ext>
            </a:extLst>
          </p:cNvPr>
          <p:cNvSpPr/>
          <p:nvPr/>
        </p:nvSpPr>
        <p:spPr>
          <a:xfrm>
            <a:off x="1692000" y="2709000"/>
            <a:ext cx="2879999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Portfolio = A+B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0C1B21-AC63-1C2F-B25A-ADDE8A5DB996}"/>
              </a:ext>
            </a:extLst>
          </p:cNvPr>
          <p:cNvCxnSpPr>
            <a:cxnSpLocks/>
          </p:cNvCxnSpPr>
          <p:nvPr/>
        </p:nvCxnSpPr>
        <p:spPr>
          <a:xfrm>
            <a:off x="1692000" y="5589000"/>
            <a:ext cx="3096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26F2DF-24F5-956F-FE0E-B8EFFFA3FB61}"/>
              </a:ext>
            </a:extLst>
          </p:cNvPr>
          <p:cNvCxnSpPr>
            <a:cxnSpLocks/>
          </p:cNvCxnSpPr>
          <p:nvPr/>
        </p:nvCxnSpPr>
        <p:spPr>
          <a:xfrm flipV="1">
            <a:off x="1692000" y="1053000"/>
            <a:ext cx="0" cy="4536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6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164</Words>
  <Application>Microsoft Office PowerPoint</Application>
  <PresentationFormat>On-screen Show (4:3)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1</cp:revision>
  <dcterms:created xsi:type="dcterms:W3CDTF">2022-05-27T09:30:35Z</dcterms:created>
  <dcterms:modified xsi:type="dcterms:W3CDTF">2022-05-27T14:41:46Z</dcterms:modified>
</cp:coreProperties>
</file>