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9" d="100"/>
          <a:sy n="119" d="100"/>
        </p:scale>
        <p:origin x="1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46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4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8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8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37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4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30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1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5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7B48-3127-4516-8793-F8140F1D7AC3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73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B7B48-3127-4516-8793-F8140F1D7AC3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7130D-0AFF-460D-AE5D-EB0D9BBE6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4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17.png"/><Relationship Id="rId3" Type="http://schemas.openxmlformats.org/officeDocument/2006/relationships/image" Target="../media/image22.png"/><Relationship Id="rId21" Type="http://schemas.openxmlformats.org/officeDocument/2006/relationships/image" Target="../media/image2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16.png"/><Relationship Id="rId2" Type="http://schemas.openxmlformats.org/officeDocument/2006/relationships/image" Target="../media/image21.png"/><Relationship Id="rId16" Type="http://schemas.openxmlformats.org/officeDocument/2006/relationships/image" Target="../media/image34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14.png"/><Relationship Id="rId10" Type="http://schemas.openxmlformats.org/officeDocument/2006/relationships/image" Target="../media/image29.png"/><Relationship Id="rId19" Type="http://schemas.openxmlformats.org/officeDocument/2006/relationships/image" Target="../media/image1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6F57343C-42B2-4B1C-6ECB-C6D2206AB60B}"/>
              </a:ext>
            </a:extLst>
          </p:cNvPr>
          <p:cNvGrpSpPr/>
          <p:nvPr/>
        </p:nvGrpSpPr>
        <p:grpSpPr>
          <a:xfrm>
            <a:off x="401046" y="3517968"/>
            <a:ext cx="4350974" cy="2899364"/>
            <a:chOff x="401046" y="3517968"/>
            <a:chExt cx="4350974" cy="28993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57A5FC-4FB4-F99A-4A6C-B6E49526E69C}"/>
                </a:ext>
              </a:extLst>
            </p:cNvPr>
            <p:cNvSpPr/>
            <p:nvPr/>
          </p:nvSpPr>
          <p:spPr>
            <a:xfrm>
              <a:off x="971600" y="5174032"/>
              <a:ext cx="360000" cy="719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/>
                <a:t>A1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1CFB52-A291-A4B9-466F-D5EC8240B3B3}"/>
                </a:ext>
              </a:extLst>
            </p:cNvPr>
            <p:cNvSpPr/>
            <p:nvPr/>
          </p:nvSpPr>
          <p:spPr>
            <a:xfrm>
              <a:off x="1331640" y="3734112"/>
              <a:ext cx="720000" cy="21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/>
                <a:t>A2</a:t>
              </a:r>
            </a:p>
            <a:p>
              <a:endParaRPr lang="en-GB" sz="10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739BC2-B0DB-2A4C-18F7-BC1D6D438F1B}"/>
                </a:ext>
              </a:extLst>
            </p:cNvPr>
            <p:cNvSpPr/>
            <p:nvPr/>
          </p:nvSpPr>
          <p:spPr>
            <a:xfrm>
              <a:off x="2051720" y="5174112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/>
                <a:t>B1</a:t>
              </a:r>
            </a:p>
            <a:p>
              <a:endParaRPr lang="en-GB" sz="10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855489-6746-9553-43B5-6E55D67CAD74}"/>
                </a:ext>
              </a:extLst>
            </p:cNvPr>
            <p:cNvSpPr/>
            <p:nvPr/>
          </p:nvSpPr>
          <p:spPr>
            <a:xfrm>
              <a:off x="3131840" y="3734112"/>
              <a:ext cx="1440000" cy="21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/>
                <a:t>B2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E34898-F8C4-659F-8D1E-413BA792B2EB}"/>
                </a:ext>
              </a:extLst>
            </p:cNvPr>
            <p:cNvSpPr txBox="1"/>
            <p:nvPr/>
          </p:nvSpPr>
          <p:spPr>
            <a:xfrm>
              <a:off x="1015528" y="589411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66BB52-1DD5-837D-E4CD-5BC279C559A0}"/>
                </a:ext>
              </a:extLst>
            </p:cNvPr>
            <p:cNvSpPr txBox="1"/>
            <p:nvPr/>
          </p:nvSpPr>
          <p:spPr>
            <a:xfrm>
              <a:off x="1547664" y="589411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D5E317-C982-3797-F650-188D1FD6077C}"/>
                </a:ext>
              </a:extLst>
            </p:cNvPr>
            <p:cNvSpPr txBox="1"/>
            <p:nvPr/>
          </p:nvSpPr>
          <p:spPr>
            <a:xfrm>
              <a:off x="2447764" y="589411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2B72C3-79A4-8A7F-18D3-BA030A24E6FA}"/>
                </a:ext>
              </a:extLst>
            </p:cNvPr>
            <p:cNvSpPr txBox="1"/>
            <p:nvPr/>
          </p:nvSpPr>
          <p:spPr>
            <a:xfrm>
              <a:off x="3707904" y="589411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40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D70DBA-4693-DC6D-9A44-9A62BB5A8225}"/>
                </a:ext>
              </a:extLst>
            </p:cNvPr>
            <p:cNvSpPr txBox="1"/>
            <p:nvPr/>
          </p:nvSpPr>
          <p:spPr>
            <a:xfrm>
              <a:off x="611560" y="5071827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0.5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97EC09-A510-A70F-15D8-073BBF9D74DB}"/>
                </a:ext>
              </a:extLst>
            </p:cNvPr>
            <p:cNvSpPr txBox="1"/>
            <p:nvPr/>
          </p:nvSpPr>
          <p:spPr>
            <a:xfrm>
              <a:off x="611560" y="4351747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1.0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FAC2D2-D819-D7FC-DB1C-8427663DC3D9}"/>
                </a:ext>
              </a:extLst>
            </p:cNvPr>
            <p:cNvSpPr txBox="1"/>
            <p:nvPr/>
          </p:nvSpPr>
          <p:spPr>
            <a:xfrm>
              <a:off x="611560" y="3631667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1.5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816B530-366E-097A-2BF6-8D862E265C39}"/>
                </a:ext>
              </a:extLst>
            </p:cNvPr>
            <p:cNvCxnSpPr/>
            <p:nvPr/>
          </p:nvCxnSpPr>
          <p:spPr>
            <a:xfrm>
              <a:off x="899592" y="373387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01B3E2-8D07-9A45-DF90-878B4567F0C7}"/>
                </a:ext>
              </a:extLst>
            </p:cNvPr>
            <p:cNvCxnSpPr/>
            <p:nvPr/>
          </p:nvCxnSpPr>
          <p:spPr>
            <a:xfrm>
              <a:off x="899592" y="445395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BCB2C8-A70E-B57B-B4C4-B09254C8D625}"/>
                </a:ext>
              </a:extLst>
            </p:cNvPr>
            <p:cNvCxnSpPr/>
            <p:nvPr/>
          </p:nvCxnSpPr>
          <p:spPr>
            <a:xfrm>
              <a:off x="899600" y="517403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0D8957-8946-F301-9095-27FFD6D762AF}"/>
                </a:ext>
              </a:extLst>
            </p:cNvPr>
            <p:cNvCxnSpPr/>
            <p:nvPr/>
          </p:nvCxnSpPr>
          <p:spPr>
            <a:xfrm>
              <a:off x="899592" y="5894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00108E5-381B-9053-F3A5-17E1FE116C82}"/>
                </a:ext>
              </a:extLst>
            </p:cNvPr>
            <p:cNvCxnSpPr/>
            <p:nvPr/>
          </p:nvCxnSpPr>
          <p:spPr>
            <a:xfrm flipV="1">
              <a:off x="971592" y="3517968"/>
              <a:ext cx="0" cy="2376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3583DF-941C-8642-E47C-359C0EEF68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5592" y="5930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FDC760C-7271-E317-AA5C-FCD9165819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95640" y="5930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6CD83D4-4A23-5F24-A7A0-94A8F2AA282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15720" y="5930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E649548-7133-FA3E-44F4-54F441B70D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5840" y="5930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86D995B-D159-3D25-533B-9FC38EC65C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6000" y="5930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AD2E8AE-8B9F-801F-4F83-E52B6E1195CB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5894112"/>
              <a:ext cx="37804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B17126-AFE7-1460-FC9F-20F817818596}"/>
                </a:ext>
              </a:extLst>
            </p:cNvPr>
            <p:cNvSpPr txBox="1"/>
            <p:nvPr/>
          </p:nvSpPr>
          <p:spPr>
            <a:xfrm rot="16200000">
              <a:off x="-52155" y="4675612"/>
              <a:ext cx="11834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Performance, 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86EEE1-1A92-2DCE-894C-57A17E360A96}"/>
                </a:ext>
              </a:extLst>
            </p:cNvPr>
            <p:cNvSpPr txBox="1"/>
            <p:nvPr/>
          </p:nvSpPr>
          <p:spPr>
            <a:xfrm>
              <a:off x="2073623" y="6140333"/>
              <a:ext cx="832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Weight, w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120D262-8979-6B4F-3389-ED9AB44C2217}"/>
              </a:ext>
            </a:extLst>
          </p:cNvPr>
          <p:cNvGrpSpPr/>
          <p:nvPr/>
        </p:nvGrpSpPr>
        <p:grpSpPr>
          <a:xfrm>
            <a:off x="1043608" y="702568"/>
            <a:ext cx="1479829" cy="2556344"/>
            <a:chOff x="4572000" y="548680"/>
            <a:chExt cx="1479829" cy="25563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46">
                  <a:extLst>
                    <a:ext uri="{FF2B5EF4-FFF2-40B4-BE49-F238E27FC236}">
                      <a16:creationId xmlns:a16="http://schemas.microsoft.com/office/drawing/2014/main" id="{65D6EF93-FEB6-4632-A8D2-1A045F10CE73}"/>
                    </a:ext>
                  </a:extLst>
                </p:cNvPr>
                <p:cNvSpPr txBox="1"/>
                <p:nvPr/>
              </p:nvSpPr>
              <p:spPr>
                <a:xfrm>
                  <a:off x="4572000" y="1124576"/>
                  <a:ext cx="1303883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∙0.5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∙1.5</m:t>
                            </m:r>
                          </m:num>
                          <m:den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33" name="TextBox 46">
                  <a:extLst>
                    <a:ext uri="{FF2B5EF4-FFF2-40B4-BE49-F238E27FC236}">
                      <a16:creationId xmlns:a16="http://schemas.microsoft.com/office/drawing/2014/main" id="{65D6EF93-FEB6-4632-A8D2-1A045F10C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1124576"/>
                  <a:ext cx="1303883" cy="294824"/>
                </a:xfrm>
                <a:prstGeom prst="rect">
                  <a:avLst/>
                </a:prstGeom>
                <a:blipFill>
                  <a:blip r:embed="rId2"/>
                  <a:stretch>
                    <a:fillRect l="-2804" t="-6250" r="-2336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47">
                  <a:extLst>
                    <a:ext uri="{FF2B5EF4-FFF2-40B4-BE49-F238E27FC236}">
                      <a16:creationId xmlns:a16="http://schemas.microsoft.com/office/drawing/2014/main" id="{B7851CB9-13D4-421E-8F8E-4DCF18E41877}"/>
                    </a:ext>
                  </a:extLst>
                </p:cNvPr>
                <p:cNvSpPr txBox="1"/>
                <p:nvPr/>
              </p:nvSpPr>
              <p:spPr>
                <a:xfrm>
                  <a:off x="4572000" y="2256618"/>
                  <a:ext cx="488660" cy="29219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34" name="TextBox 47">
                  <a:extLst>
                    <a:ext uri="{FF2B5EF4-FFF2-40B4-BE49-F238E27FC236}">
                      <a16:creationId xmlns:a16="http://schemas.microsoft.com/office/drawing/2014/main" id="{B7851CB9-13D4-421E-8F8E-4DCF18E41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256618"/>
                  <a:ext cx="488660" cy="292196"/>
                </a:xfrm>
                <a:prstGeom prst="rect">
                  <a:avLst/>
                </a:prstGeom>
                <a:blipFill>
                  <a:blip r:embed="rId3"/>
                  <a:stretch>
                    <a:fillRect l="-7500" t="-4167" r="-7500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52">
                  <a:extLst>
                    <a:ext uri="{FF2B5EF4-FFF2-40B4-BE49-F238E27FC236}">
                      <a16:creationId xmlns:a16="http://schemas.microsoft.com/office/drawing/2014/main" id="{D963FD6D-024A-40A2-A67C-BD29AA6EBE23}"/>
                    </a:ext>
                  </a:extLst>
                </p:cNvPr>
                <p:cNvSpPr txBox="1"/>
                <p:nvPr/>
              </p:nvSpPr>
              <p:spPr>
                <a:xfrm>
                  <a:off x="4572000" y="548680"/>
                  <a:ext cx="1479829" cy="30469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37" name="TextBox 52">
                  <a:extLst>
                    <a:ext uri="{FF2B5EF4-FFF2-40B4-BE49-F238E27FC236}">
                      <a16:creationId xmlns:a16="http://schemas.microsoft.com/office/drawing/2014/main" id="{D963FD6D-024A-40A2-A67C-BD29AA6EB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548680"/>
                  <a:ext cx="1479829" cy="304699"/>
                </a:xfrm>
                <a:prstGeom prst="rect">
                  <a:avLst/>
                </a:prstGeom>
                <a:blipFill>
                  <a:blip r:embed="rId4"/>
                  <a:stretch>
                    <a:fillRect l="-2469" r="-412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8">
                  <a:extLst>
                    <a:ext uri="{FF2B5EF4-FFF2-40B4-BE49-F238E27FC236}">
                      <a16:creationId xmlns:a16="http://schemas.microsoft.com/office/drawing/2014/main" id="{9C06680F-9AF1-4882-969B-F8D1151FA45F}"/>
                    </a:ext>
                  </a:extLst>
                </p:cNvPr>
                <p:cNvSpPr txBox="1"/>
                <p:nvPr/>
              </p:nvSpPr>
              <p:spPr>
                <a:xfrm>
                  <a:off x="4572000" y="2816932"/>
                  <a:ext cx="418127" cy="288092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1" name="TextBox 48">
                  <a:extLst>
                    <a:ext uri="{FF2B5EF4-FFF2-40B4-BE49-F238E27FC236}">
                      <a16:creationId xmlns:a16="http://schemas.microsoft.com/office/drawing/2014/main" id="{9C06680F-9AF1-4882-969B-F8D1151FA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932"/>
                  <a:ext cx="418127" cy="288092"/>
                </a:xfrm>
                <a:prstGeom prst="rect">
                  <a:avLst/>
                </a:prstGeom>
                <a:blipFill>
                  <a:blip r:embed="rId5"/>
                  <a:stretch>
                    <a:fillRect l="-8696" t="-2083" r="-7246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6">
                  <a:extLst>
                    <a:ext uri="{FF2B5EF4-FFF2-40B4-BE49-F238E27FC236}">
                      <a16:creationId xmlns:a16="http://schemas.microsoft.com/office/drawing/2014/main" id="{ED2C469E-69AC-5D7A-F20E-FD07FA9B0FEB}"/>
                    </a:ext>
                  </a:extLst>
                </p:cNvPr>
                <p:cNvSpPr txBox="1"/>
                <p:nvPr/>
              </p:nvSpPr>
              <p:spPr>
                <a:xfrm>
                  <a:off x="4572000" y="1690597"/>
                  <a:ext cx="782843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30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10+20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2" name="TextBox 46">
                  <a:extLst>
                    <a:ext uri="{FF2B5EF4-FFF2-40B4-BE49-F238E27FC236}">
                      <a16:creationId xmlns:a16="http://schemas.microsoft.com/office/drawing/2014/main" id="{ED2C469E-69AC-5D7A-F20E-FD07FA9B0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1690597"/>
                  <a:ext cx="782843" cy="294824"/>
                </a:xfrm>
                <a:prstGeom prst="rect">
                  <a:avLst/>
                </a:prstGeom>
                <a:blipFill>
                  <a:blip r:embed="rId6"/>
                  <a:stretch>
                    <a:fillRect l="-4651" t="-6250" r="-3876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4568468-F418-874A-E3DB-D25D78B905EE}"/>
              </a:ext>
            </a:extLst>
          </p:cNvPr>
          <p:cNvGrpSpPr/>
          <p:nvPr/>
        </p:nvGrpSpPr>
        <p:grpSpPr>
          <a:xfrm>
            <a:off x="2699792" y="702568"/>
            <a:ext cx="1493614" cy="2559486"/>
            <a:chOff x="6732240" y="548680"/>
            <a:chExt cx="1493614" cy="25594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6">
                  <a:extLst>
                    <a:ext uri="{FF2B5EF4-FFF2-40B4-BE49-F238E27FC236}">
                      <a16:creationId xmlns:a16="http://schemas.microsoft.com/office/drawing/2014/main" id="{66896481-9041-8F1B-3655-4E8D244FED3F}"/>
                    </a:ext>
                  </a:extLst>
                </p:cNvPr>
                <p:cNvSpPr txBox="1"/>
                <p:nvPr/>
              </p:nvSpPr>
              <p:spPr>
                <a:xfrm>
                  <a:off x="6732240" y="1124576"/>
                  <a:ext cx="1307089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∙0.5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∙1.5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3" name="TextBox 46">
                  <a:extLst>
                    <a:ext uri="{FF2B5EF4-FFF2-40B4-BE49-F238E27FC236}">
                      <a16:creationId xmlns:a16="http://schemas.microsoft.com/office/drawing/2014/main" id="{66896481-9041-8F1B-3655-4E8D244FE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1124576"/>
                  <a:ext cx="1307089" cy="294824"/>
                </a:xfrm>
                <a:prstGeom prst="rect">
                  <a:avLst/>
                </a:prstGeom>
                <a:blipFill>
                  <a:blip r:embed="rId7"/>
                  <a:stretch>
                    <a:fillRect l="-3271" t="-6250" r="-2804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7">
                  <a:extLst>
                    <a:ext uri="{FF2B5EF4-FFF2-40B4-BE49-F238E27FC236}">
                      <a16:creationId xmlns:a16="http://schemas.microsoft.com/office/drawing/2014/main" id="{31036C4E-0B18-FB0E-3F9F-DDB53C5A262E}"/>
                    </a:ext>
                  </a:extLst>
                </p:cNvPr>
                <p:cNvSpPr txBox="1"/>
                <p:nvPr/>
              </p:nvSpPr>
              <p:spPr>
                <a:xfrm>
                  <a:off x="6732240" y="2256618"/>
                  <a:ext cx="491866" cy="29219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70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4" name="TextBox 47">
                  <a:extLst>
                    <a:ext uri="{FF2B5EF4-FFF2-40B4-BE49-F238E27FC236}">
                      <a16:creationId xmlns:a16="http://schemas.microsoft.com/office/drawing/2014/main" id="{31036C4E-0B18-FB0E-3F9F-DDB53C5A2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2256618"/>
                  <a:ext cx="491866" cy="292196"/>
                </a:xfrm>
                <a:prstGeom prst="rect">
                  <a:avLst/>
                </a:prstGeom>
                <a:blipFill>
                  <a:blip r:embed="rId8"/>
                  <a:stretch>
                    <a:fillRect l="-8642" t="-4167" r="-7407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52">
                  <a:extLst>
                    <a:ext uri="{FF2B5EF4-FFF2-40B4-BE49-F238E27FC236}">
                      <a16:creationId xmlns:a16="http://schemas.microsoft.com/office/drawing/2014/main" id="{D8443790-4B1E-EF13-24C8-12605CB3474E}"/>
                    </a:ext>
                  </a:extLst>
                </p:cNvPr>
                <p:cNvSpPr txBox="1"/>
                <p:nvPr/>
              </p:nvSpPr>
              <p:spPr>
                <a:xfrm>
                  <a:off x="6732240" y="548680"/>
                  <a:ext cx="1493614" cy="30469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5" name="TextBox 52">
                  <a:extLst>
                    <a:ext uri="{FF2B5EF4-FFF2-40B4-BE49-F238E27FC236}">
                      <a16:creationId xmlns:a16="http://schemas.microsoft.com/office/drawing/2014/main" id="{D8443790-4B1E-EF13-24C8-12605CB34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548680"/>
                  <a:ext cx="1493614" cy="304699"/>
                </a:xfrm>
                <a:prstGeom prst="rect">
                  <a:avLst/>
                </a:prstGeom>
                <a:blipFill>
                  <a:blip r:embed="rId9"/>
                  <a:stretch>
                    <a:fillRect l="-2857" r="-408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8">
                  <a:extLst>
                    <a:ext uri="{FF2B5EF4-FFF2-40B4-BE49-F238E27FC236}">
                      <a16:creationId xmlns:a16="http://schemas.microsoft.com/office/drawing/2014/main" id="{4F5258D2-5D38-FA3A-68E3-4DDB281EC1A6}"/>
                    </a:ext>
                  </a:extLst>
                </p:cNvPr>
                <p:cNvSpPr txBox="1"/>
                <p:nvPr/>
              </p:nvSpPr>
              <p:spPr>
                <a:xfrm>
                  <a:off x="6732240" y="2816932"/>
                  <a:ext cx="491866" cy="29123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6" name="TextBox 48">
                  <a:extLst>
                    <a:ext uri="{FF2B5EF4-FFF2-40B4-BE49-F238E27FC236}">
                      <a16:creationId xmlns:a16="http://schemas.microsoft.com/office/drawing/2014/main" id="{4F5258D2-5D38-FA3A-68E3-4DDB281EC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2816932"/>
                  <a:ext cx="491866" cy="291234"/>
                </a:xfrm>
                <a:prstGeom prst="rect">
                  <a:avLst/>
                </a:prstGeom>
                <a:blipFill>
                  <a:blip r:embed="rId10"/>
                  <a:stretch>
                    <a:fillRect l="-8642" t="-4167" r="-7407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D27575E-85B2-C4BF-74A6-E00AF46E8431}"/>
                    </a:ext>
                  </a:extLst>
                </p:cNvPr>
                <p:cNvSpPr txBox="1"/>
                <p:nvPr/>
              </p:nvSpPr>
              <p:spPr>
                <a:xfrm>
                  <a:off x="6732240" y="1690597"/>
                  <a:ext cx="786048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60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30+40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D27575E-85B2-C4BF-74A6-E00AF46E84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1690597"/>
                  <a:ext cx="786048" cy="294824"/>
                </a:xfrm>
                <a:prstGeom prst="rect">
                  <a:avLst/>
                </a:prstGeom>
                <a:blipFill>
                  <a:blip r:embed="rId11"/>
                  <a:stretch>
                    <a:fillRect l="-5426" t="-6250" r="-3876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B8C0A7-8741-0C09-F43D-D0BF6E3A9C09}"/>
              </a:ext>
            </a:extLst>
          </p:cNvPr>
          <p:cNvGrpSpPr/>
          <p:nvPr/>
        </p:nvGrpSpPr>
        <p:grpSpPr>
          <a:xfrm>
            <a:off x="5364088" y="692696"/>
            <a:ext cx="1272079" cy="2556408"/>
            <a:chOff x="5292080" y="3429000"/>
            <a:chExt cx="1272079" cy="25564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6">
                  <a:extLst>
                    <a:ext uri="{FF2B5EF4-FFF2-40B4-BE49-F238E27FC236}">
                      <a16:creationId xmlns:a16="http://schemas.microsoft.com/office/drawing/2014/main" id="{B67A84DA-2A22-F06A-36EC-1EC6BEA6C858}"/>
                    </a:ext>
                  </a:extLst>
                </p:cNvPr>
                <p:cNvSpPr txBox="1"/>
                <p:nvPr/>
              </p:nvSpPr>
              <p:spPr>
                <a:xfrm>
                  <a:off x="5292080" y="4004896"/>
                  <a:ext cx="1121141" cy="39542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70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15</m:t>
                                </m:r>
                              </m:num>
                              <m:den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8" name="TextBox 46">
                  <a:extLst>
                    <a:ext uri="{FF2B5EF4-FFF2-40B4-BE49-F238E27FC236}">
                      <a16:creationId xmlns:a16="http://schemas.microsoft.com/office/drawing/2014/main" id="{B67A84DA-2A22-F06A-36EC-1EC6BEA6C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4004896"/>
                  <a:ext cx="1121141" cy="395429"/>
                </a:xfrm>
                <a:prstGeom prst="rect">
                  <a:avLst/>
                </a:prstGeom>
                <a:blipFill>
                  <a:blip r:embed="rId12"/>
                  <a:stretch>
                    <a:fillRect l="-3804" t="-1538" r="-3261" b="-1076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7">
                  <a:extLst>
                    <a:ext uri="{FF2B5EF4-FFF2-40B4-BE49-F238E27FC236}">
                      <a16:creationId xmlns:a16="http://schemas.microsoft.com/office/drawing/2014/main" id="{C7FA786B-8AF2-B48A-0708-0547E4FDD605}"/>
                    </a:ext>
                  </a:extLst>
                </p:cNvPr>
                <p:cNvSpPr txBox="1"/>
                <p:nvPr/>
              </p:nvSpPr>
              <p:spPr>
                <a:xfrm>
                  <a:off x="5292080" y="5136938"/>
                  <a:ext cx="568810" cy="291747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4620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4200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9" name="TextBox 47">
                  <a:extLst>
                    <a:ext uri="{FF2B5EF4-FFF2-40B4-BE49-F238E27FC236}">
                      <a16:creationId xmlns:a16="http://schemas.microsoft.com/office/drawing/2014/main" id="{C7FA786B-8AF2-B48A-0708-0547E4FDD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5136938"/>
                  <a:ext cx="568810" cy="291747"/>
                </a:xfrm>
                <a:prstGeom prst="rect">
                  <a:avLst/>
                </a:prstGeom>
                <a:blipFill>
                  <a:blip r:embed="rId13"/>
                  <a:stretch>
                    <a:fillRect l="-7527" t="-2083" r="-5376" b="-125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52">
                  <a:extLst>
                    <a:ext uri="{FF2B5EF4-FFF2-40B4-BE49-F238E27FC236}">
                      <a16:creationId xmlns:a16="http://schemas.microsoft.com/office/drawing/2014/main" id="{BB017366-E3D1-DF1A-5829-3FE5FDAB2DC9}"/>
                    </a:ext>
                  </a:extLst>
                </p:cNvPr>
                <p:cNvSpPr txBox="1"/>
                <p:nvPr/>
              </p:nvSpPr>
              <p:spPr>
                <a:xfrm>
                  <a:off x="5292080" y="3429000"/>
                  <a:ext cx="1272079" cy="314317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0" name="TextBox 52">
                  <a:extLst>
                    <a:ext uri="{FF2B5EF4-FFF2-40B4-BE49-F238E27FC236}">
                      <a16:creationId xmlns:a16="http://schemas.microsoft.com/office/drawing/2014/main" id="{BB017366-E3D1-DF1A-5829-3FE5FDAB2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3429000"/>
                  <a:ext cx="1272079" cy="314317"/>
                </a:xfrm>
                <a:prstGeom prst="rect">
                  <a:avLst/>
                </a:prstGeom>
                <a:blipFill>
                  <a:blip r:embed="rId14"/>
                  <a:stretch>
                    <a:fillRect l="-2392" t="-3922" b="-980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48">
                  <a:extLst>
                    <a:ext uri="{FF2B5EF4-FFF2-40B4-BE49-F238E27FC236}">
                      <a16:creationId xmlns:a16="http://schemas.microsoft.com/office/drawing/2014/main" id="{864A2CFD-D8B5-5B18-0168-3A2BAAF709CE}"/>
                    </a:ext>
                  </a:extLst>
                </p:cNvPr>
                <p:cNvSpPr txBox="1"/>
                <p:nvPr/>
              </p:nvSpPr>
              <p:spPr>
                <a:xfrm>
                  <a:off x="5292080" y="5697252"/>
                  <a:ext cx="427746" cy="28815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1" name="TextBox 48">
                  <a:extLst>
                    <a:ext uri="{FF2B5EF4-FFF2-40B4-BE49-F238E27FC236}">
                      <a16:creationId xmlns:a16="http://schemas.microsoft.com/office/drawing/2014/main" id="{864A2CFD-D8B5-5B18-0168-3A2BAAF70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5697252"/>
                  <a:ext cx="427746" cy="288156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2128" r="-7143" b="-1489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46">
                  <a:extLst>
                    <a:ext uri="{FF2B5EF4-FFF2-40B4-BE49-F238E27FC236}">
                      <a16:creationId xmlns:a16="http://schemas.microsoft.com/office/drawing/2014/main" id="{0F1D6F81-9154-34C9-6267-EBC41D2D3713}"/>
                    </a:ext>
                  </a:extLst>
                </p:cNvPr>
                <p:cNvSpPr txBox="1"/>
                <p:nvPr/>
              </p:nvSpPr>
              <p:spPr>
                <a:xfrm>
                  <a:off x="5292080" y="4570917"/>
                  <a:ext cx="933525" cy="39542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  <m:t>210</m:t>
                                </m:r>
                              </m:num>
                              <m:den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1050</m:t>
                                </m:r>
                              </m:num>
                              <m:den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30+70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2" name="TextBox 46">
                  <a:extLst>
                    <a:ext uri="{FF2B5EF4-FFF2-40B4-BE49-F238E27FC236}">
                      <a16:creationId xmlns:a16="http://schemas.microsoft.com/office/drawing/2014/main" id="{0F1D6F81-9154-34C9-6267-EBC41D2D3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4570917"/>
                  <a:ext cx="933525" cy="395429"/>
                </a:xfrm>
                <a:prstGeom prst="rect">
                  <a:avLst/>
                </a:prstGeom>
                <a:blipFill>
                  <a:blip r:embed="rId16"/>
                  <a:stretch>
                    <a:fillRect l="-4575" t="-1538" r="-3922" b="-1076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CEF2495-D9D3-2DD8-A649-74E7C188368A}"/>
              </a:ext>
            </a:extLst>
          </p:cNvPr>
          <p:cNvGrpSpPr/>
          <p:nvPr/>
        </p:nvGrpSpPr>
        <p:grpSpPr>
          <a:xfrm>
            <a:off x="5364088" y="3754777"/>
            <a:ext cx="2704266" cy="2556408"/>
            <a:chOff x="971600" y="548680"/>
            <a:chExt cx="2704266" cy="25564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46">
                  <a:extLst>
                    <a:ext uri="{FF2B5EF4-FFF2-40B4-BE49-F238E27FC236}">
                      <a16:creationId xmlns:a16="http://schemas.microsoft.com/office/drawing/2014/main" id="{00583095-5B17-240A-3D8C-3761D26EEBA9}"/>
                    </a:ext>
                  </a:extLst>
                </p:cNvPr>
                <p:cNvSpPr txBox="1"/>
                <p:nvPr/>
              </p:nvSpPr>
              <p:spPr>
                <a:xfrm>
                  <a:off x="971600" y="1124576"/>
                  <a:ext cx="2352375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∙0.5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∙1.5+3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∙0.5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∙1.5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+30+40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3" name="TextBox 46">
                  <a:extLst>
                    <a:ext uri="{FF2B5EF4-FFF2-40B4-BE49-F238E27FC236}">
                      <a16:creationId xmlns:a16="http://schemas.microsoft.com/office/drawing/2014/main" id="{00583095-5B17-240A-3D8C-3761D26EE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1124576"/>
                  <a:ext cx="2352375" cy="294824"/>
                </a:xfrm>
                <a:prstGeom prst="rect">
                  <a:avLst/>
                </a:prstGeom>
                <a:blipFill>
                  <a:blip r:embed="rId17"/>
                  <a:stretch>
                    <a:fillRect l="-1554" t="-4082" r="-1036" b="-1224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47">
                  <a:extLst>
                    <a:ext uri="{FF2B5EF4-FFF2-40B4-BE49-F238E27FC236}">
                      <a16:creationId xmlns:a16="http://schemas.microsoft.com/office/drawing/2014/main" id="{3AEB9199-EDFF-C590-64CC-2786CE5273B9}"/>
                    </a:ext>
                  </a:extLst>
                </p:cNvPr>
                <p:cNvSpPr txBox="1"/>
                <p:nvPr/>
              </p:nvSpPr>
              <p:spPr>
                <a:xfrm>
                  <a:off x="971600" y="2256618"/>
                  <a:ext cx="498278" cy="28911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4" name="TextBox 47">
                  <a:extLst>
                    <a:ext uri="{FF2B5EF4-FFF2-40B4-BE49-F238E27FC236}">
                      <a16:creationId xmlns:a16="http://schemas.microsoft.com/office/drawing/2014/main" id="{3AEB9199-EDFF-C590-64CC-2786CE527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2256618"/>
                  <a:ext cx="498278" cy="289118"/>
                </a:xfrm>
                <a:prstGeom prst="rect">
                  <a:avLst/>
                </a:prstGeom>
                <a:blipFill>
                  <a:blip r:embed="rId18"/>
                  <a:stretch>
                    <a:fillRect l="-8537" t="-2083" r="-6098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2">
                  <a:extLst>
                    <a:ext uri="{FF2B5EF4-FFF2-40B4-BE49-F238E27FC236}">
                      <a16:creationId xmlns:a16="http://schemas.microsoft.com/office/drawing/2014/main" id="{5DA1A8B9-3086-D80E-C777-431BFC5B3610}"/>
                    </a:ext>
                  </a:extLst>
                </p:cNvPr>
                <p:cNvSpPr txBox="1"/>
                <p:nvPr/>
              </p:nvSpPr>
              <p:spPr>
                <a:xfrm>
                  <a:off x="971600" y="548680"/>
                  <a:ext cx="2704266" cy="30469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5" name="TextBox 52">
                  <a:extLst>
                    <a:ext uri="{FF2B5EF4-FFF2-40B4-BE49-F238E27FC236}">
                      <a16:creationId xmlns:a16="http://schemas.microsoft.com/office/drawing/2014/main" id="{5DA1A8B9-3086-D80E-C777-431BFC5B36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548680"/>
                  <a:ext cx="2704266" cy="304699"/>
                </a:xfrm>
                <a:prstGeom prst="rect">
                  <a:avLst/>
                </a:prstGeom>
                <a:blipFill>
                  <a:blip r:embed="rId19"/>
                  <a:stretch>
                    <a:fillRect l="-1577" t="-2000" r="-225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48">
                  <a:extLst>
                    <a:ext uri="{FF2B5EF4-FFF2-40B4-BE49-F238E27FC236}">
                      <a16:creationId xmlns:a16="http://schemas.microsoft.com/office/drawing/2014/main" id="{69808BE5-B482-23A8-12D0-15D268EBA68B}"/>
                    </a:ext>
                  </a:extLst>
                </p:cNvPr>
                <p:cNvSpPr txBox="1"/>
                <p:nvPr/>
              </p:nvSpPr>
              <p:spPr>
                <a:xfrm>
                  <a:off x="971600" y="2816932"/>
                  <a:ext cx="427745" cy="28815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6" name="TextBox 48">
                  <a:extLst>
                    <a:ext uri="{FF2B5EF4-FFF2-40B4-BE49-F238E27FC236}">
                      <a16:creationId xmlns:a16="http://schemas.microsoft.com/office/drawing/2014/main" id="{69808BE5-B482-23A8-12D0-15D268EBA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2816932"/>
                  <a:ext cx="427745" cy="288156"/>
                </a:xfrm>
                <a:prstGeom prst="rect">
                  <a:avLst/>
                </a:prstGeom>
                <a:blipFill>
                  <a:blip r:embed="rId20"/>
                  <a:stretch>
                    <a:fillRect l="-10000" t="-2128" r="-7143" b="-1702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46">
                  <a:extLst>
                    <a:ext uri="{FF2B5EF4-FFF2-40B4-BE49-F238E27FC236}">
                      <a16:creationId xmlns:a16="http://schemas.microsoft.com/office/drawing/2014/main" id="{0432EF0D-769C-D652-2E55-4A7524908129}"/>
                    </a:ext>
                  </a:extLst>
                </p:cNvPr>
                <p:cNvSpPr txBox="1"/>
                <p:nvPr/>
              </p:nvSpPr>
              <p:spPr>
                <a:xfrm>
                  <a:off x="971600" y="1690597"/>
                  <a:ext cx="1310295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30+15+60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10+20+30+40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7" name="TextBox 46">
                  <a:extLst>
                    <a:ext uri="{FF2B5EF4-FFF2-40B4-BE49-F238E27FC236}">
                      <a16:creationId xmlns:a16="http://schemas.microsoft.com/office/drawing/2014/main" id="{0432EF0D-769C-D652-2E55-4A7524908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1690597"/>
                  <a:ext cx="1310295" cy="294824"/>
                </a:xfrm>
                <a:prstGeom prst="rect">
                  <a:avLst/>
                </a:prstGeom>
                <a:blipFill>
                  <a:blip r:embed="rId21"/>
                  <a:stretch>
                    <a:fillRect l="-3256" t="-4082" r="-2326" b="-1224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5149E13-357F-485C-2606-E1EF20C52E62}"/>
              </a:ext>
            </a:extLst>
          </p:cNvPr>
          <p:cNvSpPr txBox="1"/>
          <p:nvPr/>
        </p:nvSpPr>
        <p:spPr>
          <a:xfrm>
            <a:off x="251520" y="179348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 by Partner</a:t>
            </a:r>
          </a:p>
        </p:txBody>
      </p:sp>
    </p:spTree>
    <p:extLst>
      <p:ext uri="{BB962C8B-B14F-4D97-AF65-F5344CB8AC3E}">
        <p14:creationId xmlns:p14="http://schemas.microsoft.com/office/powerpoint/2010/main" val="198827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A1CF5B4-94F0-7C2F-D831-0CE7A7E292A7}"/>
              </a:ext>
            </a:extLst>
          </p:cNvPr>
          <p:cNvGrpSpPr/>
          <p:nvPr/>
        </p:nvGrpSpPr>
        <p:grpSpPr>
          <a:xfrm>
            <a:off x="401046" y="3517968"/>
            <a:ext cx="4350974" cy="2899364"/>
            <a:chOff x="401046" y="3517968"/>
            <a:chExt cx="4350974" cy="28993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57A5FC-4FB4-F99A-4A6C-B6E49526E69C}"/>
                </a:ext>
              </a:extLst>
            </p:cNvPr>
            <p:cNvSpPr/>
            <p:nvPr/>
          </p:nvSpPr>
          <p:spPr>
            <a:xfrm>
              <a:off x="971600" y="5174032"/>
              <a:ext cx="360000" cy="719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/>
                <a:t>A1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1CFB52-A291-A4B9-466F-D5EC8240B3B3}"/>
                </a:ext>
              </a:extLst>
            </p:cNvPr>
            <p:cNvSpPr/>
            <p:nvPr/>
          </p:nvSpPr>
          <p:spPr>
            <a:xfrm>
              <a:off x="2411760" y="3734112"/>
              <a:ext cx="720000" cy="21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/>
                <a:t>A2</a:t>
              </a:r>
            </a:p>
            <a:p>
              <a:endParaRPr lang="en-GB" sz="10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739BC2-B0DB-2A4C-18F7-BC1D6D438F1B}"/>
                </a:ext>
              </a:extLst>
            </p:cNvPr>
            <p:cNvSpPr/>
            <p:nvPr/>
          </p:nvSpPr>
          <p:spPr>
            <a:xfrm>
              <a:off x="1331640" y="5174032"/>
              <a:ext cx="1080000" cy="72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/>
                <a:t>B1</a:t>
              </a:r>
            </a:p>
            <a:p>
              <a:endParaRPr lang="en-GB" sz="10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855489-6746-9553-43B5-6E55D67CAD74}"/>
                </a:ext>
              </a:extLst>
            </p:cNvPr>
            <p:cNvSpPr/>
            <p:nvPr/>
          </p:nvSpPr>
          <p:spPr>
            <a:xfrm>
              <a:off x="3131840" y="3734112"/>
              <a:ext cx="1440000" cy="216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200" dirty="0"/>
                <a:t>B2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E34898-F8C4-659F-8D1E-413BA792B2EB}"/>
                </a:ext>
              </a:extLst>
            </p:cNvPr>
            <p:cNvSpPr txBox="1"/>
            <p:nvPr/>
          </p:nvSpPr>
          <p:spPr>
            <a:xfrm>
              <a:off x="1015528" y="589411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10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66BB52-1DD5-837D-E4CD-5BC279C559A0}"/>
                </a:ext>
              </a:extLst>
            </p:cNvPr>
            <p:cNvSpPr txBox="1"/>
            <p:nvPr/>
          </p:nvSpPr>
          <p:spPr>
            <a:xfrm>
              <a:off x="2591780" y="589411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D5E317-C982-3797-F650-188D1FD6077C}"/>
                </a:ext>
              </a:extLst>
            </p:cNvPr>
            <p:cNvSpPr txBox="1"/>
            <p:nvPr/>
          </p:nvSpPr>
          <p:spPr>
            <a:xfrm>
              <a:off x="1699604" y="589411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2B72C3-79A4-8A7F-18D3-BA030A24E6FA}"/>
                </a:ext>
              </a:extLst>
            </p:cNvPr>
            <p:cNvSpPr txBox="1"/>
            <p:nvPr/>
          </p:nvSpPr>
          <p:spPr>
            <a:xfrm>
              <a:off x="3707904" y="5894112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40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D70DBA-4693-DC6D-9A44-9A62BB5A8225}"/>
                </a:ext>
              </a:extLst>
            </p:cNvPr>
            <p:cNvSpPr txBox="1"/>
            <p:nvPr/>
          </p:nvSpPr>
          <p:spPr>
            <a:xfrm>
              <a:off x="611560" y="5071827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0.5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97EC09-A510-A70F-15D8-073BBF9D74DB}"/>
                </a:ext>
              </a:extLst>
            </p:cNvPr>
            <p:cNvSpPr txBox="1"/>
            <p:nvPr/>
          </p:nvSpPr>
          <p:spPr>
            <a:xfrm>
              <a:off x="611560" y="4351747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1.0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FAC2D2-D819-D7FC-DB1C-8427663DC3D9}"/>
                </a:ext>
              </a:extLst>
            </p:cNvPr>
            <p:cNvSpPr txBox="1"/>
            <p:nvPr/>
          </p:nvSpPr>
          <p:spPr>
            <a:xfrm>
              <a:off x="611560" y="3631667"/>
              <a:ext cx="3481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1.5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816B530-366E-097A-2BF6-8D862E265C39}"/>
                </a:ext>
              </a:extLst>
            </p:cNvPr>
            <p:cNvCxnSpPr/>
            <p:nvPr/>
          </p:nvCxnSpPr>
          <p:spPr>
            <a:xfrm>
              <a:off x="899592" y="373387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01B3E2-8D07-9A45-DF90-878B4567F0C7}"/>
                </a:ext>
              </a:extLst>
            </p:cNvPr>
            <p:cNvCxnSpPr/>
            <p:nvPr/>
          </p:nvCxnSpPr>
          <p:spPr>
            <a:xfrm>
              <a:off x="899592" y="445395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BCB2C8-A70E-B57B-B4C4-B09254C8D625}"/>
                </a:ext>
              </a:extLst>
            </p:cNvPr>
            <p:cNvCxnSpPr/>
            <p:nvPr/>
          </p:nvCxnSpPr>
          <p:spPr>
            <a:xfrm>
              <a:off x="899600" y="517403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0D8957-8946-F301-9095-27FFD6D762AF}"/>
                </a:ext>
              </a:extLst>
            </p:cNvPr>
            <p:cNvCxnSpPr/>
            <p:nvPr/>
          </p:nvCxnSpPr>
          <p:spPr>
            <a:xfrm>
              <a:off x="899592" y="5894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00108E5-381B-9053-F3A5-17E1FE116C82}"/>
                </a:ext>
              </a:extLst>
            </p:cNvPr>
            <p:cNvCxnSpPr/>
            <p:nvPr/>
          </p:nvCxnSpPr>
          <p:spPr>
            <a:xfrm flipV="1">
              <a:off x="971592" y="3517968"/>
              <a:ext cx="0" cy="2376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3583DF-941C-8642-E47C-359C0EEF68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5592" y="5930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FDC760C-7271-E317-AA5C-FCD9165819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95640" y="5930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6CD83D4-4A23-5F24-A7A0-94A8F2AA282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75760" y="5930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E649548-7133-FA3E-44F4-54F441B70D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95840" y="5930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86D995B-D159-3D25-533B-9FC38EC65C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6000" y="5930112"/>
              <a:ext cx="7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AD2E8AE-8B9F-801F-4F83-E52B6E1195CB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5894112"/>
              <a:ext cx="37804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B17126-AFE7-1460-FC9F-20F817818596}"/>
                </a:ext>
              </a:extLst>
            </p:cNvPr>
            <p:cNvSpPr txBox="1"/>
            <p:nvPr/>
          </p:nvSpPr>
          <p:spPr>
            <a:xfrm rot="16200000">
              <a:off x="-52155" y="4675612"/>
              <a:ext cx="11834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Performance, 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86EEE1-1A92-2DCE-894C-57A17E360A96}"/>
                </a:ext>
              </a:extLst>
            </p:cNvPr>
            <p:cNvSpPr txBox="1"/>
            <p:nvPr/>
          </p:nvSpPr>
          <p:spPr>
            <a:xfrm>
              <a:off x="2073623" y="6140333"/>
              <a:ext cx="832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Weight, w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120D262-8979-6B4F-3389-ED9AB44C2217}"/>
              </a:ext>
            </a:extLst>
          </p:cNvPr>
          <p:cNvGrpSpPr/>
          <p:nvPr/>
        </p:nvGrpSpPr>
        <p:grpSpPr>
          <a:xfrm>
            <a:off x="1043608" y="702568"/>
            <a:ext cx="1475980" cy="2556408"/>
            <a:chOff x="4572000" y="548680"/>
            <a:chExt cx="1475980" cy="25564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46">
                  <a:extLst>
                    <a:ext uri="{FF2B5EF4-FFF2-40B4-BE49-F238E27FC236}">
                      <a16:creationId xmlns:a16="http://schemas.microsoft.com/office/drawing/2014/main" id="{65D6EF93-FEB6-4632-A8D2-1A045F10CE73}"/>
                    </a:ext>
                  </a:extLst>
                </p:cNvPr>
                <p:cNvSpPr txBox="1"/>
                <p:nvPr/>
              </p:nvSpPr>
              <p:spPr>
                <a:xfrm>
                  <a:off x="4572000" y="1124576"/>
                  <a:ext cx="1292020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∙0.5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∙0.5</m:t>
                            </m:r>
                          </m:num>
                          <m:den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33" name="TextBox 46">
                  <a:extLst>
                    <a:ext uri="{FF2B5EF4-FFF2-40B4-BE49-F238E27FC236}">
                      <a16:creationId xmlns:a16="http://schemas.microsoft.com/office/drawing/2014/main" id="{65D6EF93-FEB6-4632-A8D2-1A045F10C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1124576"/>
                  <a:ext cx="1292020" cy="294824"/>
                </a:xfrm>
                <a:prstGeom prst="rect">
                  <a:avLst/>
                </a:prstGeom>
                <a:blipFill>
                  <a:blip r:embed="rId2"/>
                  <a:stretch>
                    <a:fillRect l="-2830" t="-6250" r="-2358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47">
                  <a:extLst>
                    <a:ext uri="{FF2B5EF4-FFF2-40B4-BE49-F238E27FC236}">
                      <a16:creationId xmlns:a16="http://schemas.microsoft.com/office/drawing/2014/main" id="{B7851CB9-13D4-421E-8F8E-4DCF18E41877}"/>
                    </a:ext>
                  </a:extLst>
                </p:cNvPr>
                <p:cNvSpPr txBox="1"/>
                <p:nvPr/>
              </p:nvSpPr>
              <p:spPr>
                <a:xfrm>
                  <a:off x="4572000" y="2256618"/>
                  <a:ext cx="476797" cy="28911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34" name="TextBox 47">
                  <a:extLst>
                    <a:ext uri="{FF2B5EF4-FFF2-40B4-BE49-F238E27FC236}">
                      <a16:creationId xmlns:a16="http://schemas.microsoft.com/office/drawing/2014/main" id="{B7851CB9-13D4-421E-8F8E-4DCF18E41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256618"/>
                  <a:ext cx="476797" cy="289118"/>
                </a:xfrm>
                <a:prstGeom prst="rect">
                  <a:avLst/>
                </a:prstGeom>
                <a:blipFill>
                  <a:blip r:embed="rId3"/>
                  <a:stretch>
                    <a:fillRect l="-7692" t="-2083" r="-7692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52">
                  <a:extLst>
                    <a:ext uri="{FF2B5EF4-FFF2-40B4-BE49-F238E27FC236}">
                      <a16:creationId xmlns:a16="http://schemas.microsoft.com/office/drawing/2014/main" id="{D963FD6D-024A-40A2-A67C-BD29AA6EBE23}"/>
                    </a:ext>
                  </a:extLst>
                </p:cNvPr>
                <p:cNvSpPr txBox="1"/>
                <p:nvPr/>
              </p:nvSpPr>
              <p:spPr>
                <a:xfrm>
                  <a:off x="4572000" y="548680"/>
                  <a:ext cx="1475980" cy="30469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GB" sz="1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37" name="TextBox 52">
                  <a:extLst>
                    <a:ext uri="{FF2B5EF4-FFF2-40B4-BE49-F238E27FC236}">
                      <a16:creationId xmlns:a16="http://schemas.microsoft.com/office/drawing/2014/main" id="{D963FD6D-024A-40A2-A67C-BD29AA6EB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548680"/>
                  <a:ext cx="1475980" cy="304699"/>
                </a:xfrm>
                <a:prstGeom prst="rect">
                  <a:avLst/>
                </a:prstGeom>
                <a:blipFill>
                  <a:blip r:embed="rId4"/>
                  <a:stretch>
                    <a:fillRect l="-2479" r="-826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8">
                  <a:extLst>
                    <a:ext uri="{FF2B5EF4-FFF2-40B4-BE49-F238E27FC236}">
                      <a16:creationId xmlns:a16="http://schemas.microsoft.com/office/drawing/2014/main" id="{9C06680F-9AF1-4882-969B-F8D1151FA45F}"/>
                    </a:ext>
                  </a:extLst>
                </p:cNvPr>
                <p:cNvSpPr txBox="1"/>
                <p:nvPr/>
              </p:nvSpPr>
              <p:spPr>
                <a:xfrm>
                  <a:off x="4572000" y="2816932"/>
                  <a:ext cx="406265" cy="28815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1" name="TextBox 48">
                  <a:extLst>
                    <a:ext uri="{FF2B5EF4-FFF2-40B4-BE49-F238E27FC236}">
                      <a16:creationId xmlns:a16="http://schemas.microsoft.com/office/drawing/2014/main" id="{9C06680F-9AF1-4882-969B-F8D1151FA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932"/>
                  <a:ext cx="406265" cy="288156"/>
                </a:xfrm>
                <a:prstGeom prst="rect">
                  <a:avLst/>
                </a:prstGeom>
                <a:blipFill>
                  <a:blip r:embed="rId5"/>
                  <a:stretch>
                    <a:fillRect l="-8955" t="-2083" r="-7463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6">
                  <a:extLst>
                    <a:ext uri="{FF2B5EF4-FFF2-40B4-BE49-F238E27FC236}">
                      <a16:creationId xmlns:a16="http://schemas.microsoft.com/office/drawing/2014/main" id="{ED2C469E-69AC-5D7A-F20E-FD07FA9B0FEB}"/>
                    </a:ext>
                  </a:extLst>
                </p:cNvPr>
                <p:cNvSpPr txBox="1"/>
                <p:nvPr/>
              </p:nvSpPr>
              <p:spPr>
                <a:xfrm>
                  <a:off x="4572000" y="1690597"/>
                  <a:ext cx="770980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10+30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2" name="TextBox 46">
                  <a:extLst>
                    <a:ext uri="{FF2B5EF4-FFF2-40B4-BE49-F238E27FC236}">
                      <a16:creationId xmlns:a16="http://schemas.microsoft.com/office/drawing/2014/main" id="{ED2C469E-69AC-5D7A-F20E-FD07FA9B0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1690597"/>
                  <a:ext cx="770980" cy="294824"/>
                </a:xfrm>
                <a:prstGeom prst="rect">
                  <a:avLst/>
                </a:prstGeom>
                <a:blipFill>
                  <a:blip r:embed="rId6"/>
                  <a:stretch>
                    <a:fillRect l="-4724" t="-6250" r="-3937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4568468-F418-874A-E3DB-D25D78B905EE}"/>
              </a:ext>
            </a:extLst>
          </p:cNvPr>
          <p:cNvGrpSpPr/>
          <p:nvPr/>
        </p:nvGrpSpPr>
        <p:grpSpPr>
          <a:xfrm>
            <a:off x="2699792" y="702568"/>
            <a:ext cx="1481496" cy="2556408"/>
            <a:chOff x="6732240" y="548680"/>
            <a:chExt cx="1481496" cy="25564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6">
                  <a:extLst>
                    <a:ext uri="{FF2B5EF4-FFF2-40B4-BE49-F238E27FC236}">
                      <a16:creationId xmlns:a16="http://schemas.microsoft.com/office/drawing/2014/main" id="{66896481-9041-8F1B-3655-4E8D244FED3F}"/>
                    </a:ext>
                  </a:extLst>
                </p:cNvPr>
                <p:cNvSpPr txBox="1"/>
                <p:nvPr/>
              </p:nvSpPr>
              <p:spPr>
                <a:xfrm>
                  <a:off x="6732240" y="1124576"/>
                  <a:ext cx="1294970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∙1.5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∙1.5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3" name="TextBox 46">
                  <a:extLst>
                    <a:ext uri="{FF2B5EF4-FFF2-40B4-BE49-F238E27FC236}">
                      <a16:creationId xmlns:a16="http://schemas.microsoft.com/office/drawing/2014/main" id="{66896481-9041-8F1B-3655-4E8D244FE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1124576"/>
                  <a:ext cx="1294970" cy="294824"/>
                </a:xfrm>
                <a:prstGeom prst="rect">
                  <a:avLst/>
                </a:prstGeom>
                <a:blipFill>
                  <a:blip r:embed="rId7"/>
                  <a:stretch>
                    <a:fillRect l="-3302" t="-6250" r="-2830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7">
                  <a:extLst>
                    <a:ext uri="{FF2B5EF4-FFF2-40B4-BE49-F238E27FC236}">
                      <a16:creationId xmlns:a16="http://schemas.microsoft.com/office/drawing/2014/main" id="{31036C4E-0B18-FB0E-3F9F-DDB53C5A262E}"/>
                    </a:ext>
                  </a:extLst>
                </p:cNvPr>
                <p:cNvSpPr txBox="1"/>
                <p:nvPr/>
              </p:nvSpPr>
              <p:spPr>
                <a:xfrm>
                  <a:off x="6732240" y="2256618"/>
                  <a:ext cx="479747" cy="28911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4" name="TextBox 47">
                  <a:extLst>
                    <a:ext uri="{FF2B5EF4-FFF2-40B4-BE49-F238E27FC236}">
                      <a16:creationId xmlns:a16="http://schemas.microsoft.com/office/drawing/2014/main" id="{31036C4E-0B18-FB0E-3F9F-DDB53C5A2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2256618"/>
                  <a:ext cx="479747" cy="289118"/>
                </a:xfrm>
                <a:prstGeom prst="rect">
                  <a:avLst/>
                </a:prstGeom>
                <a:blipFill>
                  <a:blip r:embed="rId8"/>
                  <a:stretch>
                    <a:fillRect l="-8861" t="-2083" r="-6329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52">
                  <a:extLst>
                    <a:ext uri="{FF2B5EF4-FFF2-40B4-BE49-F238E27FC236}">
                      <a16:creationId xmlns:a16="http://schemas.microsoft.com/office/drawing/2014/main" id="{D8443790-4B1E-EF13-24C8-12605CB3474E}"/>
                    </a:ext>
                  </a:extLst>
                </p:cNvPr>
                <p:cNvSpPr txBox="1"/>
                <p:nvPr/>
              </p:nvSpPr>
              <p:spPr>
                <a:xfrm>
                  <a:off x="6732240" y="548680"/>
                  <a:ext cx="1481496" cy="30469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5" name="TextBox 52">
                  <a:extLst>
                    <a:ext uri="{FF2B5EF4-FFF2-40B4-BE49-F238E27FC236}">
                      <a16:creationId xmlns:a16="http://schemas.microsoft.com/office/drawing/2014/main" id="{D8443790-4B1E-EF13-24C8-12605CB34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548680"/>
                  <a:ext cx="1481496" cy="304699"/>
                </a:xfrm>
                <a:prstGeom prst="rect">
                  <a:avLst/>
                </a:prstGeom>
                <a:blipFill>
                  <a:blip r:embed="rId9"/>
                  <a:stretch>
                    <a:fillRect l="-2881" b="-1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8">
                  <a:extLst>
                    <a:ext uri="{FF2B5EF4-FFF2-40B4-BE49-F238E27FC236}">
                      <a16:creationId xmlns:a16="http://schemas.microsoft.com/office/drawing/2014/main" id="{4F5258D2-5D38-FA3A-68E3-4DDB281EC1A6}"/>
                    </a:ext>
                  </a:extLst>
                </p:cNvPr>
                <p:cNvSpPr txBox="1"/>
                <p:nvPr/>
              </p:nvSpPr>
              <p:spPr>
                <a:xfrm>
                  <a:off x="6732240" y="2816932"/>
                  <a:ext cx="409215" cy="28815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6" name="TextBox 48">
                  <a:extLst>
                    <a:ext uri="{FF2B5EF4-FFF2-40B4-BE49-F238E27FC236}">
                      <a16:creationId xmlns:a16="http://schemas.microsoft.com/office/drawing/2014/main" id="{4F5258D2-5D38-FA3A-68E3-4DDB281EC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2816932"/>
                  <a:ext cx="409215" cy="288156"/>
                </a:xfrm>
                <a:prstGeom prst="rect">
                  <a:avLst/>
                </a:prstGeom>
                <a:blipFill>
                  <a:blip r:embed="rId10"/>
                  <a:stretch>
                    <a:fillRect l="-10448" t="-2083" r="-7463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D27575E-85B2-C4BF-74A6-E00AF46E8431}"/>
                    </a:ext>
                  </a:extLst>
                </p:cNvPr>
                <p:cNvSpPr txBox="1"/>
                <p:nvPr/>
              </p:nvSpPr>
              <p:spPr>
                <a:xfrm>
                  <a:off x="6732240" y="1690597"/>
                  <a:ext cx="773930" cy="291747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60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20+40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D27575E-85B2-C4BF-74A6-E00AF46E84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1690597"/>
                  <a:ext cx="773930" cy="291747"/>
                </a:xfrm>
                <a:prstGeom prst="rect">
                  <a:avLst/>
                </a:prstGeom>
                <a:blipFill>
                  <a:blip r:embed="rId11"/>
                  <a:stretch>
                    <a:fillRect l="-5512" t="-2128" r="-3937" b="-1702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B8C0A7-8741-0C09-F43D-D0BF6E3A9C09}"/>
              </a:ext>
            </a:extLst>
          </p:cNvPr>
          <p:cNvGrpSpPr/>
          <p:nvPr/>
        </p:nvGrpSpPr>
        <p:grpSpPr>
          <a:xfrm>
            <a:off x="5364088" y="692696"/>
            <a:ext cx="1242648" cy="2556408"/>
            <a:chOff x="5292080" y="3429000"/>
            <a:chExt cx="1242648" cy="25564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6">
                  <a:extLst>
                    <a:ext uri="{FF2B5EF4-FFF2-40B4-BE49-F238E27FC236}">
                      <a16:creationId xmlns:a16="http://schemas.microsoft.com/office/drawing/2014/main" id="{B67A84DA-2A22-F06A-36EC-1EC6BEA6C858}"/>
                    </a:ext>
                  </a:extLst>
                </p:cNvPr>
                <p:cNvSpPr txBox="1"/>
                <p:nvPr/>
              </p:nvSpPr>
              <p:spPr>
                <a:xfrm>
                  <a:off x="5292080" y="4004896"/>
                  <a:ext cx="1050609" cy="39138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40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8" name="TextBox 46">
                  <a:extLst>
                    <a:ext uri="{FF2B5EF4-FFF2-40B4-BE49-F238E27FC236}">
                      <a16:creationId xmlns:a16="http://schemas.microsoft.com/office/drawing/2014/main" id="{B67A84DA-2A22-F06A-36EC-1EC6BEA6C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4004896"/>
                  <a:ext cx="1050609" cy="391389"/>
                </a:xfrm>
                <a:prstGeom prst="rect">
                  <a:avLst/>
                </a:prstGeom>
                <a:blipFill>
                  <a:blip r:embed="rId12"/>
                  <a:stretch>
                    <a:fillRect l="-4070" r="-2907" b="-1093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7">
                  <a:extLst>
                    <a:ext uri="{FF2B5EF4-FFF2-40B4-BE49-F238E27FC236}">
                      <a16:creationId xmlns:a16="http://schemas.microsoft.com/office/drawing/2014/main" id="{C7FA786B-8AF2-B48A-0708-0547E4FDD605}"/>
                    </a:ext>
                  </a:extLst>
                </p:cNvPr>
                <p:cNvSpPr txBox="1"/>
                <p:nvPr/>
              </p:nvSpPr>
              <p:spPr>
                <a:xfrm>
                  <a:off x="5292080" y="5136938"/>
                  <a:ext cx="498278" cy="28911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110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49" name="TextBox 47">
                  <a:extLst>
                    <a:ext uri="{FF2B5EF4-FFF2-40B4-BE49-F238E27FC236}">
                      <a16:creationId xmlns:a16="http://schemas.microsoft.com/office/drawing/2014/main" id="{C7FA786B-8AF2-B48A-0708-0547E4FDD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5136938"/>
                  <a:ext cx="498278" cy="289118"/>
                </a:xfrm>
                <a:prstGeom prst="rect">
                  <a:avLst/>
                </a:prstGeom>
                <a:blipFill>
                  <a:blip r:embed="rId13"/>
                  <a:stretch>
                    <a:fillRect l="-8537" t="-2128" r="-6098" b="-1489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52">
                  <a:extLst>
                    <a:ext uri="{FF2B5EF4-FFF2-40B4-BE49-F238E27FC236}">
                      <a16:creationId xmlns:a16="http://schemas.microsoft.com/office/drawing/2014/main" id="{BB017366-E3D1-DF1A-5829-3FE5FDAB2DC9}"/>
                    </a:ext>
                  </a:extLst>
                </p:cNvPr>
                <p:cNvSpPr txBox="1"/>
                <p:nvPr/>
              </p:nvSpPr>
              <p:spPr>
                <a:xfrm>
                  <a:off x="5292080" y="3429000"/>
                  <a:ext cx="1242648" cy="314317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0" name="TextBox 52">
                  <a:extLst>
                    <a:ext uri="{FF2B5EF4-FFF2-40B4-BE49-F238E27FC236}">
                      <a16:creationId xmlns:a16="http://schemas.microsoft.com/office/drawing/2014/main" id="{BB017366-E3D1-DF1A-5829-3FE5FDAB2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3429000"/>
                  <a:ext cx="1242648" cy="314317"/>
                </a:xfrm>
                <a:prstGeom prst="rect">
                  <a:avLst/>
                </a:prstGeom>
                <a:blipFill>
                  <a:blip r:embed="rId14"/>
                  <a:stretch>
                    <a:fillRect l="-1961" t="-3922" b="-980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48">
                  <a:extLst>
                    <a:ext uri="{FF2B5EF4-FFF2-40B4-BE49-F238E27FC236}">
                      <a16:creationId xmlns:a16="http://schemas.microsoft.com/office/drawing/2014/main" id="{864A2CFD-D8B5-5B18-0168-3A2BAAF709CE}"/>
                    </a:ext>
                  </a:extLst>
                </p:cNvPr>
                <p:cNvSpPr txBox="1"/>
                <p:nvPr/>
              </p:nvSpPr>
              <p:spPr>
                <a:xfrm>
                  <a:off x="5292080" y="5697252"/>
                  <a:ext cx="427746" cy="28815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1" name="TextBox 48">
                  <a:extLst>
                    <a:ext uri="{FF2B5EF4-FFF2-40B4-BE49-F238E27FC236}">
                      <a16:creationId xmlns:a16="http://schemas.microsoft.com/office/drawing/2014/main" id="{864A2CFD-D8B5-5B18-0168-3A2BAAF70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5697252"/>
                  <a:ext cx="427746" cy="288156"/>
                </a:xfrm>
                <a:prstGeom prst="rect">
                  <a:avLst/>
                </a:prstGeom>
                <a:blipFill>
                  <a:blip r:embed="rId15"/>
                  <a:stretch>
                    <a:fillRect l="-10000" t="-2128" r="-7143" b="-1489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46">
                  <a:extLst>
                    <a:ext uri="{FF2B5EF4-FFF2-40B4-BE49-F238E27FC236}">
                      <a16:creationId xmlns:a16="http://schemas.microsoft.com/office/drawing/2014/main" id="{0F1D6F81-9154-34C9-6267-EBC41D2D3713}"/>
                    </a:ext>
                  </a:extLst>
                </p:cNvPr>
                <p:cNvSpPr txBox="1"/>
                <p:nvPr/>
              </p:nvSpPr>
              <p:spPr>
                <a:xfrm>
                  <a:off x="5292080" y="4570917"/>
                  <a:ext cx="721928" cy="291747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90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30+70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2" name="TextBox 46">
                  <a:extLst>
                    <a:ext uri="{FF2B5EF4-FFF2-40B4-BE49-F238E27FC236}">
                      <a16:creationId xmlns:a16="http://schemas.microsoft.com/office/drawing/2014/main" id="{0F1D6F81-9154-34C9-6267-EBC41D2D3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4570917"/>
                  <a:ext cx="721928" cy="291747"/>
                </a:xfrm>
                <a:prstGeom prst="rect">
                  <a:avLst/>
                </a:prstGeom>
                <a:blipFill>
                  <a:blip r:embed="rId16"/>
                  <a:stretch>
                    <a:fillRect l="-5932" t="-2083" r="-4237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CEF2495-D9D3-2DD8-A649-74E7C188368A}"/>
              </a:ext>
            </a:extLst>
          </p:cNvPr>
          <p:cNvGrpSpPr/>
          <p:nvPr/>
        </p:nvGrpSpPr>
        <p:grpSpPr>
          <a:xfrm>
            <a:off x="5364088" y="3754777"/>
            <a:ext cx="2704266" cy="2556408"/>
            <a:chOff x="971600" y="548680"/>
            <a:chExt cx="2704266" cy="25564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46">
                  <a:extLst>
                    <a:ext uri="{FF2B5EF4-FFF2-40B4-BE49-F238E27FC236}">
                      <a16:creationId xmlns:a16="http://schemas.microsoft.com/office/drawing/2014/main" id="{00583095-5B17-240A-3D8C-3761D26EEBA9}"/>
                    </a:ext>
                  </a:extLst>
                </p:cNvPr>
                <p:cNvSpPr txBox="1"/>
                <p:nvPr/>
              </p:nvSpPr>
              <p:spPr>
                <a:xfrm>
                  <a:off x="971600" y="1124576"/>
                  <a:ext cx="2352375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∙0.5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∙1.5+3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∙0.5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∙1.5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+30+40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3" name="TextBox 46">
                  <a:extLst>
                    <a:ext uri="{FF2B5EF4-FFF2-40B4-BE49-F238E27FC236}">
                      <a16:creationId xmlns:a16="http://schemas.microsoft.com/office/drawing/2014/main" id="{00583095-5B17-240A-3D8C-3761D26EE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1124576"/>
                  <a:ext cx="2352375" cy="294824"/>
                </a:xfrm>
                <a:prstGeom prst="rect">
                  <a:avLst/>
                </a:prstGeom>
                <a:blipFill>
                  <a:blip r:embed="rId17"/>
                  <a:stretch>
                    <a:fillRect l="-1554" t="-4082" r="-1036" b="-1224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47">
                  <a:extLst>
                    <a:ext uri="{FF2B5EF4-FFF2-40B4-BE49-F238E27FC236}">
                      <a16:creationId xmlns:a16="http://schemas.microsoft.com/office/drawing/2014/main" id="{3AEB9199-EDFF-C590-64CC-2786CE5273B9}"/>
                    </a:ext>
                  </a:extLst>
                </p:cNvPr>
                <p:cNvSpPr txBox="1"/>
                <p:nvPr/>
              </p:nvSpPr>
              <p:spPr>
                <a:xfrm>
                  <a:off x="971600" y="2256618"/>
                  <a:ext cx="498278" cy="28911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10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4" name="TextBox 47">
                  <a:extLst>
                    <a:ext uri="{FF2B5EF4-FFF2-40B4-BE49-F238E27FC236}">
                      <a16:creationId xmlns:a16="http://schemas.microsoft.com/office/drawing/2014/main" id="{3AEB9199-EDFF-C590-64CC-2786CE527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2256618"/>
                  <a:ext cx="498278" cy="289118"/>
                </a:xfrm>
                <a:prstGeom prst="rect">
                  <a:avLst/>
                </a:prstGeom>
                <a:blipFill>
                  <a:blip r:embed="rId18"/>
                  <a:stretch>
                    <a:fillRect l="-8537" t="-2083" r="-6098" b="-145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2">
                  <a:extLst>
                    <a:ext uri="{FF2B5EF4-FFF2-40B4-BE49-F238E27FC236}">
                      <a16:creationId xmlns:a16="http://schemas.microsoft.com/office/drawing/2014/main" id="{5DA1A8B9-3086-D80E-C777-431BFC5B3610}"/>
                    </a:ext>
                  </a:extLst>
                </p:cNvPr>
                <p:cNvSpPr txBox="1"/>
                <p:nvPr/>
              </p:nvSpPr>
              <p:spPr>
                <a:xfrm>
                  <a:off x="971600" y="548680"/>
                  <a:ext cx="2704266" cy="30469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1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GB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0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GB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5" name="TextBox 52">
                  <a:extLst>
                    <a:ext uri="{FF2B5EF4-FFF2-40B4-BE49-F238E27FC236}">
                      <a16:creationId xmlns:a16="http://schemas.microsoft.com/office/drawing/2014/main" id="{5DA1A8B9-3086-D80E-C777-431BFC5B36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548680"/>
                  <a:ext cx="2704266" cy="304699"/>
                </a:xfrm>
                <a:prstGeom prst="rect">
                  <a:avLst/>
                </a:prstGeom>
                <a:blipFill>
                  <a:blip r:embed="rId19"/>
                  <a:stretch>
                    <a:fillRect l="-1577" t="-2000" r="-225" b="-8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48">
                  <a:extLst>
                    <a:ext uri="{FF2B5EF4-FFF2-40B4-BE49-F238E27FC236}">
                      <a16:creationId xmlns:a16="http://schemas.microsoft.com/office/drawing/2014/main" id="{69808BE5-B482-23A8-12D0-15D268EBA68B}"/>
                    </a:ext>
                  </a:extLst>
                </p:cNvPr>
                <p:cNvSpPr txBox="1"/>
                <p:nvPr/>
              </p:nvSpPr>
              <p:spPr>
                <a:xfrm>
                  <a:off x="971600" y="2816932"/>
                  <a:ext cx="427745" cy="288156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6" name="TextBox 48">
                  <a:extLst>
                    <a:ext uri="{FF2B5EF4-FFF2-40B4-BE49-F238E27FC236}">
                      <a16:creationId xmlns:a16="http://schemas.microsoft.com/office/drawing/2014/main" id="{69808BE5-B482-23A8-12D0-15D268EBA6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2816932"/>
                  <a:ext cx="427745" cy="288156"/>
                </a:xfrm>
                <a:prstGeom prst="rect">
                  <a:avLst/>
                </a:prstGeom>
                <a:blipFill>
                  <a:blip r:embed="rId20"/>
                  <a:stretch>
                    <a:fillRect l="-10000" t="-2128" r="-7143" b="-1702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46">
                  <a:extLst>
                    <a:ext uri="{FF2B5EF4-FFF2-40B4-BE49-F238E27FC236}">
                      <a16:creationId xmlns:a16="http://schemas.microsoft.com/office/drawing/2014/main" id="{0432EF0D-769C-D652-2E55-4A7524908129}"/>
                    </a:ext>
                  </a:extLst>
                </p:cNvPr>
                <p:cNvSpPr txBox="1"/>
                <p:nvPr/>
              </p:nvSpPr>
              <p:spPr>
                <a:xfrm>
                  <a:off x="971600" y="1690597"/>
                  <a:ext cx="1310295" cy="2948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GB" sz="10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sz="10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30+15+60</m:t>
                            </m:r>
                          </m:num>
                          <m:den>
                            <m:r>
                              <a:rPr lang="en-GB" sz="1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10+20+30+40</m:t>
                            </m:r>
                          </m:den>
                        </m:f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57" name="TextBox 46">
                  <a:extLst>
                    <a:ext uri="{FF2B5EF4-FFF2-40B4-BE49-F238E27FC236}">
                      <a16:creationId xmlns:a16="http://schemas.microsoft.com/office/drawing/2014/main" id="{0432EF0D-769C-D652-2E55-4A7524908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00" y="1690597"/>
                  <a:ext cx="1310295" cy="294824"/>
                </a:xfrm>
                <a:prstGeom prst="rect">
                  <a:avLst/>
                </a:prstGeom>
                <a:blipFill>
                  <a:blip r:embed="rId21"/>
                  <a:stretch>
                    <a:fillRect l="-3256" t="-4082" r="-2326" b="-1224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5149E13-357F-485C-2606-E1EF20C52E62}"/>
              </a:ext>
            </a:extLst>
          </p:cNvPr>
          <p:cNvSpPr txBox="1"/>
          <p:nvPr/>
        </p:nvSpPr>
        <p:spPr>
          <a:xfrm>
            <a:off x="251520" y="179348"/>
            <a:ext cx="150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 by Indicator</a:t>
            </a:r>
          </a:p>
        </p:txBody>
      </p:sp>
    </p:spTree>
    <p:extLst>
      <p:ext uri="{BB962C8B-B14F-4D97-AF65-F5344CB8AC3E}">
        <p14:creationId xmlns:p14="http://schemas.microsoft.com/office/powerpoint/2010/main" val="245415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160</Words>
  <Application>Microsoft Office PowerPoint</Application>
  <PresentationFormat>On-screen Show (4:3)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Jack</dc:creator>
  <cp:lastModifiedBy>Duncan Jack</cp:lastModifiedBy>
  <cp:revision>12</cp:revision>
  <dcterms:created xsi:type="dcterms:W3CDTF">2022-06-28T09:28:14Z</dcterms:created>
  <dcterms:modified xsi:type="dcterms:W3CDTF">2022-06-28T11:04:47Z</dcterms:modified>
</cp:coreProperties>
</file>