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Challenge" id="{1A7137B2-0AB2-4CF2-9F4E-9AB8130C7FC9}">
          <p14:sldIdLst>
            <p14:sldId id="264"/>
          </p14:sldIdLst>
        </p14:section>
        <p14:section name="The Challenge" id="{931B1DA1-9E27-4B90-A8DB-C6AF51D47E8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20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B3A56-F1AF-4FB9-AB3F-8DB298A6B49E}" v="257" dt="2022-06-07T15:23:43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4660"/>
  </p:normalViewPr>
  <p:slideViewPr>
    <p:cSldViewPr>
      <p:cViewPr>
        <p:scale>
          <a:sx n="200" d="100"/>
          <a:sy n="200" d="100"/>
        </p:scale>
        <p:origin x="144" y="-3546"/>
      </p:cViewPr>
      <p:guideLst>
        <p:guide orient="horz" pos="1616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Jack" userId="b02d8bf3-2e10-4dd6-9d46-14f260c151d2" providerId="ADAL" clId="{7EAD7D12-1C03-4845-A21B-2AD78336B8D2}"/>
    <pc:docChg chg="undo redo custSel addSld delSld modSld sldOrd modMainMaster addSection modSection">
      <pc:chgData name="Duncan Jack" userId="b02d8bf3-2e10-4dd6-9d46-14f260c151d2" providerId="ADAL" clId="{7EAD7D12-1C03-4845-A21B-2AD78336B8D2}" dt="2022-05-27T14:41:38.947" v="2266"/>
      <pc:docMkLst>
        <pc:docMk/>
      </pc:docMkLst>
      <pc:sldChg chg="addSp delSp modSp mod delAnim modAnim">
        <pc:chgData name="Duncan Jack" userId="b02d8bf3-2e10-4dd6-9d46-14f260c151d2" providerId="ADAL" clId="{7EAD7D12-1C03-4845-A21B-2AD78336B8D2}" dt="2022-05-27T11:57:46.666" v="1578" actId="208"/>
        <pc:sldMkLst>
          <pc:docMk/>
          <pc:sldMk cId="2841235477" sldId="256"/>
        </pc:sldMkLst>
        <pc:spChg chg="del">
          <ac:chgData name="Duncan Jack" userId="b02d8bf3-2e10-4dd6-9d46-14f260c151d2" providerId="ADAL" clId="{7EAD7D12-1C03-4845-A21B-2AD78336B8D2}" dt="2022-05-27T09:30:57.196" v="0" actId="478"/>
          <ac:spMkLst>
            <pc:docMk/>
            <pc:sldMk cId="2841235477" sldId="256"/>
            <ac:spMk id="2" creationId="{0E120BB3-2A9A-5910-AFF2-E05C706E4C3C}"/>
          </ac:spMkLst>
        </pc:spChg>
        <pc:spChg chg="del">
          <ac:chgData name="Duncan Jack" userId="b02d8bf3-2e10-4dd6-9d46-14f260c151d2" providerId="ADAL" clId="{7EAD7D12-1C03-4845-A21B-2AD78336B8D2}" dt="2022-05-27T09:31:00.170" v="1" actId="478"/>
          <ac:spMkLst>
            <pc:docMk/>
            <pc:sldMk cId="2841235477" sldId="256"/>
            <ac:spMk id="3" creationId="{B034712B-0ABA-55D4-E543-E78F96AD772D}"/>
          </ac:spMkLst>
        </pc:spChg>
        <pc:spChg chg="add del mod">
          <ac:chgData name="Duncan Jack" userId="b02d8bf3-2e10-4dd6-9d46-14f260c151d2" providerId="ADAL" clId="{7EAD7D12-1C03-4845-A21B-2AD78336B8D2}" dt="2022-05-27T09:47:41.737" v="90" actId="478"/>
          <ac:spMkLst>
            <pc:docMk/>
            <pc:sldMk cId="2841235477" sldId="256"/>
            <ac:spMk id="4" creationId="{3E751CDC-6BD7-DED2-7FCC-8A89DD8C92F0}"/>
          </ac:spMkLst>
        </pc:spChg>
        <pc:spChg chg="add mod ord">
          <ac:chgData name="Duncan Jack" userId="b02d8bf3-2e10-4dd6-9d46-14f260c151d2" providerId="ADAL" clId="{7EAD7D12-1C03-4845-A21B-2AD78336B8D2}" dt="2022-05-27T11:49:39.465" v="1514"/>
          <ac:spMkLst>
            <pc:docMk/>
            <pc:sldMk cId="2841235477" sldId="256"/>
            <ac:spMk id="5" creationId="{95699E08-63DA-1DE0-6F3F-6E3AEE91E4C0}"/>
          </ac:spMkLst>
        </pc:spChg>
        <pc:spChg chg="add del mod">
          <ac:chgData name="Duncan Jack" userId="b02d8bf3-2e10-4dd6-9d46-14f260c151d2" providerId="ADAL" clId="{7EAD7D12-1C03-4845-A21B-2AD78336B8D2}" dt="2022-05-27T09:48:08.362" v="95" actId="478"/>
          <ac:spMkLst>
            <pc:docMk/>
            <pc:sldMk cId="2841235477" sldId="256"/>
            <ac:spMk id="12" creationId="{519FBB03-6ADB-2370-8FDE-94919B65C344}"/>
          </ac:spMkLst>
        </pc:spChg>
        <pc:spChg chg="add del mod">
          <ac:chgData name="Duncan Jack" userId="b02d8bf3-2e10-4dd6-9d46-14f260c151d2" providerId="ADAL" clId="{7EAD7D12-1C03-4845-A21B-2AD78336B8D2}" dt="2022-05-27T09:49:50.596" v="128" actId="478"/>
          <ac:spMkLst>
            <pc:docMk/>
            <pc:sldMk cId="2841235477" sldId="256"/>
            <ac:spMk id="13" creationId="{F742250C-A4B5-135B-92C8-8273DE6346A3}"/>
          </ac:spMkLst>
        </pc:spChg>
        <pc:spChg chg="add del mod">
          <ac:chgData name="Duncan Jack" userId="b02d8bf3-2e10-4dd6-9d46-14f260c151d2" providerId="ADAL" clId="{7EAD7D12-1C03-4845-A21B-2AD78336B8D2}" dt="2022-05-27T09:49:51.409" v="129" actId="478"/>
          <ac:spMkLst>
            <pc:docMk/>
            <pc:sldMk cId="2841235477" sldId="256"/>
            <ac:spMk id="14" creationId="{6C0FED95-EA72-E836-A06F-C36F1CEDEAD2}"/>
          </ac:spMkLst>
        </pc:spChg>
        <pc:spChg chg="add del mod">
          <ac:chgData name="Duncan Jack" userId="b02d8bf3-2e10-4dd6-9d46-14f260c151d2" providerId="ADAL" clId="{7EAD7D12-1C03-4845-A21B-2AD78336B8D2}" dt="2022-05-27T09:49:52.302" v="130" actId="478"/>
          <ac:spMkLst>
            <pc:docMk/>
            <pc:sldMk cId="2841235477" sldId="256"/>
            <ac:spMk id="15" creationId="{085FDFA3-1709-317C-FAEB-22A5B5682EFA}"/>
          </ac:spMkLst>
        </pc:spChg>
        <pc:spChg chg="add del mod ord">
          <ac:chgData name="Duncan Jack" userId="b02d8bf3-2e10-4dd6-9d46-14f260c151d2" providerId="ADAL" clId="{7EAD7D12-1C03-4845-A21B-2AD78336B8D2}" dt="2022-05-27T10:05:49.782" v="478" actId="478"/>
          <ac:spMkLst>
            <pc:docMk/>
            <pc:sldMk cId="2841235477" sldId="256"/>
            <ac:spMk id="16" creationId="{82457D15-4AD7-467E-19A8-7C93036348DB}"/>
          </ac:spMkLst>
        </pc:spChg>
        <pc:spChg chg="add del mod ord">
          <ac:chgData name="Duncan Jack" userId="b02d8bf3-2e10-4dd6-9d46-14f260c151d2" providerId="ADAL" clId="{7EAD7D12-1C03-4845-A21B-2AD78336B8D2}" dt="2022-05-27T10:05:50.642" v="479" actId="478"/>
          <ac:spMkLst>
            <pc:docMk/>
            <pc:sldMk cId="2841235477" sldId="256"/>
            <ac:spMk id="17" creationId="{16B7881D-D76A-B27E-E516-D799FDED0128}"/>
          </ac:spMkLst>
        </pc:spChg>
        <pc:spChg chg="add del mod ord">
          <ac:chgData name="Duncan Jack" userId="b02d8bf3-2e10-4dd6-9d46-14f260c151d2" providerId="ADAL" clId="{7EAD7D12-1C03-4845-A21B-2AD78336B8D2}" dt="2022-05-27T10:05:51.454" v="480" actId="478"/>
          <ac:spMkLst>
            <pc:docMk/>
            <pc:sldMk cId="2841235477" sldId="256"/>
            <ac:spMk id="18" creationId="{8032170F-F2B4-C412-2094-151F52DC513A}"/>
          </ac:spMkLst>
        </pc:spChg>
        <pc:spChg chg="add mod">
          <ac:chgData name="Duncan Jack" userId="b02d8bf3-2e10-4dd6-9d46-14f260c151d2" providerId="ADAL" clId="{7EAD7D12-1C03-4845-A21B-2AD78336B8D2}" dt="2022-05-27T11:00:44.767" v="1025" actId="1038"/>
          <ac:spMkLst>
            <pc:docMk/>
            <pc:sldMk cId="2841235477" sldId="256"/>
            <ac:spMk id="19" creationId="{9A0174C4-B51F-9C6A-BAE5-CCFFC7972E93}"/>
          </ac:spMkLst>
        </pc:spChg>
        <pc:spChg chg="add mod">
          <ac:chgData name="Duncan Jack" userId="b02d8bf3-2e10-4dd6-9d46-14f260c151d2" providerId="ADAL" clId="{7EAD7D12-1C03-4845-A21B-2AD78336B8D2}" dt="2022-05-27T11:00:50.950" v="1027" actId="1038"/>
          <ac:spMkLst>
            <pc:docMk/>
            <pc:sldMk cId="2841235477" sldId="256"/>
            <ac:spMk id="22" creationId="{01A41B8A-E821-4713-E8D5-DE2B3B03389D}"/>
          </ac:spMkLst>
        </pc:spChg>
        <pc:spChg chg="add mod">
          <ac:chgData name="Duncan Jack" userId="b02d8bf3-2e10-4dd6-9d46-14f260c151d2" providerId="ADAL" clId="{7EAD7D12-1C03-4845-A21B-2AD78336B8D2}" dt="2022-05-27T11:00:09.309" v="1006" actId="1035"/>
          <ac:spMkLst>
            <pc:docMk/>
            <pc:sldMk cId="2841235477" sldId="256"/>
            <ac:spMk id="24" creationId="{2C69530D-8B7D-342D-B502-4AB841D9ED31}"/>
          </ac:spMkLst>
        </pc:spChg>
        <pc:spChg chg="add mod">
          <ac:chgData name="Duncan Jack" userId="b02d8bf3-2e10-4dd6-9d46-14f260c151d2" providerId="ADAL" clId="{7EAD7D12-1C03-4845-A21B-2AD78336B8D2}" dt="2022-05-27T11:00:39.012" v="1023" actId="1035"/>
          <ac:spMkLst>
            <pc:docMk/>
            <pc:sldMk cId="2841235477" sldId="256"/>
            <ac:spMk id="26" creationId="{0D0706E6-0E25-72EE-FBC1-BF4BCA288168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8" creationId="{D31E2D4A-5288-79EE-2CFE-F9EFD8D4147B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9" creationId="{43B661CA-BEB5-33AB-D416-A72A0F5F3AB2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1:45:21.434" v="1459" actId="478"/>
          <ac:spMkLst>
            <pc:docMk/>
            <pc:sldMk cId="2841235477" sldId="256"/>
            <ac:spMk id="32" creationId="{8EAE6D26-5996-C9EB-F6BA-1B75EE1A473A}"/>
          </ac:spMkLst>
        </pc:spChg>
        <pc:spChg chg="add del mod">
          <ac:chgData name="Duncan Jack" userId="b02d8bf3-2e10-4dd6-9d46-14f260c151d2" providerId="ADAL" clId="{7EAD7D12-1C03-4845-A21B-2AD78336B8D2}" dt="2022-05-27T10:09:32.703" v="594" actId="478"/>
          <ac:spMkLst>
            <pc:docMk/>
            <pc:sldMk cId="2841235477" sldId="256"/>
            <ac:spMk id="36" creationId="{30F9C9E7-EE7B-48D0-0D31-835B17A753B1}"/>
          </ac:spMkLst>
        </pc:spChg>
        <pc:spChg chg="add del mod">
          <ac:chgData name="Duncan Jack" userId="b02d8bf3-2e10-4dd6-9d46-14f260c151d2" providerId="ADAL" clId="{7EAD7D12-1C03-4845-A21B-2AD78336B8D2}" dt="2022-05-27T11:45:20.887" v="1458" actId="478"/>
          <ac:spMkLst>
            <pc:docMk/>
            <pc:sldMk cId="2841235477" sldId="256"/>
            <ac:spMk id="36" creationId="{F2ECE515-CCDE-04C4-58B0-8DA9EE0A9E4B}"/>
          </ac:spMkLst>
        </pc:spChg>
        <pc:spChg chg="add del mod">
          <ac:chgData name="Duncan Jack" userId="b02d8bf3-2e10-4dd6-9d46-14f260c151d2" providerId="ADAL" clId="{7EAD7D12-1C03-4845-A21B-2AD78336B8D2}" dt="2022-05-27T11:26:12.385" v="1181" actId="478"/>
          <ac:spMkLst>
            <pc:docMk/>
            <pc:sldMk cId="2841235477" sldId="256"/>
            <ac:spMk id="37" creationId="{42FF05D1-ED34-89C9-9488-CA3A2DB7587F}"/>
          </ac:spMkLst>
        </pc:spChg>
        <pc:spChg chg="add del mod">
          <ac:chgData name="Duncan Jack" userId="b02d8bf3-2e10-4dd6-9d46-14f260c151d2" providerId="ADAL" clId="{7EAD7D12-1C03-4845-A21B-2AD78336B8D2}" dt="2022-05-27T10:09:31.581" v="593" actId="478"/>
          <ac:spMkLst>
            <pc:docMk/>
            <pc:sldMk cId="2841235477" sldId="256"/>
            <ac:spMk id="37" creationId="{A53E07BA-52CC-5CDD-825E-FC3426C2B634}"/>
          </ac:spMkLst>
        </pc:spChg>
        <pc:spChg chg="add del mod">
          <ac:chgData name="Duncan Jack" userId="b02d8bf3-2e10-4dd6-9d46-14f260c151d2" providerId="ADAL" clId="{7EAD7D12-1C03-4845-A21B-2AD78336B8D2}" dt="2022-05-27T10:09:21.953" v="589"/>
          <ac:spMkLst>
            <pc:docMk/>
            <pc:sldMk cId="2841235477" sldId="256"/>
            <ac:spMk id="38" creationId="{7FD1946C-59A8-DEDB-D889-372B634C0116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8" creationId="{E4178D69-4D7F-344C-D630-1BF367B2A3DA}"/>
          </ac:spMkLst>
        </pc:spChg>
        <pc:spChg chg="add mod ord topLvl">
          <ac:chgData name="Duncan Jack" userId="b02d8bf3-2e10-4dd6-9d46-14f260c151d2" providerId="ADAL" clId="{7EAD7D12-1C03-4845-A21B-2AD78336B8D2}" dt="2022-05-27T11:07:22.257" v="1065" actId="165"/>
          <ac:spMkLst>
            <pc:docMk/>
            <pc:sldMk cId="2841235477" sldId="256"/>
            <ac:spMk id="39" creationId="{C4BB4BB8-966F-C927-62D2-4C94E44F554C}"/>
          </ac:spMkLst>
        </pc:spChg>
        <pc:spChg chg="add del mod ord">
          <ac:chgData name="Duncan Jack" userId="b02d8bf3-2e10-4dd6-9d46-14f260c151d2" providerId="ADAL" clId="{7EAD7D12-1C03-4845-A21B-2AD78336B8D2}" dt="2022-05-27T10:51:36.182" v="909" actId="478"/>
          <ac:spMkLst>
            <pc:docMk/>
            <pc:sldMk cId="2841235477" sldId="256"/>
            <ac:spMk id="40" creationId="{DD6638D8-B744-3A12-1775-3ABB5017111B}"/>
          </ac:spMkLst>
        </pc:spChg>
        <pc:spChg chg="add del mod ord">
          <ac:chgData name="Duncan Jack" userId="b02d8bf3-2e10-4dd6-9d46-14f260c151d2" providerId="ADAL" clId="{7EAD7D12-1C03-4845-A21B-2AD78336B8D2}" dt="2022-05-27T10:51:36.823" v="910" actId="478"/>
          <ac:spMkLst>
            <pc:docMk/>
            <pc:sldMk cId="2841235477" sldId="256"/>
            <ac:spMk id="41" creationId="{1A9F006B-E549-409B-F204-E76CB2C344AF}"/>
          </ac:spMkLst>
        </pc:spChg>
        <pc:spChg chg="add mod">
          <ac:chgData name="Duncan Jack" userId="b02d8bf3-2e10-4dd6-9d46-14f260c151d2" providerId="ADAL" clId="{7EAD7D12-1C03-4845-A21B-2AD78336B8D2}" dt="2022-05-27T11:43:18.018" v="1443" actId="1035"/>
          <ac:spMkLst>
            <pc:docMk/>
            <pc:sldMk cId="2841235477" sldId="256"/>
            <ac:spMk id="42" creationId="{BE3DF278-0567-1F3B-7F00-5D494B8DD980}"/>
          </ac:spMkLst>
        </pc:spChg>
        <pc:spChg chg="add mod">
          <ac:chgData name="Duncan Jack" userId="b02d8bf3-2e10-4dd6-9d46-14f260c151d2" providerId="ADAL" clId="{7EAD7D12-1C03-4845-A21B-2AD78336B8D2}" dt="2022-05-27T11:01:38.209" v="1046" actId="1038"/>
          <ac:spMkLst>
            <pc:docMk/>
            <pc:sldMk cId="2841235477" sldId="256"/>
            <ac:spMk id="43" creationId="{D3A6C3CA-89A6-216F-1843-826EE896D739}"/>
          </ac:spMkLst>
        </pc:spChg>
        <pc:spChg chg="add del mod">
          <ac:chgData name="Duncan Jack" userId="b02d8bf3-2e10-4dd6-9d46-14f260c151d2" providerId="ADAL" clId="{7EAD7D12-1C03-4845-A21B-2AD78336B8D2}" dt="2022-05-27T10:33:36.738" v="887"/>
          <ac:spMkLst>
            <pc:docMk/>
            <pc:sldMk cId="2841235477" sldId="256"/>
            <ac:spMk id="44" creationId="{F5803CCF-177C-AA0B-3E49-B281D7326426}"/>
          </ac:spMkLst>
        </pc:spChg>
        <pc:spChg chg="add mod">
          <ac:chgData name="Duncan Jack" userId="b02d8bf3-2e10-4dd6-9d46-14f260c151d2" providerId="ADAL" clId="{7EAD7D12-1C03-4845-A21B-2AD78336B8D2}" dt="2022-05-27T11:28:22.937" v="1243" actId="1038"/>
          <ac:spMkLst>
            <pc:docMk/>
            <pc:sldMk cId="2841235477" sldId="256"/>
            <ac:spMk id="45" creationId="{9683442B-44FB-F32E-1AA7-DEC2E84096CD}"/>
          </ac:spMkLst>
        </pc:spChg>
        <pc:spChg chg="add mod">
          <ac:chgData name="Duncan Jack" userId="b02d8bf3-2e10-4dd6-9d46-14f260c151d2" providerId="ADAL" clId="{7EAD7D12-1C03-4845-A21B-2AD78336B8D2}" dt="2022-05-27T11:28:53.859" v="1256" actId="1038"/>
          <ac:spMkLst>
            <pc:docMk/>
            <pc:sldMk cId="2841235477" sldId="256"/>
            <ac:spMk id="47" creationId="{E57A9465-B942-9B77-0124-363C807C43F5}"/>
          </ac:spMkLst>
        </pc:spChg>
        <pc:spChg chg="add mod">
          <ac:chgData name="Duncan Jack" userId="b02d8bf3-2e10-4dd6-9d46-14f260c151d2" providerId="ADAL" clId="{7EAD7D12-1C03-4845-A21B-2AD78336B8D2}" dt="2022-05-27T11:29:35.241" v="1269" actId="1035"/>
          <ac:spMkLst>
            <pc:docMk/>
            <pc:sldMk cId="2841235477" sldId="256"/>
            <ac:spMk id="49" creationId="{EC356018-25E0-2BB9-8F8B-BF74D8FAD7D4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56" creationId="{89FB2721-5A55-3ACD-2FCF-5D4273B002C8}"/>
          </ac:spMkLst>
        </pc:spChg>
        <pc:spChg chg="add del mod">
          <ac:chgData name="Duncan Jack" userId="b02d8bf3-2e10-4dd6-9d46-14f260c151d2" providerId="ADAL" clId="{7EAD7D12-1C03-4845-A21B-2AD78336B8D2}" dt="2022-05-27T11:45:20.120" v="1457" actId="478"/>
          <ac:spMkLst>
            <pc:docMk/>
            <pc:sldMk cId="2841235477" sldId="256"/>
            <ac:spMk id="58" creationId="{89D5CCC8-8928-AE7B-C7DA-595D50C46334}"/>
          </ac:spMkLst>
        </pc:spChg>
        <pc:spChg chg="add mod">
          <ac:chgData name="Duncan Jack" userId="b02d8bf3-2e10-4dd6-9d46-14f260c151d2" providerId="ADAL" clId="{7EAD7D12-1C03-4845-A21B-2AD78336B8D2}" dt="2022-05-27T11:57:46.666" v="1578" actId="208"/>
          <ac:spMkLst>
            <pc:docMk/>
            <pc:sldMk cId="2841235477" sldId="256"/>
            <ac:spMk id="59" creationId="{D6726CFD-C1BF-7498-8C04-196810245F6B}"/>
          </ac:spMkLst>
        </pc:spChg>
        <pc:grpChg chg="add del mod ord">
          <ac:chgData name="Duncan Jack" userId="b02d8bf3-2e10-4dd6-9d46-14f260c151d2" providerId="ADAL" clId="{7EAD7D12-1C03-4845-A21B-2AD78336B8D2}" dt="2022-05-27T11:22:09.456" v="1130" actId="478"/>
          <ac:grpSpMkLst>
            <pc:docMk/>
            <pc:sldMk cId="2841235477" sldId="256"/>
            <ac:grpSpMk id="4" creationId="{23F975B9-2320-EF9C-4EE1-F5BC0314A081}"/>
          </ac:grpSpMkLst>
        </pc:grpChg>
        <pc:grpChg chg="add mod">
          <ac:chgData name="Duncan Jack" userId="b02d8bf3-2e10-4dd6-9d46-14f260c151d2" providerId="ADAL" clId="{7EAD7D12-1C03-4845-A21B-2AD78336B8D2}" dt="2022-05-27T11:07:20.313" v="1062" actId="338"/>
          <ac:grpSpMkLst>
            <pc:docMk/>
            <pc:sldMk cId="2841235477" sldId="256"/>
            <ac:grpSpMk id="9" creationId="{AA4FF9C6-6C14-C4BE-623A-6FADA56E625A}"/>
          </ac:grpSpMkLst>
        </pc:grpChg>
        <pc:grpChg chg="add mod ord">
          <ac:chgData name="Duncan Jack" userId="b02d8bf3-2e10-4dd6-9d46-14f260c151d2" providerId="ADAL" clId="{7EAD7D12-1C03-4845-A21B-2AD78336B8D2}" dt="2022-05-27T11:45:35.265" v="1479" actId="14100"/>
          <ac:grpSpMkLst>
            <pc:docMk/>
            <pc:sldMk cId="2841235477" sldId="256"/>
            <ac:grpSpMk id="14" creationId="{3ADFE481-C3D8-A066-D91E-2752D1524E41}"/>
          </ac:grpSpMkLst>
        </pc:grp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" creationId="{32E46E3A-233D-55D1-EBDE-D4DFA8EFC3DB}"/>
          </ac:cxnSpMkLst>
        </pc:cxnChg>
        <pc:cxnChg chg="add mod">
          <ac:chgData name="Duncan Jack" userId="b02d8bf3-2e10-4dd6-9d46-14f260c151d2" providerId="ADAL" clId="{7EAD7D12-1C03-4845-A21B-2AD78336B8D2}" dt="2022-05-27T11:07:26.693" v="1068" actId="14100"/>
          <ac:cxnSpMkLst>
            <pc:docMk/>
            <pc:sldMk cId="2841235477" sldId="256"/>
            <ac:cxnSpMk id="7" creationId="{0026F2DF-24F5-956F-FE0E-B8EFFFA3FB61}"/>
          </ac:cxnSpMkLst>
        </pc:cxnChg>
        <pc:cxnChg chg="add mod ord">
          <ac:chgData name="Duncan Jack" userId="b02d8bf3-2e10-4dd6-9d46-14f260c151d2" providerId="ADAL" clId="{7EAD7D12-1C03-4845-A21B-2AD78336B8D2}" dt="2022-05-27T11:46:02.808" v="1487" actId="166"/>
          <ac:cxnSpMkLst>
            <pc:docMk/>
            <pc:sldMk cId="2841235477" sldId="256"/>
            <ac:cxnSpMk id="11" creationId="{800C1B21-AC63-1C2F-B25A-ADDE8A5DB996}"/>
          </ac:cxnSpMkLst>
        </pc:cxnChg>
        <pc:cxnChg chg="add del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13" creationId="{0B276608-8751-18E9-6F06-2EBF5D810BEB}"/>
          </ac:cxnSpMkLst>
        </pc:cxnChg>
        <pc:cxnChg chg="add mod">
          <ac:chgData name="Duncan Jack" userId="b02d8bf3-2e10-4dd6-9d46-14f260c151d2" providerId="ADAL" clId="{7EAD7D12-1C03-4845-A21B-2AD78336B8D2}" dt="2022-05-27T11:00:25.183" v="1014" actId="1037"/>
          <ac:cxnSpMkLst>
            <pc:docMk/>
            <pc:sldMk cId="2841235477" sldId="256"/>
            <ac:cxnSpMk id="21" creationId="{76587536-CA0F-F9CD-9BA4-1EF08C4B61C8}"/>
          </ac:cxnSpMkLst>
        </pc:cxnChg>
        <pc:cxnChg chg="add mod">
          <ac:chgData name="Duncan Jack" userId="b02d8bf3-2e10-4dd6-9d46-14f260c151d2" providerId="ADAL" clId="{7EAD7D12-1C03-4845-A21B-2AD78336B8D2}" dt="2022-05-27T11:00:22.779" v="1011" actId="1037"/>
          <ac:cxnSpMkLst>
            <pc:docMk/>
            <pc:sldMk cId="2841235477" sldId="256"/>
            <ac:cxnSpMk id="23" creationId="{07277064-9C41-B4D2-5456-81DCE193F646}"/>
          </ac:cxnSpMkLst>
        </pc:cxnChg>
        <pc:cxnChg chg="add mod">
          <ac:chgData name="Duncan Jack" userId="b02d8bf3-2e10-4dd6-9d46-14f260c151d2" providerId="ADAL" clId="{7EAD7D12-1C03-4845-A21B-2AD78336B8D2}" dt="2022-05-27T11:00:00.656" v="1000" actId="1038"/>
          <ac:cxnSpMkLst>
            <pc:docMk/>
            <pc:sldMk cId="2841235477" sldId="256"/>
            <ac:cxnSpMk id="25" creationId="{0310947D-5BA6-26B0-054B-6EF73EB932B3}"/>
          </ac:cxnSpMkLst>
        </pc:cxnChg>
        <pc:cxnChg chg="add mod">
          <ac:chgData name="Duncan Jack" userId="b02d8bf3-2e10-4dd6-9d46-14f260c151d2" providerId="ADAL" clId="{7EAD7D12-1C03-4845-A21B-2AD78336B8D2}" dt="2022-05-27T11:00:28.292" v="1017" actId="1037"/>
          <ac:cxnSpMkLst>
            <pc:docMk/>
            <pc:sldMk cId="2841235477" sldId="256"/>
            <ac:cxnSpMk id="27" creationId="{097A98FD-A4F2-0E4C-1D2C-427F62B3CE46}"/>
          </ac:cxnSpMkLst>
        </pc:cxn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1" creationId="{815C6D5C-BBF5-F501-07B6-4187659C5300}"/>
          </ac:cxnSpMkLst>
        </pc:cxnChg>
        <pc:cxnChg chg="add mod">
          <ac:chgData name="Duncan Jack" userId="b02d8bf3-2e10-4dd6-9d46-14f260c151d2" providerId="ADAL" clId="{7EAD7D12-1C03-4845-A21B-2AD78336B8D2}" dt="2022-05-27T10:59:57.116" v="999" actId="1035"/>
          <ac:cxnSpMkLst>
            <pc:docMk/>
            <pc:sldMk cId="2841235477" sldId="256"/>
            <ac:cxnSpMk id="33" creationId="{980DE5FC-A0F6-6326-5F05-A9AFBD76F00C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4" creationId="{C336BF0B-C248-CD08-FB2F-4F58ACC2B901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5" creationId="{97295C2A-D832-14F6-1B96-BD3BD99F3F37}"/>
          </ac:cxnSpMkLst>
        </pc:cxnChg>
        <pc:cxnChg chg="add mod">
          <ac:chgData name="Duncan Jack" userId="b02d8bf3-2e10-4dd6-9d46-14f260c151d2" providerId="ADAL" clId="{7EAD7D12-1C03-4845-A21B-2AD78336B8D2}" dt="2022-05-27T11:27:08.706" v="1207" actId="1035"/>
          <ac:cxnSpMkLst>
            <pc:docMk/>
            <pc:sldMk cId="2841235477" sldId="256"/>
            <ac:cxnSpMk id="44" creationId="{79377F5F-7429-56AD-314A-EC11EA8D6232}"/>
          </ac:cxnSpMkLst>
        </pc:cxnChg>
        <pc:cxnChg chg="add mod">
          <ac:chgData name="Duncan Jack" userId="b02d8bf3-2e10-4dd6-9d46-14f260c151d2" providerId="ADAL" clId="{7EAD7D12-1C03-4845-A21B-2AD78336B8D2}" dt="2022-05-27T11:28:11.946" v="1237" actId="1038"/>
          <ac:cxnSpMkLst>
            <pc:docMk/>
            <pc:sldMk cId="2841235477" sldId="256"/>
            <ac:cxnSpMk id="46" creationId="{9554FB80-BD52-D0C2-7978-B28E222AECBA}"/>
          </ac:cxnSpMkLst>
        </pc:cxnChg>
        <pc:cxnChg chg="add mod">
          <ac:chgData name="Duncan Jack" userId="b02d8bf3-2e10-4dd6-9d46-14f260c151d2" providerId="ADAL" clId="{7EAD7D12-1C03-4845-A21B-2AD78336B8D2}" dt="2022-05-27T11:28:42.239" v="1252" actId="1037"/>
          <ac:cxnSpMkLst>
            <pc:docMk/>
            <pc:sldMk cId="2841235477" sldId="256"/>
            <ac:cxnSpMk id="48" creationId="{A6E21E5B-607E-9C21-2F9F-5B07C0667758}"/>
          </ac:cxnSpMkLst>
        </pc:cxnChg>
        <pc:cxnChg chg="add mod">
          <ac:chgData name="Duncan Jack" userId="b02d8bf3-2e10-4dd6-9d46-14f260c151d2" providerId="ADAL" clId="{7EAD7D12-1C03-4845-A21B-2AD78336B8D2}" dt="2022-05-27T11:29:20.091" v="1262" actId="1037"/>
          <ac:cxnSpMkLst>
            <pc:docMk/>
            <pc:sldMk cId="2841235477" sldId="256"/>
            <ac:cxnSpMk id="50" creationId="{1A2ABFBE-1604-34CC-EE89-6B64E894D5D3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1" creationId="{00A8E416-7A15-5B64-3B2B-2299A593CF09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2" creationId="{3B57F226-1D11-AB0C-A994-6CC5C8A0799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3" creationId="{0399EC03-F8DB-D1AE-C215-3DA0D2506305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4" creationId="{859ADBA7-20C4-E65F-219B-1951B94AB36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5" creationId="{2653AA28-5437-41F5-21F3-6909D12EF11E}"/>
          </ac:cxnSpMkLst>
        </pc:cxnChg>
        <pc:cxnChg chg="add mod">
          <ac:chgData name="Duncan Jack" userId="b02d8bf3-2e10-4dd6-9d46-14f260c151d2" providerId="ADAL" clId="{7EAD7D12-1C03-4845-A21B-2AD78336B8D2}" dt="2022-05-27T11:40:30.780" v="1416" actId="1035"/>
          <ac:cxnSpMkLst>
            <pc:docMk/>
            <pc:sldMk cId="2841235477" sldId="256"/>
            <ac:cxnSpMk id="57" creationId="{35D83315-BDD9-D7C4-6438-011CF0BFF23F}"/>
          </ac:cxnSpMkLst>
        </pc:cxnChg>
      </pc:sldChg>
      <pc:sldChg chg="addSp delSp modSp add mod delAnim modAnim">
        <pc:chgData name="Duncan Jack" userId="b02d8bf3-2e10-4dd6-9d46-14f260c151d2" providerId="ADAL" clId="{7EAD7D12-1C03-4845-A21B-2AD78336B8D2}" dt="2022-05-27T11:57:33.998" v="1577" actId="208"/>
        <pc:sldMkLst>
          <pc:docMk/>
          <pc:sldMk cId="465502375" sldId="257"/>
        </pc:sldMkLst>
        <pc:spChg chg="mod">
          <ac:chgData name="Duncan Jack" userId="b02d8bf3-2e10-4dd6-9d46-14f260c151d2" providerId="ADAL" clId="{7EAD7D12-1C03-4845-A21B-2AD78336B8D2}" dt="2022-05-27T11:50:07.985" v="1518"/>
          <ac:spMkLst>
            <pc:docMk/>
            <pc:sldMk cId="465502375" sldId="257"/>
            <ac:spMk id="5" creationId="{95699E08-63DA-1DE0-6F3F-6E3AEE91E4C0}"/>
          </ac:spMkLst>
        </pc:spChg>
        <pc:spChg chg="add mod">
          <ac:chgData name="Duncan Jack" userId="b02d8bf3-2e10-4dd6-9d46-14f260c151d2" providerId="ADAL" clId="{7EAD7D12-1C03-4845-A21B-2AD78336B8D2}" dt="2022-05-27T11:57:33.998" v="1577" actId="208"/>
          <ac:spMkLst>
            <pc:docMk/>
            <pc:sldMk cId="465502375" sldId="257"/>
            <ac:spMk id="39" creationId="{B1B7E66E-F5EB-DDEB-E356-4D9D797714C5}"/>
          </ac:spMkLst>
        </pc:spChg>
        <pc:spChg chg="mod">
          <ac:chgData name="Duncan Jack" userId="b02d8bf3-2e10-4dd6-9d46-14f260c151d2" providerId="ADAL" clId="{7EAD7D12-1C03-4845-A21B-2AD78336B8D2}" dt="2022-05-27T11:57:20.845" v="1576" actId="208"/>
          <ac:spMkLst>
            <pc:docMk/>
            <pc:sldMk cId="465502375" sldId="257"/>
            <ac:spMk id="59" creationId="{D6726CFD-C1BF-7498-8C04-196810245F6B}"/>
          </ac:spMkLst>
        </pc:spChg>
        <pc:cxnChg chg="add del mod">
          <ac:chgData name="Duncan Jack" userId="b02d8bf3-2e10-4dd6-9d46-14f260c151d2" providerId="ADAL" clId="{7EAD7D12-1C03-4845-A21B-2AD78336B8D2}" dt="2022-05-27T11:55:57.124" v="1575" actId="478"/>
          <ac:cxnSpMkLst>
            <pc:docMk/>
            <pc:sldMk cId="465502375" sldId="257"/>
            <ac:cxnSpMk id="3" creationId="{CA689231-97E2-65E5-AA48-E5EEB5320A75}"/>
          </ac:cxnSpMkLst>
        </pc:cxnChg>
        <pc:cxnChg chg="ord">
          <ac:chgData name="Duncan Jack" userId="b02d8bf3-2e10-4dd6-9d46-14f260c151d2" providerId="ADAL" clId="{7EAD7D12-1C03-4845-A21B-2AD78336B8D2}" dt="2022-05-27T11:48:50.553" v="1512" actId="166"/>
          <ac:cxnSpMkLst>
            <pc:docMk/>
            <pc:sldMk cId="465502375" sldId="257"/>
            <ac:cxnSpMk id="7" creationId="{0026F2DF-24F5-956F-FE0E-B8EFFFA3FB61}"/>
          </ac:cxnSpMkLst>
        </pc:cxnChg>
      </pc:sldChg>
      <pc:sldChg chg="add del">
        <pc:chgData name="Duncan Jack" userId="b02d8bf3-2e10-4dd6-9d46-14f260c151d2" providerId="ADAL" clId="{7EAD7D12-1C03-4845-A21B-2AD78336B8D2}" dt="2022-05-27T11:33:04.246" v="1275" actId="2696"/>
        <pc:sldMkLst>
          <pc:docMk/>
          <pc:sldMk cId="467730743" sldId="257"/>
        </pc:sldMkLst>
      </pc:sldChg>
      <pc:sldChg chg="addSp delSp modSp add del mod modAnim">
        <pc:chgData name="Duncan Jack" userId="b02d8bf3-2e10-4dd6-9d46-14f260c151d2" providerId="ADAL" clId="{7EAD7D12-1C03-4845-A21B-2AD78336B8D2}" dt="2022-05-27T11:24:55.259" v="1164" actId="2696"/>
        <pc:sldMkLst>
          <pc:docMk/>
          <pc:sldMk cId="1946975719" sldId="257"/>
        </pc:sldMkLst>
        <pc:spChg chg="add mod">
          <ac:chgData name="Duncan Jack" userId="b02d8bf3-2e10-4dd6-9d46-14f260c151d2" providerId="ADAL" clId="{7EAD7D12-1C03-4845-A21B-2AD78336B8D2}" dt="2022-05-27T11:10:20.264" v="1088" actId="1035"/>
          <ac:spMkLst>
            <pc:docMk/>
            <pc:sldMk cId="1946975719" sldId="257"/>
            <ac:spMk id="32" creationId="{8B3916C0-A8E2-B96F-7799-A8108298B0E4}"/>
          </ac:spMkLst>
        </pc:spChg>
        <pc:spChg chg="mod topLvl">
          <ac:chgData name="Duncan Jack" userId="b02d8bf3-2e10-4dd6-9d46-14f260c151d2" providerId="ADAL" clId="{7EAD7D12-1C03-4845-A21B-2AD78336B8D2}" dt="2022-05-27T11:10:01.348" v="1083" actId="1035"/>
          <ac:spMkLst>
            <pc:docMk/>
            <pc:sldMk cId="1946975719" sldId="257"/>
            <ac:spMk id="39" creationId="{C4BB4BB8-966F-C927-62D2-4C94E44F554C}"/>
          </ac:spMkLst>
        </pc:spChg>
        <pc:grpChg chg="del">
          <ac:chgData name="Duncan Jack" userId="b02d8bf3-2e10-4dd6-9d46-14f260c151d2" providerId="ADAL" clId="{7EAD7D12-1C03-4845-A21B-2AD78336B8D2}" dt="2022-05-27T11:09:44.549" v="1077" actId="165"/>
          <ac:grpSpMkLst>
            <pc:docMk/>
            <pc:sldMk cId="1946975719" sldId="257"/>
            <ac:grpSpMk id="4" creationId="{23F975B9-2320-EF9C-4EE1-F5BC0314A081}"/>
          </ac:grpSpMkLst>
        </pc:grpChg>
        <pc:cxnChg chg="del mod topLvl">
          <ac:chgData name="Duncan Jack" userId="b02d8bf3-2e10-4dd6-9d46-14f260c151d2" providerId="ADAL" clId="{7EAD7D12-1C03-4845-A21B-2AD78336B8D2}" dt="2022-05-27T11:09:48.812" v="1078" actId="478"/>
          <ac:cxnSpMkLst>
            <pc:docMk/>
            <pc:sldMk cId="1946975719" sldId="257"/>
            <ac:cxnSpMk id="3" creationId="{32E46E3A-233D-55D1-EBDE-D4DFA8EFC3DB}"/>
          </ac:cxnSpMkLst>
        </pc:cxnChg>
        <pc:cxnChg chg="ord">
          <ac:chgData name="Duncan Jack" userId="b02d8bf3-2e10-4dd6-9d46-14f260c151d2" providerId="ADAL" clId="{7EAD7D12-1C03-4845-A21B-2AD78336B8D2}" dt="2022-05-27T11:13:27.050" v="1097" actId="166"/>
          <ac:cxnSpMkLst>
            <pc:docMk/>
            <pc:sldMk cId="1946975719" sldId="257"/>
            <ac:cxnSpMk id="7" creationId="{0026F2DF-24F5-956F-FE0E-B8EFFFA3FB61}"/>
          </ac:cxnSpMkLst>
        </pc:cxnChg>
        <pc:cxnChg chg="mod topLvl">
          <ac:chgData name="Duncan Jack" userId="b02d8bf3-2e10-4dd6-9d46-14f260c151d2" providerId="ADAL" clId="{7EAD7D12-1C03-4845-A21B-2AD78336B8D2}" dt="2022-05-27T11:09:44.549" v="1077" actId="165"/>
          <ac:cxnSpMkLst>
            <pc:docMk/>
            <pc:sldMk cId="1946975719" sldId="257"/>
            <ac:cxnSpMk id="31" creationId="{815C6D5C-BBF5-F501-07B6-4187659C5300}"/>
          </ac:cxnSpMkLst>
        </pc:cxnChg>
      </pc:sldChg>
      <pc:sldChg chg="addSp delSp modSp add del mod modAnim">
        <pc:chgData name="Duncan Jack" userId="b02d8bf3-2e10-4dd6-9d46-14f260c151d2" providerId="ADAL" clId="{7EAD7D12-1C03-4845-A21B-2AD78336B8D2}" dt="2022-05-27T11:02:09.805" v="1047" actId="2696"/>
        <pc:sldMkLst>
          <pc:docMk/>
          <pc:sldMk cId="3541659554" sldId="257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0:31:19.861" v="881"/>
          <ac:spMkLst>
            <pc:docMk/>
            <pc:sldMk cId="3541659554" sldId="257"/>
            <ac:spMk id="31" creationId="{E6085C2A-EB10-FFF5-853A-EF8718B720D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9" creationId="{C4BB4BB8-966F-C927-62D2-4C94E44F554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0" creationId="{DD6638D8-B744-3A12-1775-3ABB5017111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5" creationId="{97295C2A-D832-14F6-1B96-BD3BD99F3F37}"/>
          </ac:cxnSpMkLst>
        </pc:cxnChg>
      </pc:sldChg>
      <pc:sldChg chg="add del ord">
        <pc:chgData name="Duncan Jack" userId="b02d8bf3-2e10-4dd6-9d46-14f260c151d2" providerId="ADAL" clId="{7EAD7D12-1C03-4845-A21B-2AD78336B8D2}" dt="2022-05-27T10:34:32.035" v="891" actId="2696"/>
        <pc:sldMkLst>
          <pc:docMk/>
          <pc:sldMk cId="1168422805" sldId="258"/>
        </pc:sldMkLst>
      </pc:sldChg>
      <pc:sldChg chg="delSp modSp add del mod delAnim">
        <pc:chgData name="Duncan Jack" userId="b02d8bf3-2e10-4dd6-9d46-14f260c151d2" providerId="ADAL" clId="{7EAD7D12-1C03-4845-A21B-2AD78336B8D2}" dt="2022-05-27T11:24:58.546" v="1165" actId="2696"/>
        <pc:sldMkLst>
          <pc:docMk/>
          <pc:sldMk cId="2432308338" sldId="258"/>
        </pc:sldMkLst>
        <pc:spChg chg="mod">
          <ac:chgData name="Duncan Jack" userId="b02d8bf3-2e10-4dd6-9d46-14f260c151d2" providerId="ADAL" clId="{7EAD7D12-1C03-4845-A21B-2AD78336B8D2}" dt="2022-05-27T11:16:13.942" v="1114" actId="1035"/>
          <ac:spMkLst>
            <pc:docMk/>
            <pc:sldMk cId="2432308338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14:19.727" v="1099" actId="478"/>
          <ac:spMkLst>
            <pc:docMk/>
            <pc:sldMk cId="2432308338" sldId="258"/>
            <ac:spMk id="32" creationId="{8B3916C0-A8E2-B96F-7799-A8108298B0E4}"/>
          </ac:spMkLst>
        </pc:spChg>
        <pc:spChg chg="del">
          <ac:chgData name="Duncan Jack" userId="b02d8bf3-2e10-4dd6-9d46-14f260c151d2" providerId="ADAL" clId="{7EAD7D12-1C03-4845-A21B-2AD78336B8D2}" dt="2022-05-27T11:14:22.422" v="1100" actId="478"/>
          <ac:spMkLst>
            <pc:docMk/>
            <pc:sldMk cId="2432308338" sldId="258"/>
            <ac:spMk id="39" creationId="{C4BB4BB8-966F-C927-62D2-4C94E44F554C}"/>
          </ac:spMkLst>
        </pc:spChg>
        <pc:cxnChg chg="del">
          <ac:chgData name="Duncan Jack" userId="b02d8bf3-2e10-4dd6-9d46-14f260c151d2" providerId="ADAL" clId="{7EAD7D12-1C03-4845-A21B-2AD78336B8D2}" dt="2022-05-27T11:14:46.896" v="1110" actId="478"/>
          <ac:cxnSpMkLst>
            <pc:docMk/>
            <pc:sldMk cId="2432308338" sldId="258"/>
            <ac:cxnSpMk id="31" creationId="{815C6D5C-BBF5-F501-07B6-4187659C5300}"/>
          </ac:cxnSpMkLst>
        </pc:cxnChg>
      </pc:sldChg>
      <pc:sldChg chg="delSp modSp add del mod ord delAnim modAnim">
        <pc:chgData name="Duncan Jack" userId="b02d8bf3-2e10-4dd6-9d46-14f260c151d2" providerId="ADAL" clId="{7EAD7D12-1C03-4845-A21B-2AD78336B8D2}" dt="2022-05-27T11:02:13.069" v="1048" actId="2696"/>
        <pc:sldMkLst>
          <pc:docMk/>
          <pc:sldMk cId="2508856161" sldId="258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30" creationId="{FA50162D-4D98-6BDF-6D22-8425E37BEB10}"/>
          </ac:spMkLst>
        </pc:spChg>
        <pc:spChg chg="del">
          <ac:chgData name="Duncan Jack" userId="b02d8bf3-2e10-4dd6-9d46-14f260c151d2" providerId="ADAL" clId="{7EAD7D12-1C03-4845-A21B-2AD78336B8D2}" dt="2022-05-27T10:34:42.363" v="897" actId="478"/>
          <ac:spMkLst>
            <pc:docMk/>
            <pc:sldMk cId="2508856161" sldId="258"/>
            <ac:spMk id="39" creationId="{C4BB4BB8-966F-C927-62D2-4C94E44F554C}"/>
          </ac:spMkLst>
        </pc:spChg>
        <pc:spChg chg="del">
          <ac:chgData name="Duncan Jack" userId="b02d8bf3-2e10-4dd6-9d46-14f260c151d2" providerId="ADAL" clId="{7EAD7D12-1C03-4845-A21B-2AD78336B8D2}" dt="2022-05-27T10:34:41.488" v="896" actId="478"/>
          <ac:spMkLst>
            <pc:docMk/>
            <pc:sldMk cId="2508856161" sldId="258"/>
            <ac:spMk id="40" creationId="{DD6638D8-B744-3A12-1775-3ABB5017111B}"/>
          </ac:spMkLst>
        </pc:spChg>
        <pc:spChg chg="del">
          <ac:chgData name="Duncan Jack" userId="b02d8bf3-2e10-4dd6-9d46-14f260c151d2" providerId="ADAL" clId="{7EAD7D12-1C03-4845-A21B-2AD78336B8D2}" dt="2022-05-27T10:34:40.473" v="895" actId="478"/>
          <ac:spMkLst>
            <pc:docMk/>
            <pc:sldMk cId="2508856161" sldId="258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5" creationId="{97295C2A-D832-14F6-1B96-BD3BD99F3F37}"/>
          </ac:cxnSpMkLst>
        </pc:cxnChg>
      </pc:sldChg>
      <pc:sldChg chg="delSp modSp add mod delAnim">
        <pc:chgData name="Duncan Jack" userId="b02d8bf3-2e10-4dd6-9d46-14f260c151d2" providerId="ADAL" clId="{7EAD7D12-1C03-4845-A21B-2AD78336B8D2}" dt="2022-05-27T12:05:20.008" v="1606" actId="20577"/>
        <pc:sldMkLst>
          <pc:docMk/>
          <pc:sldMk cId="3821569415" sldId="258"/>
        </pc:sldMkLst>
        <pc:spChg chg="del">
          <ac:chgData name="Duncan Jack" userId="b02d8bf3-2e10-4dd6-9d46-14f260c151d2" providerId="ADAL" clId="{7EAD7D12-1C03-4845-A21B-2AD78336B8D2}" dt="2022-05-27T11:58:57.886" v="1581" actId="478"/>
          <ac:spMkLst>
            <pc:docMk/>
            <pc:sldMk cId="3821569415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58:55.745" v="1580" actId="478"/>
          <ac:spMkLst>
            <pc:docMk/>
            <pc:sldMk cId="3821569415" sldId="258"/>
            <ac:spMk id="39" creationId="{B1B7E66E-F5EB-DDEB-E356-4D9D797714C5}"/>
          </ac:spMkLst>
        </pc:spChg>
        <pc:spChg chg="mod ord">
          <ac:chgData name="Duncan Jack" userId="b02d8bf3-2e10-4dd6-9d46-14f260c151d2" providerId="ADAL" clId="{7EAD7D12-1C03-4845-A21B-2AD78336B8D2}" dt="2022-05-27T12:05:20.008" v="1606" actId="20577"/>
          <ac:spMkLst>
            <pc:docMk/>
            <pc:sldMk cId="3821569415" sldId="258"/>
            <ac:spMk id="59" creationId="{D6726CFD-C1BF-7498-8C04-196810245F6B}"/>
          </ac:spMkLst>
        </pc:spChg>
        <pc:cxnChg chg="ord">
          <ac:chgData name="Duncan Jack" userId="b02d8bf3-2e10-4dd6-9d46-14f260c151d2" providerId="ADAL" clId="{7EAD7D12-1C03-4845-A21B-2AD78336B8D2}" dt="2022-05-27T12:00:16.825" v="1591" actId="166"/>
          <ac:cxnSpMkLst>
            <pc:docMk/>
            <pc:sldMk cId="3821569415" sldId="258"/>
            <ac:cxnSpMk id="7" creationId="{0026F2DF-24F5-956F-FE0E-B8EFFFA3FB61}"/>
          </ac:cxnSpMkLst>
        </pc:cxnChg>
        <pc:cxnChg chg="ord">
          <ac:chgData name="Duncan Jack" userId="b02d8bf3-2e10-4dd6-9d46-14f260c151d2" providerId="ADAL" clId="{7EAD7D12-1C03-4845-A21B-2AD78336B8D2}" dt="2022-05-27T12:00:12.796" v="1590" actId="166"/>
          <ac:cxnSpMkLst>
            <pc:docMk/>
            <pc:sldMk cId="3821569415" sldId="258"/>
            <ac:cxnSpMk id="11" creationId="{800C1B21-AC63-1C2F-B25A-ADDE8A5DB996}"/>
          </ac:cxnSpMkLst>
        </pc:cxnChg>
      </pc:sldChg>
      <pc:sldChg chg="addSp delSp modSp new del mod ord">
        <pc:chgData name="Duncan Jack" userId="b02d8bf3-2e10-4dd6-9d46-14f260c151d2" providerId="ADAL" clId="{7EAD7D12-1C03-4845-A21B-2AD78336B8D2}" dt="2022-05-27T12:55:04.132" v="2195" actId="2696"/>
        <pc:sldMkLst>
          <pc:docMk/>
          <pc:sldMk cId="940785431" sldId="259"/>
        </pc:sldMkLst>
        <pc:spChg chg="del">
          <ac:chgData name="Duncan Jack" userId="b02d8bf3-2e10-4dd6-9d46-14f260c151d2" providerId="ADAL" clId="{7EAD7D12-1C03-4845-A21B-2AD78336B8D2}" dt="2022-05-27T12:07:29.659" v="1608" actId="478"/>
          <ac:spMkLst>
            <pc:docMk/>
            <pc:sldMk cId="940785431" sldId="259"/>
            <ac:spMk id="2" creationId="{12389F41-4A87-92C3-4B21-55BA04FD5066}"/>
          </ac:spMkLst>
        </pc:spChg>
        <pc:spChg chg="del">
          <ac:chgData name="Duncan Jack" userId="b02d8bf3-2e10-4dd6-9d46-14f260c151d2" providerId="ADAL" clId="{7EAD7D12-1C03-4845-A21B-2AD78336B8D2}" dt="2022-05-27T12:07:32.016" v="1609" actId="478"/>
          <ac:spMkLst>
            <pc:docMk/>
            <pc:sldMk cId="940785431" sldId="259"/>
            <ac:spMk id="3" creationId="{A477FBB7-4568-FF88-B8DE-37C8121A0E18}"/>
          </ac:spMkLst>
        </pc:spChg>
        <pc:spChg chg="add mod">
          <ac:chgData name="Duncan Jack" userId="b02d8bf3-2e10-4dd6-9d46-14f260c151d2" providerId="ADAL" clId="{7EAD7D12-1C03-4845-A21B-2AD78336B8D2}" dt="2022-05-27T12:54:21.970" v="2188" actId="1035"/>
          <ac:spMkLst>
            <pc:docMk/>
            <pc:sldMk cId="940785431" sldId="259"/>
            <ac:spMk id="7" creationId="{DE715D7D-7542-5C3E-F575-C13B22681D69}"/>
          </ac:spMkLst>
        </pc:spChg>
        <pc:graphicFrameChg chg="add mod modGraphic">
          <ac:chgData name="Duncan Jack" userId="b02d8bf3-2e10-4dd6-9d46-14f260c151d2" providerId="ADAL" clId="{7EAD7D12-1C03-4845-A21B-2AD78336B8D2}" dt="2022-05-27T12:49:15.928" v="2153" actId="20577"/>
          <ac:graphicFrameMkLst>
            <pc:docMk/>
            <pc:sldMk cId="940785431" sldId="259"/>
            <ac:graphicFrameMk id="4" creationId="{3754E9D9-8A08-C094-BE41-084080E92DC7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46:46.079" v="2106" actId="20577"/>
          <ac:graphicFrameMkLst>
            <pc:docMk/>
            <pc:sldMk cId="940785431" sldId="259"/>
            <ac:graphicFrameMk id="5" creationId="{01153DDC-F8E5-671F-32BB-41CE2DA71902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54:16.668" v="2184" actId="20577"/>
          <ac:graphicFrameMkLst>
            <pc:docMk/>
            <pc:sldMk cId="940785431" sldId="259"/>
            <ac:graphicFrameMk id="6" creationId="{C95F6B57-75F8-9D1C-FC8C-69336D051C58}"/>
          </ac:graphicFrameMkLst>
        </pc:graphicFrameChg>
      </pc:sldChg>
      <pc:sldChg chg="modSp add mod modAnim">
        <pc:chgData name="Duncan Jack" userId="b02d8bf3-2e10-4dd6-9d46-14f260c151d2" providerId="ADAL" clId="{7EAD7D12-1C03-4845-A21B-2AD78336B8D2}" dt="2022-05-27T14:41:38.947" v="2266"/>
        <pc:sldMkLst>
          <pc:docMk/>
          <pc:sldMk cId="3463918712" sldId="259"/>
        </pc:sldMkLst>
        <pc:spChg chg="mod">
          <ac:chgData name="Duncan Jack" userId="b02d8bf3-2e10-4dd6-9d46-14f260c151d2" providerId="ADAL" clId="{7EAD7D12-1C03-4845-A21B-2AD78336B8D2}" dt="2022-05-27T13:19:01.705" v="2205" actId="1038"/>
          <ac:spMkLst>
            <pc:docMk/>
            <pc:sldMk cId="3463918712" sldId="259"/>
            <ac:spMk id="7" creationId="{DE715D7D-7542-5C3E-F575-C13B22681D69}"/>
          </ac:spMkLst>
        </pc:spChg>
        <pc:graphicFrameChg chg="modGraphic">
          <ac:chgData name="Duncan Jack" userId="b02d8bf3-2e10-4dd6-9d46-14f260c151d2" providerId="ADAL" clId="{7EAD7D12-1C03-4845-A21B-2AD78336B8D2}" dt="2022-05-27T13:57:41.261" v="2226" actId="20577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8:39.644" v="2249" actId="20577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9:03.417" v="2262" actId="20577"/>
          <ac:graphicFrameMkLst>
            <pc:docMk/>
            <pc:sldMk cId="3463918712" sldId="259"/>
            <ac:graphicFrameMk id="6" creationId="{C95F6B57-75F8-9D1C-FC8C-69336D051C58}"/>
          </ac:graphicFrameMkLst>
        </pc:graphicFrameChg>
      </pc:sldChg>
      <pc:sldMasterChg chg="modSp modSldLayout">
        <pc:chgData name="Duncan Jack" userId="b02d8bf3-2e10-4dd6-9d46-14f260c151d2" providerId="ADAL" clId="{7EAD7D12-1C03-4845-A21B-2AD78336B8D2}" dt="2022-05-27T10:53:46.003" v="927"/>
        <pc:sldMasterMkLst>
          <pc:docMk/>
          <pc:sldMasterMk cId="1464303374" sldId="2147483648"/>
        </pc:sldMaster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2" creationId="{F50BEC43-5458-9BFD-8E8C-EAE79E86561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3" creationId="{1D16DE75-1610-6B5E-4F45-069CEA9F2FDE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4" creationId="{069422F3-D1CD-0DC8-4FC2-604179442266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5" creationId="{E91E03A8-BA90-8037-6C24-E4D4281C1F17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6" creationId="{B636B42B-50DE-8A4D-4745-B6A3BE6284D9}"/>
          </ac:spMkLst>
        </pc:sp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578102202" sldId="214748364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2" creationId="{5322B6BE-C405-65C6-4CAF-308A4E2BD0D3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3" creationId="{AD1F51C2-4C12-F4EB-BE80-8B383AA967C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870713647" sldId="2147483651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2" creationId="{5F104D05-06CA-87AB-2FE8-2337782FD01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3" creationId="{B4275DFD-1159-962D-5DE9-6B42FE6622A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987339710" sldId="2147483652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3" creationId="{F7E01693-5C86-DD66-DFCA-7CF0C312D57E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4" creationId="{E693FD29-4B2B-BC25-790D-50E75A6D5D5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938967817" sldId="2147483653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2" creationId="{7A8A58F9-C9C1-1C27-9C20-BDA18562301F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3" creationId="{86A2094E-DB9B-AB12-735E-E1F2BC3593EA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4" creationId="{AA6A1EC2-52DC-BD58-A57A-88971E49B0B1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5" creationId="{F985136F-0C12-181E-FFEC-A0AE3E4E985D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6" creationId="{9225C469-2091-4098-8FB8-0549C69356A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491561626" sldId="2147483656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2" creationId="{730ADE77-C7A5-5E6F-0AC6-2CFC3FC7A5C2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3" creationId="{82CBF394-3C24-D20C-F9AE-5301CB59354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4" creationId="{2AA73219-5DD3-AB8F-C9D8-5191FA9A7C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868383847" sldId="2147483657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2" creationId="{C1346E49-BE18-E0F2-E9FB-6FB31309410B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3" creationId="{980969E8-E23B-2858-1927-F3FF6895009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4" creationId="{309EDA81-5C2A-2E05-4B63-5D2BCAF9E9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573016005" sldId="214748365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2" creationId="{9B46DD73-30FC-5093-1FF3-DC6AB30E1B0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3" creationId="{F3FE9613-A8CA-7E44-B76E-9E7A9A6B7347}"/>
            </ac:spMkLst>
          </pc:spChg>
        </pc:sldLayoutChg>
      </pc:sldMasterChg>
    </pc:docChg>
  </pc:docChgLst>
  <pc:docChgLst>
    <pc:chgData name="Duncan Jack" userId="b02d8bf3-2e10-4dd6-9d46-14f260c151d2" providerId="ADAL" clId="{563B3A56-F1AF-4FB9-AB3F-8DB298A6B49E}"/>
    <pc:docChg chg="undo redo custSel addSld delSld modSld sldOrd delSection modSection">
      <pc:chgData name="Duncan Jack" userId="b02d8bf3-2e10-4dd6-9d46-14f260c151d2" providerId="ADAL" clId="{563B3A56-F1AF-4FB9-AB3F-8DB298A6B49E}" dt="2022-06-07T15:23:51.538" v="2657" actId="1076"/>
      <pc:docMkLst>
        <pc:docMk/>
      </pc:docMkLst>
      <pc:sldChg chg="del">
        <pc:chgData name="Duncan Jack" userId="b02d8bf3-2e10-4dd6-9d46-14f260c151d2" providerId="ADAL" clId="{563B3A56-F1AF-4FB9-AB3F-8DB298A6B49E}" dt="2022-06-07T13:53:55.166" v="0" actId="47"/>
        <pc:sldMkLst>
          <pc:docMk/>
          <pc:sldMk cId="2841235477" sldId="256"/>
        </pc:sldMkLst>
      </pc:sldChg>
      <pc:sldChg chg="del">
        <pc:chgData name="Duncan Jack" userId="b02d8bf3-2e10-4dd6-9d46-14f260c151d2" providerId="ADAL" clId="{563B3A56-F1AF-4FB9-AB3F-8DB298A6B49E}" dt="2022-06-07T13:53:55.759" v="1" actId="47"/>
        <pc:sldMkLst>
          <pc:docMk/>
          <pc:sldMk cId="465502375" sldId="257"/>
        </pc:sldMkLst>
      </pc:sldChg>
      <pc:sldChg chg="del">
        <pc:chgData name="Duncan Jack" userId="b02d8bf3-2e10-4dd6-9d46-14f260c151d2" providerId="ADAL" clId="{563B3A56-F1AF-4FB9-AB3F-8DB298A6B49E}" dt="2022-06-07T13:53:56.384" v="2" actId="47"/>
        <pc:sldMkLst>
          <pc:docMk/>
          <pc:sldMk cId="3821569415" sldId="258"/>
        </pc:sldMkLst>
      </pc:sldChg>
      <pc:sldChg chg="addSp delSp modSp del mod delAnim">
        <pc:chgData name="Duncan Jack" userId="b02d8bf3-2e10-4dd6-9d46-14f260c151d2" providerId="ADAL" clId="{563B3A56-F1AF-4FB9-AB3F-8DB298A6B49E}" dt="2022-06-07T14:42:21.545" v="1260" actId="47"/>
        <pc:sldMkLst>
          <pc:docMk/>
          <pc:sldMk cId="3463918712" sldId="259"/>
        </pc:sldMkLst>
        <pc:spChg chg="add del mod">
          <ac:chgData name="Duncan Jack" userId="b02d8bf3-2e10-4dd6-9d46-14f260c151d2" providerId="ADAL" clId="{563B3A56-F1AF-4FB9-AB3F-8DB298A6B49E}" dt="2022-06-07T14:01:52.430" v="198" actId="478"/>
          <ac:spMkLst>
            <pc:docMk/>
            <pc:sldMk cId="3463918712" sldId="259"/>
            <ac:spMk id="2" creationId="{7C8AD8EA-A338-6356-0FCF-5E16344E21C8}"/>
          </ac:spMkLst>
        </pc:spChg>
        <pc:spChg chg="add del mod">
          <ac:chgData name="Duncan Jack" userId="b02d8bf3-2e10-4dd6-9d46-14f260c151d2" providerId="ADAL" clId="{563B3A56-F1AF-4FB9-AB3F-8DB298A6B49E}" dt="2022-06-07T14:01:50.978" v="196" actId="478"/>
          <ac:spMkLst>
            <pc:docMk/>
            <pc:sldMk cId="3463918712" sldId="259"/>
            <ac:spMk id="3" creationId="{8B08C825-44F3-2A48-28F1-F84C1D4DA9B2}"/>
          </ac:spMkLst>
        </pc:spChg>
        <pc:spChg chg="del">
          <ac:chgData name="Duncan Jack" userId="b02d8bf3-2e10-4dd6-9d46-14f260c151d2" providerId="ADAL" clId="{563B3A56-F1AF-4FB9-AB3F-8DB298A6B49E}" dt="2022-06-07T13:54:00.947" v="3" actId="478"/>
          <ac:spMkLst>
            <pc:docMk/>
            <pc:sldMk cId="3463918712" sldId="259"/>
            <ac:spMk id="7" creationId="{DE715D7D-7542-5C3E-F575-C13B22681D69}"/>
          </ac:spMkLst>
        </pc:spChg>
        <pc:spChg chg="add del mod">
          <ac:chgData name="Duncan Jack" userId="b02d8bf3-2e10-4dd6-9d46-14f260c151d2" providerId="ADAL" clId="{563B3A56-F1AF-4FB9-AB3F-8DB298A6B49E}" dt="2022-06-07T14:01:53.196" v="199" actId="478"/>
          <ac:spMkLst>
            <pc:docMk/>
            <pc:sldMk cId="3463918712" sldId="259"/>
            <ac:spMk id="8" creationId="{3FEE4523-9FFF-1716-D4BB-FD5739E32E8C}"/>
          </ac:spMkLst>
        </pc:spChg>
        <pc:spChg chg="add del mod">
          <ac:chgData name="Duncan Jack" userId="b02d8bf3-2e10-4dd6-9d46-14f260c151d2" providerId="ADAL" clId="{563B3A56-F1AF-4FB9-AB3F-8DB298A6B49E}" dt="2022-06-07T14:01:53.586" v="200" actId="478"/>
          <ac:spMkLst>
            <pc:docMk/>
            <pc:sldMk cId="3463918712" sldId="259"/>
            <ac:spMk id="9" creationId="{8DBD5B3F-C59E-FB32-455C-8639D2638E57}"/>
          </ac:spMkLst>
        </pc:spChg>
        <pc:spChg chg="add del mod">
          <ac:chgData name="Duncan Jack" userId="b02d8bf3-2e10-4dd6-9d46-14f260c151d2" providerId="ADAL" clId="{563B3A56-F1AF-4FB9-AB3F-8DB298A6B49E}" dt="2022-06-07T14:01:54.243" v="201" actId="478"/>
          <ac:spMkLst>
            <pc:docMk/>
            <pc:sldMk cId="3463918712" sldId="259"/>
            <ac:spMk id="10" creationId="{0CC56986-2FB7-F91A-158D-1A91ECF732C9}"/>
          </ac:spMkLst>
        </pc:spChg>
        <pc:spChg chg="add del mod">
          <ac:chgData name="Duncan Jack" userId="b02d8bf3-2e10-4dd6-9d46-14f260c151d2" providerId="ADAL" clId="{563B3A56-F1AF-4FB9-AB3F-8DB298A6B49E}" dt="2022-06-07T14:01:54.868" v="202" actId="478"/>
          <ac:spMkLst>
            <pc:docMk/>
            <pc:sldMk cId="3463918712" sldId="259"/>
            <ac:spMk id="11" creationId="{887316F1-3F0C-86D7-C1FF-3B96CE9FC1A7}"/>
          </ac:spMkLst>
        </pc:spChg>
        <pc:spChg chg="add del mod">
          <ac:chgData name="Duncan Jack" userId="b02d8bf3-2e10-4dd6-9d46-14f260c151d2" providerId="ADAL" clId="{563B3A56-F1AF-4FB9-AB3F-8DB298A6B49E}" dt="2022-06-07T14:01:55.368" v="203" actId="478"/>
          <ac:spMkLst>
            <pc:docMk/>
            <pc:sldMk cId="3463918712" sldId="259"/>
            <ac:spMk id="12" creationId="{D4E431BC-F2E0-5B71-B777-1C9B7E557C93}"/>
          </ac:spMkLst>
        </pc:spChg>
        <pc:spChg chg="add del mod">
          <ac:chgData name="Duncan Jack" userId="b02d8bf3-2e10-4dd6-9d46-14f260c151d2" providerId="ADAL" clId="{563B3A56-F1AF-4FB9-AB3F-8DB298A6B49E}" dt="2022-06-07T14:01:55.901" v="204" actId="478"/>
          <ac:spMkLst>
            <pc:docMk/>
            <pc:sldMk cId="3463918712" sldId="259"/>
            <ac:spMk id="13" creationId="{17F118E5-B8BC-9340-5A2A-11885EC400D0}"/>
          </ac:spMkLst>
        </pc:spChg>
        <pc:spChg chg="add del mod">
          <ac:chgData name="Duncan Jack" userId="b02d8bf3-2e10-4dd6-9d46-14f260c151d2" providerId="ADAL" clId="{563B3A56-F1AF-4FB9-AB3F-8DB298A6B49E}" dt="2022-06-07T14:01:58.963" v="205" actId="478"/>
          <ac:spMkLst>
            <pc:docMk/>
            <pc:sldMk cId="3463918712" sldId="259"/>
            <ac:spMk id="14" creationId="{7CAD1588-8082-0A11-E6B7-5B273E29835D}"/>
          </ac:spMkLst>
        </pc:spChg>
        <pc:spChg chg="add del mod">
          <ac:chgData name="Duncan Jack" userId="b02d8bf3-2e10-4dd6-9d46-14f260c151d2" providerId="ADAL" clId="{563B3A56-F1AF-4FB9-AB3F-8DB298A6B49E}" dt="2022-06-07T14:01:59.871" v="206" actId="478"/>
          <ac:spMkLst>
            <pc:docMk/>
            <pc:sldMk cId="3463918712" sldId="259"/>
            <ac:spMk id="15" creationId="{E485DF9F-AB37-49A7-A02D-E6A3456FB81F}"/>
          </ac:spMkLst>
        </pc:spChg>
        <pc:spChg chg="add del mod">
          <ac:chgData name="Duncan Jack" userId="b02d8bf3-2e10-4dd6-9d46-14f260c151d2" providerId="ADAL" clId="{563B3A56-F1AF-4FB9-AB3F-8DB298A6B49E}" dt="2022-06-07T14:02:02.993" v="207" actId="478"/>
          <ac:spMkLst>
            <pc:docMk/>
            <pc:sldMk cId="3463918712" sldId="259"/>
            <ac:spMk id="16" creationId="{CE6C4853-F675-5D4A-C68B-C31FFBC9E8CD}"/>
          </ac:spMkLst>
        </pc:spChg>
        <pc:spChg chg="add del mod">
          <ac:chgData name="Duncan Jack" userId="b02d8bf3-2e10-4dd6-9d46-14f260c151d2" providerId="ADAL" clId="{563B3A56-F1AF-4FB9-AB3F-8DB298A6B49E}" dt="2022-06-07T14:01:51.868" v="197" actId="478"/>
          <ac:spMkLst>
            <pc:docMk/>
            <pc:sldMk cId="3463918712" sldId="259"/>
            <ac:spMk id="17" creationId="{FA04FD65-8C99-F054-1FD1-7980E2D740F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18" creationId="{3C003D6B-82A5-0FA8-13AD-6F009AA7534E}"/>
          </ac:spMkLst>
        </pc:spChg>
        <pc:spChg chg="add del mod">
          <ac:chgData name="Duncan Jack" userId="b02d8bf3-2e10-4dd6-9d46-14f260c151d2" providerId="ADAL" clId="{563B3A56-F1AF-4FB9-AB3F-8DB298A6B49E}" dt="2022-06-07T14:04:16.369" v="316" actId="478"/>
          <ac:spMkLst>
            <pc:docMk/>
            <pc:sldMk cId="3463918712" sldId="259"/>
            <ac:spMk id="19" creationId="{B54CFAA6-37CA-FE1D-8DB3-D5F0F9B718A3}"/>
          </ac:spMkLst>
        </pc:spChg>
        <pc:spChg chg="add del mod">
          <ac:chgData name="Duncan Jack" userId="b02d8bf3-2e10-4dd6-9d46-14f260c151d2" providerId="ADAL" clId="{563B3A56-F1AF-4FB9-AB3F-8DB298A6B49E}" dt="2022-06-07T14:04:15.852" v="315" actId="478"/>
          <ac:spMkLst>
            <pc:docMk/>
            <pc:sldMk cId="3463918712" sldId="259"/>
            <ac:spMk id="20" creationId="{94B3AB09-F4F2-3108-08F0-44432A1FFEB2}"/>
          </ac:spMkLst>
        </pc:spChg>
        <pc:spChg chg="add del mod">
          <ac:chgData name="Duncan Jack" userId="b02d8bf3-2e10-4dd6-9d46-14f260c151d2" providerId="ADAL" clId="{563B3A56-F1AF-4FB9-AB3F-8DB298A6B49E}" dt="2022-06-07T14:04:14.618" v="314" actId="478"/>
          <ac:spMkLst>
            <pc:docMk/>
            <pc:sldMk cId="3463918712" sldId="259"/>
            <ac:spMk id="21" creationId="{5421AB46-64DE-2766-1459-AB95DDCB917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2" creationId="{F5F4446D-7D2C-2A28-DD29-9B0B07BA6C3B}"/>
          </ac:spMkLst>
        </pc:spChg>
        <pc:spChg chg="add del mod">
          <ac:chgData name="Duncan Jack" userId="b02d8bf3-2e10-4dd6-9d46-14f260c151d2" providerId="ADAL" clId="{563B3A56-F1AF-4FB9-AB3F-8DB298A6B49E}" dt="2022-06-07T14:06:03.521" v="356" actId="478"/>
          <ac:spMkLst>
            <pc:docMk/>
            <pc:sldMk cId="3463918712" sldId="259"/>
            <ac:spMk id="23" creationId="{FC860917-E7E0-5352-3C7E-42E76C4BE6AA}"/>
          </ac:spMkLst>
        </pc:spChg>
        <pc:spChg chg="add del mod">
          <ac:chgData name="Duncan Jack" userId="b02d8bf3-2e10-4dd6-9d46-14f260c151d2" providerId="ADAL" clId="{563B3A56-F1AF-4FB9-AB3F-8DB298A6B49E}" dt="2022-06-07T14:06:02.940" v="355" actId="478"/>
          <ac:spMkLst>
            <pc:docMk/>
            <pc:sldMk cId="3463918712" sldId="259"/>
            <ac:spMk id="24" creationId="{988C2F1C-912F-A31B-C55E-4FCCC44F874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5" creationId="{226DEDF8-2DC3-5EDA-FF62-9C09CFC110E2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6" creationId="{EB0FEF35-21AC-4173-DF64-94324718B93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7" creationId="{96E5900E-09F3-EB4C-B24E-66B58163E41D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8" creationId="{76D1789F-7EEE-53AB-ABC0-CB372757BFA9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9" creationId="{F4C34436-AD16-B4C7-3153-C32511024B7F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30" creationId="{8606C16A-1E40-E620-71CE-913DDF8FAA71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1" creationId="{3B503DF1-486C-8111-B37F-C96FEAD8CC68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2" creationId="{4229C4D3-5118-66EC-F9C6-236BA0BCF92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3" creationId="{7031ADB6-E147-6C06-6361-17D317F08A0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4" creationId="{5D4AC498-DA1D-BCE7-2992-BC2D007B9BC2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5" creationId="{2EA3BF0A-B647-940C-23F0-63D6795D518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6" creationId="{ADE927C9-1C26-8B7F-09D4-F840D247A443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7" creationId="{1367FAB7-DF50-94DF-837D-A9372D39A444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8" creationId="{A5102098-1295-2DC8-8965-7414BD963A0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9" creationId="{24EAFB6E-F0FD-0E2A-6FB9-07759BB05660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0" creationId="{9F4817D7-08CF-AAB2-A9AD-569BB95EF25A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1" creationId="{96BDCFBB-F325-C2AC-E99A-489D941ED451}"/>
          </ac:spMkLst>
        </pc:spChg>
        <pc:spChg chg="add del mod">
          <ac:chgData name="Duncan Jack" userId="b02d8bf3-2e10-4dd6-9d46-14f260c151d2" providerId="ADAL" clId="{563B3A56-F1AF-4FB9-AB3F-8DB298A6B49E}" dt="2022-06-07T14:13:19.310" v="549" actId="478"/>
          <ac:spMkLst>
            <pc:docMk/>
            <pc:sldMk cId="3463918712" sldId="259"/>
            <ac:spMk id="42" creationId="{E44FCA20-E5C7-F1D1-BE26-F701FD37DCEA}"/>
          </ac:spMkLst>
        </pc:spChg>
        <pc:spChg chg="add del mod">
          <ac:chgData name="Duncan Jack" userId="b02d8bf3-2e10-4dd6-9d46-14f260c151d2" providerId="ADAL" clId="{563B3A56-F1AF-4FB9-AB3F-8DB298A6B49E}" dt="2022-06-07T14:13:17.529" v="546" actId="478"/>
          <ac:spMkLst>
            <pc:docMk/>
            <pc:sldMk cId="3463918712" sldId="259"/>
            <ac:spMk id="43" creationId="{2A6F1F49-F786-ED0C-4A71-4460C9B9E27B}"/>
          </ac:spMkLst>
        </pc:spChg>
        <pc:spChg chg="add del mod">
          <ac:chgData name="Duncan Jack" userId="b02d8bf3-2e10-4dd6-9d46-14f260c151d2" providerId="ADAL" clId="{563B3A56-F1AF-4FB9-AB3F-8DB298A6B49E}" dt="2022-06-07T14:13:18.310" v="547" actId="478"/>
          <ac:spMkLst>
            <pc:docMk/>
            <pc:sldMk cId="3463918712" sldId="259"/>
            <ac:spMk id="44" creationId="{0B8612A1-A5B9-686E-C049-E79B513FA875}"/>
          </ac:spMkLst>
        </pc:spChg>
        <pc:spChg chg="add del mod">
          <ac:chgData name="Duncan Jack" userId="b02d8bf3-2e10-4dd6-9d46-14f260c151d2" providerId="ADAL" clId="{563B3A56-F1AF-4FB9-AB3F-8DB298A6B49E}" dt="2022-06-07T14:13:20.842" v="551" actId="478"/>
          <ac:spMkLst>
            <pc:docMk/>
            <pc:sldMk cId="3463918712" sldId="259"/>
            <ac:spMk id="45" creationId="{D2626B14-3E1E-8A3B-BC36-1D39ACFA9221}"/>
          </ac:spMkLst>
        </pc:spChg>
        <pc:spChg chg="add del mod">
          <ac:chgData name="Duncan Jack" userId="b02d8bf3-2e10-4dd6-9d46-14f260c151d2" providerId="ADAL" clId="{563B3A56-F1AF-4FB9-AB3F-8DB298A6B49E}" dt="2022-06-07T14:13:20.044" v="550" actId="478"/>
          <ac:spMkLst>
            <pc:docMk/>
            <pc:sldMk cId="3463918712" sldId="259"/>
            <ac:spMk id="46" creationId="{E678E931-CDA1-916C-EE6E-93170AC637DC}"/>
          </ac:spMkLst>
        </pc:spChg>
        <pc:spChg chg="add del mod">
          <ac:chgData name="Duncan Jack" userId="b02d8bf3-2e10-4dd6-9d46-14f260c151d2" providerId="ADAL" clId="{563B3A56-F1AF-4FB9-AB3F-8DB298A6B49E}" dt="2022-06-07T14:13:18.825" v="548" actId="478"/>
          <ac:spMkLst>
            <pc:docMk/>
            <pc:sldMk cId="3463918712" sldId="259"/>
            <ac:spMk id="47" creationId="{3AEBB8C5-B5A7-06DD-5671-D961F7BEA02A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8" creationId="{FC06ED96-7A80-485C-B809-C4D6DA9E5AC7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9" creationId="{1B61C171-E3A9-D7DB-CACC-6FEC5CA5B8C4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0" creationId="{F1FC0192-89A9-CD17-1C6D-2B0D300B5A9F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1" creationId="{8FB4DED8-3DC7-6142-FA73-83C5AE2CBF19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2" creationId="{948E2B17-DB4F-DB2C-1D79-EE61C561CC9B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3" creationId="{B8EA89E3-FF7B-240F-77C2-9B858A61FDA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4" creationId="{7B6B752D-8470-1F64-434C-EBA481DBA066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5" creationId="{40918AF8-56E4-AF14-21B6-D228B0A83B4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6" creationId="{41391EAA-716C-C340-599C-C192BC6063D5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7" creationId="{23025293-A6BA-B3AD-454E-1053E67585A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8" creationId="{0D2F9792-7396-C21B-AC4B-5B7FEB64EB22}"/>
          </ac:spMkLst>
        </pc:spChg>
        <pc:spChg chg="add del mod">
          <ac:chgData name="Duncan Jack" userId="b02d8bf3-2e10-4dd6-9d46-14f260c151d2" providerId="ADAL" clId="{563B3A56-F1AF-4FB9-AB3F-8DB298A6B49E}" dt="2022-06-07T14:16:30.124" v="629" actId="478"/>
          <ac:spMkLst>
            <pc:docMk/>
            <pc:sldMk cId="3463918712" sldId="259"/>
            <ac:spMk id="59" creationId="{DB491EBC-6AF2-52EF-0593-656B0038546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0" creationId="{F13FA024-F1F5-B6C6-E459-474B2E4B35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1" creationId="{7DF9AF49-FF2C-D446-2092-B7B0C6A5457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2" creationId="{F150084E-C527-7A8D-7C35-4969890CC0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3" creationId="{BE1FFA96-39F1-84A1-E831-EB713EF94A4A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4" creationId="{D36AB15A-DE57-90AC-C422-BAEADC11038C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7" creationId="{CB00FF03-A33E-D1F3-33CC-0507CAC576FA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8" creationId="{91EA3B38-F7E4-D8A6-4754-F46C56AC4A5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9" creationId="{F4298CF0-89B7-9638-5C1D-C32C6E0136E4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0" creationId="{50B499CC-D45D-30D6-7EC0-92B0B8D4C6D6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1" creationId="{0C4D4625-E36A-53E8-9A8E-EE7588E335E3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2" creationId="{2B33757F-E2CC-3CAB-E1BF-B0D1FBD50A2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3" creationId="{E4A0E017-1B37-588D-FADB-D3EE0670441B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4" creationId="{A2F3108C-7AA5-20A0-BE12-5092E6079308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5" creationId="{C7BC8ED6-0082-C155-73D1-2721D69B6C75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6" creationId="{0DABAE16-80B8-702E-9BE6-08EEEDF21F9A}"/>
          </ac:spMkLst>
        </pc:spChg>
        <pc:spChg chg="add del mod">
          <ac:chgData name="Duncan Jack" userId="b02d8bf3-2e10-4dd6-9d46-14f260c151d2" providerId="ADAL" clId="{563B3A56-F1AF-4FB9-AB3F-8DB298A6B49E}" dt="2022-06-07T14:25:44.202" v="924" actId="478"/>
          <ac:spMkLst>
            <pc:docMk/>
            <pc:sldMk cId="3463918712" sldId="259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8" creationId="{51195737-AEB6-AF93-0E1D-28699F4AE40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9" creationId="{1C6F0E57-EA17-2231-376B-552F2CB686DF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0" creationId="{16E06FBB-8D51-5244-12CB-73D52F78FFC8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1" creationId="{FAB64CA6-8D00-C9C2-75EB-2741B455FFBE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2" creationId="{8531FB1E-3607-41F4-24D3-0FB7270569E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3" creationId="{143DDA80-39C7-B7C7-3132-CDF0AF29834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4" creationId="{DA0C80FF-BDB3-CE4D-CC5E-8FB25CB7DA42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5" creationId="{F9A8D31F-827A-4FD0-686C-BA407D3FB7D3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6" creationId="{74BEADA6-D00D-B251-17F2-CF1765BE96E5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89" creationId="{BA0A266C-3A9C-26E7-9B77-C06931F3CB3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0" creationId="{5F504BE0-C526-A405-9849-05EAC3342447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1" creationId="{B43FA4CF-C832-14A8-4076-5209D6BC435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2" creationId="{03603184-67B6-1E2A-261B-2C638A1913B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3" creationId="{34540414-B202-DE56-32D0-AC93681C219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4" creationId="{0B569F4E-A44F-BFC7-125D-7F4CCBE13B48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5" creationId="{14CBE910-A1E7-3863-AB36-BFBE935D4F33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6" creationId="{3E7915D9-ECF3-BD3B-49D8-FAAD15B786DA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7" creationId="{A1B844A1-BFA3-C229-96F0-46DE68F67062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99" creationId="{9BDC0FB2-5B0B-2579-FC27-F696E02DDEAC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0" creationId="{FE110B27-B982-E357-FB87-9E40DBF93AAE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1" creationId="{0F55A811-26E6-1D8D-43F2-D4F52B78CF98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2" creationId="{A460C0A5-8DA1-4423-2A0D-6D3747903BB0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3" creationId="{8E85F1C9-E4F7-872A-3B8D-CE6BAA76F986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4" creationId="{3454C90B-AC82-1E97-2581-7FBCB2C0612B}"/>
          </ac:spMkLst>
        </pc:spChg>
        <pc:spChg chg="mod">
          <ac:chgData name="Duncan Jack" userId="b02d8bf3-2e10-4dd6-9d46-14f260c151d2" providerId="ADAL" clId="{563B3A56-F1AF-4FB9-AB3F-8DB298A6B49E}" dt="2022-06-07T14:27:32.789" v="1010" actId="1037"/>
          <ac:spMkLst>
            <pc:docMk/>
            <pc:sldMk cId="3463918712" sldId="259"/>
            <ac:spMk id="105" creationId="{B96EB8DA-440B-0605-C212-1BC7EE386DCB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6" creationId="{ABA51EE4-4CF7-A89F-44D0-549022953BE4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7" creationId="{3490CFE1-B193-17FA-E371-2CE043C71871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8" creationId="{9B620B54-A223-6B1A-6300-D13EAFCFF880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9" creationId="{63833B68-2D68-DA14-EC15-1225986E60FC}"/>
          </ac:spMkLst>
        </pc:spChg>
        <pc:spChg chg="add del mod">
          <ac:chgData name="Duncan Jack" userId="b02d8bf3-2e10-4dd6-9d46-14f260c151d2" providerId="ADAL" clId="{563B3A56-F1AF-4FB9-AB3F-8DB298A6B49E}" dt="2022-06-07T14:31:12.083" v="1067" actId="478"/>
          <ac:spMkLst>
            <pc:docMk/>
            <pc:sldMk cId="3463918712" sldId="259"/>
            <ac:spMk id="110" creationId="{EBA72A6D-E46B-A738-DEB4-A29CA14205A2}"/>
          </ac:spMkLst>
        </pc:spChg>
        <pc:spChg chg="add del mod">
          <ac:chgData name="Duncan Jack" userId="b02d8bf3-2e10-4dd6-9d46-14f260c151d2" providerId="ADAL" clId="{563B3A56-F1AF-4FB9-AB3F-8DB298A6B49E}" dt="2022-06-07T14:31:11.270" v="1066" actId="478"/>
          <ac:spMkLst>
            <pc:docMk/>
            <pc:sldMk cId="3463918712" sldId="259"/>
            <ac:spMk id="111" creationId="{D5A619E1-B744-5724-A11C-A4C4BF97809C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2" creationId="{0B6BF191-A251-1744-4B02-DFB92E86C723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3" creationId="{548CCE24-EA84-1FEA-2EFF-14AB6622242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4" creationId="{39D0C008-B12B-9898-1D75-49D13645B706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5" creationId="{2B02A7BC-4FBC-245B-BE16-39E2DC98090B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6" creationId="{9B8AF60E-A189-95DB-1B4D-C47917F7BA87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7" creationId="{C524A047-D7DF-06FA-A36F-102D48F79C2D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8" creationId="{A923A0E4-6CE7-72FA-3DCB-976CBEB6FFB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9" creationId="{E8B85766-0065-437E-CB59-05BDD1C64523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2" creationId="{DDBFFBCB-B280-09DA-3EC4-F01D86338296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3" creationId="{18A35A04-2052-B952-B116-F69DDC7CFC8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4" creationId="{2F93AA2C-0422-AD10-3488-B32D3909F2C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5" creationId="{86EE4ED1-DB0D-C1A2-604D-19BAA56F5070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6" creationId="{E718132C-C040-1DFA-558C-9D7A7644125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7" creationId="{556BB453-C732-B10B-E289-E10EE08D2FF4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8" creationId="{E37F08D1-4A5B-B7B5-F4F6-C4165AAC4E0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9" creationId="{0BFC18F2-F1C1-627F-5FC8-EE9A5CC30EA7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0" creationId="{724EB3C9-FC1B-2EAF-AC60-DB8268F17CC5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1" creationId="{6F0E055D-2395-A343-AAB0-F3597A876703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3" creationId="{4B4FC505-CA59-984C-F963-ABF7A75E4F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4" creationId="{CB48BF62-3C90-4510-499B-83AA665FDB5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5" creationId="{0EA269EE-16DB-3F38-87B9-4DC70FC0B12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6" creationId="{AFC8F200-FB94-C9AA-83D1-1840AF47B6C5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7" creationId="{4AF58E47-381C-8286-6248-762D6D530390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8" creationId="{DF56E1A1-F94C-113A-A529-A42B190D35C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9" creationId="{C8037257-015F-52DC-6873-BD39C21A8841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0" creationId="{603A2290-4C85-1175-E8C6-48C81ADE31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1" creationId="{B2641253-57D1-AC3B-C91D-60F778520DF2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2" creationId="{AAFD99C5-FC15-DD42-5FA0-D83827C686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8" creationId="{83B61C2F-34C6-D343-F8C5-90E53CFB8A7A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9" creationId="{C953F8FB-69B1-1DE0-7F1C-913CD0ED1260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0" creationId="{2D74CF3C-D9D7-5D60-34BE-07BFDADDFF0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1" creationId="{139537CE-677D-400B-85F8-E533DFB995D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2" creationId="{9DC67859-BDD7-C6D5-8FE2-9EFE13B08AD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3" creationId="{B01BC0CE-C0F0-D925-44AE-FF60DFE79B7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4" creationId="{9E675D9F-976C-7D94-EF2B-EE228FA0B64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5" creationId="{6C69476C-C8F2-1983-ECF8-F240E9A8FC9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6" creationId="{2A43602F-5FCE-7DC6-28B6-0F742103ADF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7" creationId="{9DCCB5F3-993A-7A24-5631-3D433DE7538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8" creationId="{06C74BA3-AC29-66B6-920C-873643069F7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9" creationId="{5CDF670E-9A8A-9C92-0FD6-D0B3D5D34DA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0" creationId="{76192A6B-8EE1-DD77-E2A1-9DE9C104D8A1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1" creationId="{41B2BAD0-9E19-1851-6F37-EDE7F47DFCD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2" creationId="{F560B740-C2FE-08AB-0408-3759EADCD03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3" creationId="{1CE69DA7-65FD-DE0F-AE4F-A10E46D00FC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4" creationId="{0EAB0C18-3AFD-5C43-2DF7-9DCF0F207F14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5" creationId="{FC031E5B-7165-7E35-1A86-43DC9124024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6" creationId="{0C4AD615-7F74-00D4-3514-0FC97001BE4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7" creationId="{C55F5CB5-E826-BA50-F214-8E4E87A8EB8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8" creationId="{6CAD6F83-0455-5084-0C58-60ADC6B6E1A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9" creationId="{6E3AFEC5-E8F7-C18B-A868-EC07B08CB25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0" creationId="{77DD31BF-E16B-B677-9AFE-F73DFA51CB0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1" creationId="{ED86330F-4204-C5C7-BDCA-C8FB240DFD1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2" creationId="{0BBB1F13-4B51-3E84-5EB2-35488EC304C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3" creationId="{086146A8-D7B9-4ED8-B6FF-4DF69C0CEA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4" creationId="{82BBE1C2-E8B1-0C94-4A44-AB67D59C013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5" creationId="{1AF1DD7E-CFC3-71D3-AE8F-7DA23E6D689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6" creationId="{4FAC6111-0F18-41E2-6C24-C6C7A4C6A29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7" creationId="{FDA82236-7FF3-A290-1EB5-A281C414C668}"/>
          </ac:spMkLst>
        </pc:spChg>
        <pc:spChg chg="add mod">
          <ac:chgData name="Duncan Jack" userId="b02d8bf3-2e10-4dd6-9d46-14f260c151d2" providerId="ADAL" clId="{563B3A56-F1AF-4FB9-AB3F-8DB298A6B49E}" dt="2022-06-07T14:37:15.133" v="1122" actId="20577"/>
          <ac:spMkLst>
            <pc:docMk/>
            <pc:sldMk cId="3463918712" sldId="259"/>
            <ac:spMk id="182" creationId="{A6C05A51-AC10-A8ED-B910-E7D1A1A7288E}"/>
          </ac:spMkLst>
        </pc:spChg>
        <pc:grpChg chg="add del mod">
          <ac:chgData name="Duncan Jack" userId="b02d8bf3-2e10-4dd6-9d46-14f260c151d2" providerId="ADAL" clId="{563B3A56-F1AF-4FB9-AB3F-8DB298A6B49E}" dt="2022-06-07T14:25:44.202" v="924" actId="478"/>
          <ac:grpSpMkLst>
            <pc:docMk/>
            <pc:sldMk cId="3463918712" sldId="259"/>
            <ac:grpSpMk id="65" creationId="{4E00F809-C2E5-7D63-345A-4A829F7D6F3D}"/>
          </ac:grpSpMkLst>
        </pc:grpChg>
        <pc:grpChg chg="add del mod">
          <ac:chgData name="Duncan Jack" userId="b02d8bf3-2e10-4dd6-9d46-14f260c151d2" providerId="ADAL" clId="{563B3A56-F1AF-4FB9-AB3F-8DB298A6B49E}" dt="2022-06-07T14:17:31.036" v="657" actId="478"/>
          <ac:grpSpMkLst>
            <pc:docMk/>
            <pc:sldMk cId="3463918712" sldId="259"/>
            <ac:grpSpMk id="66" creationId="{BFC52B65-8A96-51F6-3F4F-C680D1D30F0D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7" creationId="{58C78D3C-9D85-DF98-240C-7C1BE374CC65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8" creationId="{FC935874-E94B-32A9-931D-74FB34BC1F8B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98" creationId="{033E5C24-3AC2-266B-E744-24F7AF986FD1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0" creationId="{C2CAB2F3-81B3-6423-01B8-A8EF5C18A86B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1" creationId="{061347BF-1429-3434-D9D2-251E7BE2415C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32" creationId="{6B75FD4C-B5F9-3E08-BE74-9F68DBCCE52E}"/>
          </ac:grpSpMkLst>
        </pc:grpChg>
        <pc:grpChg chg="add mod">
          <ac:chgData name="Duncan Jack" userId="b02d8bf3-2e10-4dd6-9d46-14f260c151d2" providerId="ADAL" clId="{563B3A56-F1AF-4FB9-AB3F-8DB298A6B49E}" dt="2022-06-07T14:36:04.729" v="1116" actId="1038"/>
          <ac:grpSpMkLst>
            <pc:docMk/>
            <pc:sldMk cId="3463918712" sldId="259"/>
            <ac:grpSpMk id="143" creationId="{B39947DA-A225-3D70-DA6D-A441C4CFE900}"/>
          </ac:grpSpMkLst>
        </pc:grpChg>
        <pc:grpChg chg="add mod">
          <ac:chgData name="Duncan Jack" userId="b02d8bf3-2e10-4dd6-9d46-14f260c151d2" providerId="ADAL" clId="{563B3A56-F1AF-4FB9-AB3F-8DB298A6B49E}" dt="2022-06-07T14:36:08.076" v="1118" actId="1038"/>
          <ac:grpSpMkLst>
            <pc:docMk/>
            <pc:sldMk cId="3463918712" sldId="259"/>
            <ac:grpSpMk id="144" creationId="{887B5A81-8A66-1B66-9796-A437CDCAC4F9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5" creationId="{BB71E541-3A2F-5478-5535-F57D818F16D2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6" creationId="{B64A79F1-F7FB-2B18-0F3F-0C08765888AE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7" creationId="{A39205AA-5A3B-F456-1878-0D8BAAA9A5AF}"/>
          </ac:grpSpMkLst>
        </pc:grp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6" creationId="{C95F6B57-75F8-9D1C-FC8C-69336D051C58}"/>
          </ac:graphicFrameMkLst>
        </pc:graphicFrameChg>
        <pc:cxnChg chg="add del">
          <ac:chgData name="Duncan Jack" userId="b02d8bf3-2e10-4dd6-9d46-14f260c151d2" providerId="ADAL" clId="{563B3A56-F1AF-4FB9-AB3F-8DB298A6B49E}" dt="2022-06-07T14:34:46.937" v="1096" actId="478"/>
          <ac:cxnSpMkLst>
            <pc:docMk/>
            <pc:sldMk cId="3463918712" sldId="259"/>
            <ac:cxnSpMk id="179" creationId="{C7C9E575-842A-693A-5C25-0086D3FF86EC}"/>
          </ac:cxnSpMkLst>
        </pc:cxnChg>
        <pc:cxnChg chg="add mod">
          <ac:chgData name="Duncan Jack" userId="b02d8bf3-2e10-4dd6-9d46-14f260c151d2" providerId="ADAL" clId="{563B3A56-F1AF-4FB9-AB3F-8DB298A6B49E}" dt="2022-06-07T14:35:36.054" v="1105" actId="1076"/>
          <ac:cxnSpMkLst>
            <pc:docMk/>
            <pc:sldMk cId="3463918712" sldId="259"/>
            <ac:cxnSpMk id="181" creationId="{B25654D9-DCE6-784D-3707-EA8BCFBBB56E}"/>
          </ac:cxnSpMkLst>
        </pc:cxnChg>
      </pc:sldChg>
      <pc:sldChg chg="addSp delSp modSp add del mod">
        <pc:chgData name="Duncan Jack" userId="b02d8bf3-2e10-4dd6-9d46-14f260c151d2" providerId="ADAL" clId="{563B3A56-F1AF-4FB9-AB3F-8DB298A6B49E}" dt="2022-06-07T14:42:23.735" v="1262" actId="47"/>
        <pc:sldMkLst>
          <pc:docMk/>
          <pc:sldMk cId="4083709906" sldId="260"/>
        </pc:sldMkLst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4" creationId="{5B88D444-0CC7-08E5-81E3-0DBC24C2FBF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5" creationId="{EC4A5848-DABF-02E7-4D68-E573597AB7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6" creationId="{6C380687-C23E-74EE-6E51-318AA92375B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7" creationId="{DA410495-1003-D14E-B850-82F18891A2A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8" creationId="{B5FBF8C4-764F-05D7-08FF-73623BB56F3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9" creationId="{839FD919-BD55-9B85-0A6F-C8EDEE3053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0" creationId="{5319731F-31BD-FDE5-B206-714E8D814B4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1" creationId="{2DE58507-7BB6-7D29-074C-24A8B337F4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2" creationId="{7C167C0A-7939-0796-920B-8B586AA38C3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3" creationId="{F5BE0B55-2FA6-7879-868C-1B018A355E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4" creationId="{B9D141FD-38D1-32A6-53F6-368335DACC3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5" creationId="{5BF900D3-B1BC-6BAF-1A19-0699E544328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6" creationId="{50200164-BCEF-E878-BA3C-4A6FC4BC582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7" creationId="{049FABB6-DE50-A9B1-F616-248FAF62A91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8" creationId="{638762CF-4D82-52EF-9F64-07AD25AFE6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9" creationId="{C2B1167C-1DBE-423D-E7F7-FC3783102C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0" creationId="{4335F77C-838D-E896-DC41-29318334D12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1" creationId="{BAA42F61-AE5B-BC34-C292-AD3A3E34B6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2" creationId="{579FB8D7-BD23-1184-DF69-A3D1B495EE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3" creationId="{2681C361-E475-4FC6-2958-5302CFFB3D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4" creationId="{C5D9FCD7-5272-854C-19A1-21B1BD4373E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5" creationId="{B021548C-4BD1-C82A-ED36-B09A4962B18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6" creationId="{3925B78F-D966-FB2A-F459-28A7B8D361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7" creationId="{BFC0ED69-7803-D155-BBC6-251F81DDA04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8" creationId="{10314B94-03BC-3EA8-85FA-0D691C4DDC1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9" creationId="{385F68B4-0F14-8C8F-C44E-2C79611B61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0" creationId="{B0FB66F4-B94D-09C5-8D30-2C329B3D98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1" creationId="{E734F79A-BF2A-7E79-5441-0196FC244F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2" creationId="{95583366-A249-DDD0-E06C-AFBE6AAD29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3" creationId="{C15262EA-8FCB-DB3E-F9F1-D9521A3DAED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4" creationId="{F0EAB94D-B2E6-8645-CE7E-D5E5ED07706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5" creationId="{B7230AE6-3C85-8482-75FB-054F2B033E4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6" creationId="{E757B28F-4C8E-3891-D1DB-D245B9BDFC6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7" creationId="{060C7AC3-8A73-5FD5-745F-5A13FB13A2B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8" creationId="{8198966D-E64D-D50B-3F4D-ABA924F7947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9" creationId="{70E4C108-8A10-CDA2-23EA-44EA42DB228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0" creationId="{32B206A1-1F67-1CBF-6BA1-2DFF83CF11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1" creationId="{8E9DB388-02E3-495A-8FBA-5AB687FE6B8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2" creationId="{C41D3E01-45DC-DEEB-F69E-531C9E0F2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3" creationId="{3DEC78DC-1734-571F-ED27-95F80E816E7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9" creationId="{74AA66F9-C604-E2E8-E691-24C9BD6514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6" creationId="{FDF8646E-B438-D8ED-E773-57DC3E22BDB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7" creationId="{5B151B6B-718A-57A3-1563-139F9239746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8" creationId="{18C8580F-DAEF-7169-2DFF-6E0FB9C667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9" creationId="{72A14F8B-269F-DEBE-0B9D-DE9F362AC0C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0" creationId="{D21E458F-8316-0043-7B16-AC1E1969DB0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1" creationId="{EB6A378F-46B7-29D8-3A84-49E8ED73F57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2" creationId="{897F3C6E-A7D6-8429-2E7D-B1BA8874F5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3" creationId="{8D114182-4E08-3FB5-CDAE-A539BA2055F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4" creationId="{E94E6DFC-BC02-B692-84FD-49714B404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5" creationId="{38521264-8C2E-70C5-CAF9-B8E4C42C164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6" creationId="{2F4DE1A5-BC8A-E325-373C-9A3F76C8F803}"/>
          </ac:spMkLst>
        </pc:spChg>
        <pc:spChg chg="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8" creationId="{E300DB07-4A30-0476-5389-FBA6485DFAF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9" creationId="{9ECC4FCF-35D0-B245-2D84-10C305C2F3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0" creationId="{F066DD61-CABE-409D-6584-224672FDA17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1" creationId="{25AD2E9B-5601-78AD-5685-D7503E31CF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2" creationId="{57FBB082-C909-85F6-DD62-811D09F0F25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3" creationId="{F9D5CE54-1D32-841B-0FD4-4B067AD3C73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4" creationId="{84115436-6E01-F9AE-38E8-145DCBC2C1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5" creationId="{A9E70B20-8B06-1131-6859-46E8F43C551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6" creationId="{911CB051-4E8B-4F30-3C3E-0706D2282FB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7" creationId="{7140C713-5EE7-F89B-8334-9E59B483258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8" creationId="{DD4CF050-93D2-9E19-CAAB-5EB4F7A8E5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9" creationId="{33DB7F9A-09FB-D599-98ED-5BB8D070C1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0" creationId="{FCB4C5D0-7FE0-81D2-69FF-1153548EFBE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1" creationId="{5C1164C0-B9F6-AA4E-9344-DC130459EC6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2" creationId="{DF48D8C2-F400-3770-1ECA-C11A49A31DA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3" creationId="{213C6372-5837-2E7A-8116-62C92466156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4" creationId="{530E8B74-8B47-DCC6-F9B9-E583D6F9C78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5" creationId="{5E05F4C9-7F0C-E1C2-B164-0CDE92910B6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6" creationId="{6788C48E-F253-871F-AF2F-AB4E7DD560E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7" creationId="{BDB324AC-2E5F-F715-62AD-AF7E0B63EC9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8" creationId="{55B3E1D1-6F00-45F5-0B8E-FE6E569FB34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9" creationId="{2EC94DE9-FEE5-384C-1357-C7347B77140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0" creationId="{8436338A-234E-B736-8EF9-15AD27D7D39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1" creationId="{A79CC9B7-262A-F779-8723-5C788AD68A6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2" creationId="{3CCF215B-FBD8-2FFE-68F7-BB506981D82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3" creationId="{740A7F83-D69D-E8EA-04A8-B07D24A4F2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4" creationId="{A6EB4A91-D01A-9796-4CDC-63333A4D2D9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5" creationId="{1DBE7AEB-E038-BE3A-1A01-28FF4CEC7A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6" creationId="{D6A19363-957C-00AE-1248-CA3A669DBD1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7" creationId="{A67AFEDB-2BA1-7406-F306-DA8857A13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8" creationId="{C9E299FD-1584-A1A2-B769-F0E90B6584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9" creationId="{B28886DE-680F-0BE5-C72E-B6BE9BB7C4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0" creationId="{67B1C99D-7A13-A1DC-ED4F-C564C9A4765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1" creationId="{A55FC5A6-E26D-6D8F-92CB-48F8DD552C5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2" creationId="{9ED057DB-CD43-DF8D-428C-A2D5FD5A6A10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3" creationId="{42F26035-23D3-2E1D-26DF-9776B250DB0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4" creationId="{80741560-DE3D-52C1-BB2B-1D7D563C35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5" creationId="{41F8A1D5-D372-5B9A-F652-E23733780C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6" creationId="{5403CB01-E427-67DC-F3B2-8F63DFD39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7" creationId="{0899D7DE-8185-E211-2522-5AE8242891A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8" creationId="{3A1744E4-E100-247C-5AE6-CFEE5DCD7D4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9" creationId="{CAC36337-9811-1BEE-5A2F-166C25DA83D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0" creationId="{8CD123ED-4402-3263-46F5-721686A9673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1" creationId="{3BBFBA7F-6846-B948-0127-BAA3B4A08A0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2" creationId="{5F6D2FF4-70D0-7DF2-CD55-11CC9F9DC4E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3" creationId="{9A043954-285A-D4BA-B58F-BDA19E4A94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4" creationId="{19C20292-0E0E-72E7-C7B3-3B6D81096E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6" creationId="{C18A5B6E-53D8-4101-996C-27540542C7D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7" creationId="{91604FAB-4EC0-8F13-7F9D-5E63FDFF116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8" creationId="{19F792A3-C7CD-CEA7-1734-37F0030BBC1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9" creationId="{C83B4FD5-A767-A09B-B573-7BED4FD41B9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0" creationId="{C7D132D1-53C7-0F5E-64B7-1E4C530CC29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1" creationId="{E0B593ED-FF03-3233-61A5-C89BBACEC3B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2" creationId="{49B3B1E2-4657-F327-6961-551BD338ED6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3" creationId="{D0FF24E5-718D-AD12-40DD-6FEEBE3D96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4" creationId="{25E8EA69-7C21-4C13-2B63-8BEDB44F97E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5" creationId="{0D975CE9-53D2-F177-20DF-12AAF6A097F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6" creationId="{F4E30673-8CB7-7F47-000C-B2288129E0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7" creationId="{62146C9E-7F45-26B7-19F8-DA2A273EF2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8" creationId="{A4F2DEBD-7B46-3B51-D9B2-5FB075EF542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9" creationId="{321FD47F-A571-BE86-C8D7-11566AF352A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0" creationId="{E7B89D3E-B5F0-D76A-043C-27D519BA5F1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1" creationId="{8DDF5138-7397-2A16-BD97-05FB2CCA51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2" creationId="{94E9B8AA-B42F-F7D8-A8E4-624111C881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3" creationId="{DFE91622-0FE4-F527-E467-43E4E3B7F43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4" creationId="{5B89E93A-2D55-58C3-C73B-5E61919DA32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5" creationId="{E1210327-0F12-8EC1-9A81-8807095F01E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6" creationId="{1657B10B-6BFE-E3FF-A2C0-5AE4EA0C3DD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7" creationId="{ED883DAB-E568-3B5E-C3B2-C7204868F2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8" creationId="{499CA2D1-6BB1-AE6F-E879-1331BE3073D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9" creationId="{B09DDFCF-B108-584E-752C-E736C50FC3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0" creationId="{73D72630-54B5-F005-1647-6158625572A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1" creationId="{7671589F-8A8D-15D4-06C4-07BBE48112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2" creationId="{D4BE4ADE-9F45-837D-FA25-BBCDBB75F7C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3" creationId="{82F8C8F1-D32A-CFF7-4950-F6FB45B607B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4" creationId="{7DADF1C5-1870-91FB-0494-297185B7FA0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5" creationId="{97AC78F4-7318-E0FF-4DC5-AD24AFA996E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6" creationId="{C59E8743-5006-F0FD-1410-A55F5AF3073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7" creationId="{A734DFF5-A821-9809-A338-41C268BEE8D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8" creationId="{0294ACF9-9738-4248-4A67-2F445BB0050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9" creationId="{4A3E39E1-4BF8-5483-AC12-48B383A0B85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0" creationId="{4A95E4BA-C15A-C335-0E5D-D76D1920AA7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1" creationId="{D54D1E80-D5C9-F09A-3EE4-975D0AD6EB1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2" creationId="{4D73B05C-5B37-7AD2-810F-318CCD3B82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3" creationId="{86B28527-FAB6-2D10-1562-414C3FE5FD4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4" creationId="{1BC168D3-0258-7122-F560-EE56456C3AC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5" creationId="{26D5258A-2B01-C7C9-21A4-F0F6A68E6A5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6" creationId="{3CC769AA-D181-EB51-C1BE-D0C1764494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7" creationId="{702EFAEB-AD45-C272-E98B-4F2C5531CF8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8" creationId="{421190FE-9887-F413-4476-86DEFC2563A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9" creationId="{0FE4FB77-FB29-5539-C36F-7531E65E34F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0" creationId="{14CD1D8B-A654-BFAE-FF3E-06AC7002B4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1" creationId="{566AA126-9BF6-92D3-44D7-9D271C57409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2" creationId="{9F3D2B3F-F334-2155-C02C-4322D4434BB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3" creationId="{BCEBDAE1-4A37-D13E-3F78-3037BC2FBC7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4" creationId="{1618DFD7-2FF7-763E-A5D1-2E6BAF84754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5" creationId="{6C76C308-8252-1D91-8577-4058C506AB9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6" creationId="{481881E1-8C84-55E3-9A61-11871111E39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7" creationId="{A25A2899-D272-C14E-7DB1-BAD033DB0D1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8" creationId="{8F81B8FD-DA9A-A1FF-3481-A99B68C288A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9" creationId="{79F3C966-AB42-5AE7-C881-F5398BFD1E2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0" creationId="{3F38924C-3029-BDCA-8337-FCB6BF2773B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1" creationId="{32C85761-AD6F-5E27-5D6B-AEA1C8CAEDC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2" creationId="{E9503EB8-C89B-864B-B534-50FB90D517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3" creationId="{719F9E32-B7A6-55BC-D01B-1193B1B4E0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4" creationId="{2761D19A-BD67-F7DB-9757-DD6D401FA38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5" creationId="{0B36B144-5C80-076B-1ED4-EC6493E4878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6" creationId="{6C332459-991E-9D0E-759B-99F64C9DB7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7" creationId="{90AFB0EE-FFD9-504E-53CA-1EA17D03C6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8" creationId="{4B7653B7-6E30-3B3C-45F2-D45C656CD14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9" creationId="{D7BB391D-DBCB-F36E-3A50-51195860900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0" creationId="{0471D050-2338-1812-1DB4-74092D71A3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1" creationId="{9BA354F3-827F-DF49-AA3E-E492D50F64A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2" creationId="{93B35027-C18C-E533-E116-99F5862943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3" creationId="{925848FC-EF1D-D435-1EBE-398F338FBEB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4" creationId="{BD67B80A-247C-69E5-669C-8ACAC0551AC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5" creationId="{2C191E81-580D-3B36-EF7E-97332365B1E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6" creationId="{4B72EAEE-9E30-7F87-A949-97ACFA6D7F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7" creationId="{321D186D-C31E-C678-41A4-0C4ED0E073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8" creationId="{8531B3B1-8642-5363-9620-AE279A56D2E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9" creationId="{FF1C484D-8EBA-AC72-326A-52357ECCAA8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0" creationId="{EFAA9376-C47F-04E2-9075-228D51E5F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1" creationId="{1A1B1C35-B3F7-AAA4-B558-5F1E2846A4F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2" creationId="{2A52FBCA-21D2-E07E-27E8-73E77FB6222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3" creationId="{4128D3EE-2D6B-30DA-754E-289670608F4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4" creationId="{56B9FEBC-5AB2-86C2-C587-1F306DC7D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5" creationId="{692E6614-20F8-FE63-AAA4-08D0C162C9D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6" creationId="{78E6709F-876A-1D53-B816-71F8C8F21A3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7" creationId="{43E8E0AB-EE80-E5D1-C923-6315696F026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8" creationId="{5BE7918E-F1DF-F165-CE88-F473030CFF4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9" creationId="{2933FCC3-592A-3C0E-EA0A-CCB1AB2CD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0" creationId="{2800D96A-6760-273E-CF49-2ED21D584F4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1" creationId="{79BF9964-C5E5-C18E-165D-B5EF7E62787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2" creationId="{43895641-0483-8B73-E829-B98AB334AE2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3" creationId="{61C598FF-C7DC-2A1F-1F9F-E9A93DA6AD1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4" creationId="{A6650179-868A-E5BD-59A0-5567380B6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5" creationId="{1B65B692-C2F1-6E93-FFC9-D5DA07766C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6" creationId="{0D43A7B4-0C56-989E-EE40-E0BD3270FC9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7" creationId="{FBB5B2C0-03DA-7522-7B32-0256137DB08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8" creationId="{AD26D210-E216-90D7-497F-2EBE0FF722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9" creationId="{4E0D2A62-885F-9D3F-FBE4-989A08350CC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0" creationId="{00B72235-3591-E15D-C5CA-32ADC0594DB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1" creationId="{498FC6A4-23EF-DF88-2D48-03ADD5F339A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2" creationId="{4ED95F2B-8103-3712-6CB3-290AA2D46A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3" creationId="{177C59FD-9586-E8C9-23CA-9B3C51F09FE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4" creationId="{A4B9BF53-790A-4F08-8F4C-FAECB96FF61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5" creationId="{FE7145FA-3B51-3435-0E0C-F7CEA87E0B8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7" creationId="{BDED4ADC-2B06-030C-12C8-7D48A526976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8" creationId="{0EF864F9-CFB0-D7E6-08B5-C1AE4C04601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9" creationId="{7BC7135D-48D3-5099-BE63-CC997F2B943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0" creationId="{CFEB4CB1-2195-70FE-3DC3-3AEDFF5207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1" creationId="{8171EC79-5EBE-CFA4-443E-641433D9AD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2" creationId="{9481F2D1-9C2B-1A6F-0077-B89112EF31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3" creationId="{C8CB6234-F83E-0BF8-7CA4-2122B147C3C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4" creationId="{5E68A004-C20A-CA47-2B04-E577D748604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5" creationId="{A9A7A994-5D48-F399-7541-141A33DA2E6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6" creationId="{8570F179-74A8-1C25-ABB4-B2327A1FEEA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7" creationId="{8EB10131-6F3C-C329-2D53-000BA38118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8" creationId="{B3495A2A-5A4E-EB9C-D0ED-55C9665FF12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9" creationId="{453F3EAE-AC9E-183C-8009-E42D269385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0" creationId="{AEC6722C-019E-A6BF-8BF9-39065FCE9F2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1" creationId="{D9C0D886-4732-DD46-676F-6E88DE9E57D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2" creationId="{D17CA4A1-F7E6-0B9F-5336-29A4C5C78B3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3" creationId="{D512C9A1-9AD1-F3C4-5137-71E731AC3BD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4" creationId="{26F4120B-1A3D-4014-C503-073FC9EB5BF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5" creationId="{E9E660CE-B380-A0E5-7FEF-F521DAA87A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6" creationId="{5A811C56-28A8-5E96-C461-AD40B3DADE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7" creationId="{3E9294DF-E30F-F4AE-F54C-BA70888EC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8" creationId="{247C1CB3-ADE1-C5C1-5111-24394FD580F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9" creationId="{9D966D3A-5D8A-42AF-81DB-674F1E90ED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0" creationId="{5F9959C7-576F-B14B-642B-3C81A524468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1" creationId="{198F8FE8-4C59-23B5-A33B-DF62F68426B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2" creationId="{97475DA7-6FA9-FB51-3882-7DD48178936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3" creationId="{F1179E6E-C11F-0D2A-A3DB-089EC0278CE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4" creationId="{7B79D7B1-6410-198B-18AE-C67C6F68A10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5" creationId="{03977938-B5AB-418D-C92F-02BF302C0E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6" creationId="{D39163E6-EF79-D822-9A97-67D1B44FD0E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7" creationId="{F0A45CA4-C23E-0F6F-35F5-A24138035ED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8" creationId="{BC8B96EA-BB9E-4EFC-81E9-72F28A4567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9" creationId="{B66591AA-B934-AD4B-53C9-31A9C43B42C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0" creationId="{D0CF44A7-89AE-BD09-778B-7F9057048D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1" creationId="{30D3F03A-2326-06F6-74F9-3CBA1C0BA31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2" creationId="{9B57F39B-33CA-A839-D264-76A3DD06DFD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3" creationId="{C6C552D0-02A7-59AB-3D46-A9DBF74E062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4" creationId="{66D25784-6177-2A63-238A-41A18D43CF9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5" creationId="{A66D8A2E-37DC-AE5F-595B-13EBA7E7A9D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6" creationId="{3B757557-D0A5-5841-EA2F-593B26BD99A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7" creationId="{23DECC02-9520-0DDC-C877-F28299455A8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8" creationId="{C3E406A9-913E-816F-2772-3DDA12CAD13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9" creationId="{7794AB7A-ADF8-8370-559A-B57780249FF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0" creationId="{6A6BBD03-3D30-FB53-A42B-B16EB73F552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1" creationId="{2F3DFA1E-EF9B-892E-925A-973C4966FB9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2" creationId="{FC97EAB0-30F3-F32D-B1FC-1256804498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3" creationId="{E03F3DC2-4A50-4C9A-5EAD-8E288556D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4" creationId="{D63D50A5-608E-D769-C836-BECD4051D13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5" creationId="{EDD1A145-9D9D-9C84-F652-33659B6B40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6" creationId="{51350343-9A60-DEA6-90E4-6CF778DC477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7" creationId="{E570BBA7-EF03-41F6-8331-7A1E8AAF575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8" creationId="{A9FFC809-ACBF-D5C0-45DA-40DB3747C1B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9" creationId="{BDAEB4FF-3322-3848-B1AA-819590E8FA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0" creationId="{640B2C00-87CF-8D81-CB33-BAEE8CA7560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1" creationId="{33B941EB-3C66-65EA-9561-93336540A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2" creationId="{E9981F4B-3A9E-DEAC-92DD-D7967946206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3" creationId="{ECBE9D00-2CF1-DC2C-9280-BB0DC435A3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4" creationId="{F44D56B3-7EBB-ABFD-B4C6-299D712D2E8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5" creationId="{BE548730-E741-5965-7CF3-7EB7E05D895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6" creationId="{F49E4C25-32E7-BFB9-2A9B-34633F5B4A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7" creationId="{B558DE1A-DDF6-9C16-7C37-20A0D64C1D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8" creationId="{729615E2-9572-01C2-DF97-F4687AC456C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9" creationId="{D939443D-2554-6436-9B74-DF07969A1D34}"/>
          </ac:spMkLst>
        </pc:spChg>
        <pc:spChg chg="mod">
          <ac:chgData name="Duncan Jack" userId="b02d8bf3-2e10-4dd6-9d46-14f260c151d2" providerId="ADAL" clId="{563B3A56-F1AF-4FB9-AB3F-8DB298A6B49E}" dt="2022-06-07T14:23:26.807" v="858" actId="1037"/>
          <ac:spMkLst>
            <pc:docMk/>
            <pc:sldMk cId="4083709906" sldId="260"/>
            <ac:spMk id="290" creationId="{06851648-E358-AD14-0DFD-1D1FFD02BD0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1" creationId="{F4F4652D-8C74-CADF-4C56-48A3295A683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2" creationId="{F8591C68-FDB6-16BC-2AA8-7545D600F4D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3" creationId="{F0757279-6D62-ADF0-5AAF-317A7AE0BD6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4" creationId="{51CD7C31-D23A-51CF-760E-6342C7C01AB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5" creationId="{305EE219-EAB6-471E-38A7-262F68E92B3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6" creationId="{CCFC87AB-5969-49DE-4B86-4311EBC79B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7" creationId="{477F08BA-3470-098C-6631-861A7CB033B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8" creationId="{BC3FE094-D90A-E72D-21B4-6333DCD04CD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9" creationId="{0BA891CB-DE55-0EA9-3AE0-FB6B549E5A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0" creationId="{5C5B5DDD-9593-7548-CFF6-4AA0C1EDA95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1" creationId="{D4B86DD4-B5A9-2640-F78F-D2EB3ACAE1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2" creationId="{D4BA4A2D-946C-F34F-D2BF-4062E23810F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3" creationId="{B5B53270-F759-78AB-5C20-B6D6A64943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4" creationId="{A4D66A6C-CE94-8B5E-EE49-B3ABE1BDE50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5" creationId="{EB8905C9-F6BD-F22B-236A-C95997BE854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6" creationId="{3A462F5E-0087-A0F0-F592-3056E0F0DEB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7" creationId="{7D46E135-61D7-BB4C-1D6F-C4329B2330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8" creationId="{D70C614B-D464-DD31-B545-A0C197405D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9" creationId="{01814097-E3EF-9AA9-467E-6D4AA93A9E0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0" creationId="{C51264FC-7862-B48C-DB83-F554BC2DA29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1" creationId="{2101947D-6963-B4AB-76A2-B8B17E61354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2" creationId="{FAF8CC6B-9A75-43F4-7DEE-1AF48E39FB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3" creationId="{A7E83A0E-1968-B2A9-1844-416EE5D5536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4" creationId="{04A95FD3-55AC-B16F-EF77-1D8849E201B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5" creationId="{5A659434-4CB1-072D-1382-78C70CAFDE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6" creationId="{B8DB094D-4C3E-FEC0-A82E-857551E47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7" creationId="{1A4AA7E0-A447-81BE-B900-1E5D19344E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8" creationId="{A21DA14B-46F3-A9CB-1FB7-F27C67D11BC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9" creationId="{C2D500F2-431A-12A8-ECCE-A57B69FE194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0" creationId="{09147917-AFD4-1B3F-53DD-31B6C4AAFA5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1" creationId="{53C9995A-4BB2-3D93-ED38-6094F621FC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2" creationId="{7BC8131F-21A0-E963-D2E7-93A1AD8AC09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3" creationId="{8E1F1CBD-40F4-BC1C-B821-B631147CDF9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4" creationId="{6F6DA58E-D76C-FA3E-2DDF-2E06A648360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5" creationId="{701AE981-0C5C-40C1-6826-B097CA0930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6" creationId="{A10F496E-0706-F1E7-DA8F-93503595300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8" creationId="{176EAB54-AE08-4378-5EC0-25B806DA545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9" creationId="{DD9C456E-4898-3D92-40A8-28AB87D796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0" creationId="{DFB4763A-89FA-6C42-443D-657B25300F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1" creationId="{651C32D6-8641-7B45-13C4-92E33993F0F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2" creationId="{1C97BBDA-B9BE-F7B7-C534-50BFB7C81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3" creationId="{2135F2F7-46F1-C6DF-214D-75541D8BEC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4" creationId="{B264E763-778B-E68A-FFC3-F94EB14152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5" creationId="{C21E9996-7D82-08A4-8424-520A7B42C3F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6" creationId="{4E05E945-756E-72FC-32EA-1C2136CFCD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7" creationId="{B6E9B83A-7A26-2E7E-1E2B-A5DC487EDB5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8" creationId="{ABD69A03-A8F1-F96D-32F8-AADC708F4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9" creationId="{16F2DAF6-825D-7781-1F13-2BA63E1198E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0" creationId="{FF35290A-6151-B430-63F9-1BC0DDECF00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1" creationId="{A8420A90-7188-4B01-9B26-D0F7A72529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2" creationId="{08157E51-2C2E-7B88-453A-B6E38A660D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3" creationId="{A27B8F2D-3058-029B-4AF8-E032DF25341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4" creationId="{EBB9DBD8-9628-F970-2496-0F98ECC20B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5" creationId="{4E111376-8EFE-305C-4E77-8993C070D44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6" creationId="{A9EBFC80-D5CD-870A-CB64-8D9FF26326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7" creationId="{F57E3F92-46AC-7D7A-7724-AFB714D061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8" creationId="{BEAF4928-FDDB-A10F-D287-DEB610CF4B1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9" creationId="{98F3840F-E3F8-A528-C818-0EB232DBEFB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0" creationId="{2523D085-D3DE-1D41-6BB8-ADA09C49934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1" creationId="{54A84963-0EE1-E354-3012-76A5C67661A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2" creationId="{B0BAD1BD-DB40-5C59-05B5-5CC28CCAD83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3" creationId="{6D7253F6-46F3-7287-CC0C-E4274BCF52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4" creationId="{291AF05E-0B9A-C92E-D60D-8E6B7B6486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5" creationId="{0E53E9FD-B27B-05C3-E891-C6A39D4C06F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6" creationId="{A4F26F87-B9AA-7816-1BEE-9CAA5A309BB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7" creationId="{23F7D7CB-F7DB-811E-1D6F-0ACD426C5D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8" creationId="{085D8B97-1908-86D0-4A7D-A8AF6AB9356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9" creationId="{385DFCDE-653D-34CA-7AB6-F3A31DE972D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0" creationId="{FE443E36-7D14-A447-340F-6EAE830EB49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1" creationId="{B3AFB51F-DF86-E4C7-A7FE-23D1EF111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2" creationId="{9EE32340-327A-F75C-40B0-6FA0389A1F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3" creationId="{804F5180-B060-178B-9F8A-06582DB395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4" creationId="{A90DB034-33E3-E49D-7B28-85F30C1C15D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5" creationId="{C934F688-0D78-79E0-AABF-44CEC2B5CC1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6" creationId="{BCE86D81-0206-E058-B77E-3F66D54958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7" creationId="{034DDB04-3D79-A00D-DC10-E2ED4854C3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8" creationId="{C82BF549-8189-705D-77BD-FABA1A25BB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9" creationId="{F16F40CD-8A60-3D33-1233-44F85627BC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0" creationId="{C7193AD4-F185-C2E8-0019-E7379B5F09B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1" creationId="{24050CA2-D9EC-F17B-688D-6A9B8EE4CE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2" creationId="{703B5CB6-680D-5518-5B75-58EC6151E7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3" creationId="{DA8E19DA-8A0F-604E-35E4-446C67C40AE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4" creationId="{4D5619DB-4C64-2DD0-93F5-FA4A274EC23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5" creationId="{E4C8D5E9-4596-8DEA-B348-9E88AF582D6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6" creationId="{3ED106FB-202B-6486-27A9-F6203772C1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7" creationId="{321786FE-1116-390B-4F7C-C7E6C30ABD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8" creationId="{676E493E-AAC8-16AA-A2CD-ADD0E118DAE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9" creationId="{8716E11E-D604-80C2-C2C0-3FE3212BD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0" creationId="{6EBE2F2B-6510-3897-FAAA-C9BCF531CD9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1" creationId="{323FDA22-25EE-FB45-A8CF-B16A0DEC24F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2" creationId="{EF8D5840-2302-D268-5E11-72B6579AFB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3" creationId="{A03BEE46-7C9B-06BA-764C-BBAAF448F9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4" creationId="{5D7E5E8F-8B73-66B2-7988-2A7E991C5AA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5" creationId="{FE54B3C5-73C1-B62B-E793-BE4408E514C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6" creationId="{A342960B-7843-F780-19A1-8E4B5565F1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7" creationId="{0CA580B2-591E-05F6-905B-8A4419609EC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8" creationId="{70E8480A-411C-140C-F512-807BF70D78A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9" creationId="{8BB3EA3C-3BE6-A085-833B-877734CB63C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0" creationId="{F6014258-C499-76B5-0B95-1C473F790B0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1" creationId="{9CDFFF24-37CE-A24A-2B8B-FDDC51F66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2" creationId="{6C412470-796A-AAB0-38BA-376C6CB3EA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3" creationId="{A20C45A0-5C53-0D01-087D-0DC468DB2E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4" creationId="{6274BAD0-EF1A-18C9-0064-39A20AA7AFD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5" creationId="{0626E601-68AA-F67A-EBC1-1D43F933547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6" creationId="{D3ABB0A0-D3E6-8232-4825-73543AD9E3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7" creationId="{19A1447C-2FCE-0B72-EC03-AF7545DE04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8" creationId="{0746443C-EF3F-EB04-C464-84741E71E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9" creationId="{58D9DD00-D812-D19F-92B5-F5598ABD29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0" creationId="{595178E2-CECD-5AAC-16E9-8592B3D676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1" creationId="{88C81FA9-8BB7-ECB0-98B4-6B3DD00F5C1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2" creationId="{819C3556-7FD8-EA10-CC4C-33807EA2928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3" creationId="{46913A65-2B31-6502-0A49-7F208E4588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4" creationId="{CD7AB4EB-57E0-56FF-7677-8191E45B768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5" creationId="{757095F0-A241-C312-28BC-2E814675834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6" creationId="{EE4CD2A7-F8EF-B926-6BB1-3BD591DBDA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7" creationId="{B57E21EB-F750-D634-77F3-77975479C8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8" creationId="{A6D14D4A-5A9A-B6A8-7792-D9DB346BD2C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9" creationId="{41E62ABA-4244-AD6E-394F-A8ABFC787F2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0" creationId="{D58823C3-F0F7-1E01-63C6-D0B8025C6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1" creationId="{8B0C8D04-FE77-80FB-7836-D19A60CE6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2" creationId="{516CAFB3-6C21-4247-2A79-DF523A0EF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3" creationId="{5C78BDAA-6BD9-CC0E-7F21-F87DAF7233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4" creationId="{9EA8B82D-7234-A578-8B70-D0E5DFD505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5" creationId="{4EEE3119-25BC-D238-5B29-6E53D6646A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6" creationId="{F05F0CD6-26BD-A779-4FAC-299E3E75D0D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7" creationId="{5FF2C2B8-8903-0A03-F7E6-9D6865FA31A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8" creationId="{07594499-9EB3-E520-4922-CA94876DE5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9" creationId="{57EF5DD5-11F8-491A-C842-FD964FCF5A9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0" creationId="{B3A52A19-C2E7-B8D2-BA72-CB056B33CA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1" creationId="{BE801914-76F6-91E7-845D-C67FD2B568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2" creationId="{F16D96C7-7869-6005-2F52-0A32979ED0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3" creationId="{DAACB655-8D9F-53A7-58A0-681A0CC95E8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4" creationId="{1A05F17F-8E9B-3316-04D5-D945EEC89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5" creationId="{CCA733DB-3FAC-B302-7930-7B009C7F7A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6" creationId="{9849A931-44CD-3085-37AA-E1BC6E08084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7" creationId="{5BDCF46E-C422-2B0B-DFF2-657EFA9DC5D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9" creationId="{9AB9807A-B79D-E136-193B-7BEB9CA8EB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0" creationId="{70A197F7-9C13-B152-C938-A51DDB5C588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1" creationId="{01877AFA-9224-216D-E43E-C396ED4D7A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2" creationId="{AC1B6F56-7944-7F00-4DB9-A5EE8E4792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3" creationId="{B66891B2-8107-6213-D2F5-EFDB17AED60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4" creationId="{5B8F4339-7922-0D04-1514-0C85F2F1359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5" creationId="{CA2BACFF-DF14-5767-EDE4-6B8E248506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6" creationId="{9C2C3E67-BF81-4BC1-B8B4-67CE4244D5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7" creationId="{B046CA28-8817-6215-075A-73608EFB6A6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8" creationId="{C4212D61-EDD0-245C-7991-9E62B07DA04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9" creationId="{31430B0B-E76D-389B-60FD-AAB1875113D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0" creationId="{27291DED-794E-9D01-C73C-1FBC0653F90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1" creationId="{4BCB0411-AF88-0E01-B6C0-6820FF83388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2" creationId="{61C5B17E-9200-7AB3-D59F-7474A8958CB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3" creationId="{E6BDAA54-737B-3D00-16ED-6AD72ACE86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4" creationId="{CA8C4A23-02F3-C00B-30C9-D79236AA2D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5" creationId="{770674B0-CE0E-48BC-4CF8-EF5E78F9F48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6" creationId="{A862F00E-494F-24DC-5009-D06E44FCA3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7" creationId="{617A6321-E581-5417-D07D-CF5B1F534FE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8" creationId="{8E224D9B-35BD-B2B4-FDD1-3D52412E5A3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9" creationId="{E624A817-9511-423B-97C2-BC242CFE4AB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0" creationId="{34312F63-945B-69C5-38A0-69CC8E8D05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1" creationId="{3EA8F289-796E-CC82-580C-9D92265182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2" creationId="{6AB19F68-6905-D528-E1DE-03FF43564B3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3" creationId="{3F0BB296-72D4-8FAF-D117-5E15BDEFCDA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4" creationId="{9ACA15BF-ED05-4C47-2C26-29B8633FEB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5" creationId="{1C1C1CC0-45F0-1998-8EC6-558C88ACD2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6" creationId="{6CB162A1-3B86-5ACF-6225-25FCD65EFD7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7" creationId="{96CFB9DC-B415-389B-D715-EF234ACFE2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8" creationId="{08236FD0-83D8-B4C7-5BCF-A858C63D4C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9" creationId="{9886429B-F50C-E6E5-3DCD-C514DFD0F57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0" creationId="{5FD7189A-9402-82EB-0824-13D1B1A95B9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1" creationId="{CBFBBABD-B2B5-2C37-133E-DC464B7D35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2" creationId="{CA1B7CEC-4A1B-4AC2-1955-E6E6B5E424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3" creationId="{E6EB7EC9-750D-4AE4-9165-C466F97F0B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4" creationId="{6753CCA5-1968-564E-FD77-1FBFA020869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5" creationId="{8C262E1A-7A17-C907-4B57-A12EEF03AD8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6" creationId="{8A60623A-AF76-8DDF-5443-F9DBE9BF394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7" creationId="{83206601-B809-E58F-1D22-01F2F40AEC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8" creationId="{C88703BD-1C5E-5730-64CB-38131F8525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9" creationId="{25D05356-3069-D41B-161A-0036754C5E4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0" creationId="{9A3CFFD1-8938-7FFF-5056-3C054FC08C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1" creationId="{AE1CFA07-80AE-9085-A46F-8F1C5A63783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2" creationId="{DF71ADBF-530A-BE9B-E176-31BD40A0B5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3" creationId="{E9ABD825-D83E-3D9D-B4B2-C431BD182E2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4" creationId="{35DAF92A-A540-3DAF-2649-0631EB5482C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5" creationId="{00557047-42B7-014C-C5B9-0BF41EAC3E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6" creationId="{256FF1F0-0B1A-29F0-FE16-FE4F30201A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7" creationId="{BF4216C0-D878-DD17-B554-DD71099901F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8" creationId="{B94EFD77-0FFC-C144-F08C-798EA843D58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9" creationId="{CA8C689B-5E64-615A-5349-929E6E4919C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0" creationId="{E7932503-1D5A-16F4-C917-10CAA87C9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1" creationId="{D5042DD9-3390-AA9B-5ED8-158A474AAD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2" creationId="{DEC2FFDF-7AAD-B819-67F8-3A5E58BE18F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3" creationId="{F4A72B61-9317-440B-1AB3-BEBE538C4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4" creationId="{3114B7BE-EF39-C25C-C633-DB8E4E93605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5" creationId="{CC5E58A1-F3A9-B2FD-6369-D28DA51FDAE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6" creationId="{4B8FFBDF-8247-EB20-0FAA-1A251221C78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7" creationId="{492CEF59-A494-99E7-4220-D6A75445AE3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8" creationId="{ACDD6565-E723-2BD1-FD21-53218737324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9" creationId="{7DF6A5F5-4636-F3A7-5BE7-F2462BE3335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0" creationId="{45631CC0-4D7E-9EC9-23E5-80DBD309B7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1" creationId="{58264E8F-0317-8719-2F0C-E34D54767E7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2" creationId="{A0D7366B-F338-1DF7-1848-92C315C54B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3" creationId="{B9A6D0D3-FA0B-5E27-2802-335F26F7B85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4" creationId="{22A2A692-B193-33BE-E315-FB6AE8EFCA8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5" creationId="{85FF8663-15F4-4F23-02BC-EF9C0681750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6" creationId="{0E5644BA-09DF-7A60-CCE4-F559BFDA4E3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7" creationId="{AA208B96-0431-CED2-9922-585D1413FB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8" creationId="{2A073CB1-7A91-A7B0-180B-4831A365AE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9" creationId="{5730FCCE-44BE-A8C3-6AE5-699AFFEC7C2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0" creationId="{1DD79DA1-741A-E52F-5E8D-845CB6987C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1" creationId="{01C6FB0B-F1B2-50D4-0888-59BE5E84819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2" creationId="{D541888F-C7D8-2BD8-07CF-D9048EEE65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3" creationId="{BE192D35-0209-ED21-F8D9-95A626768D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4" creationId="{50FA3D66-1A01-20F2-BD90-CCA8E4418B9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5" creationId="{B073984C-DD21-986C-BA2E-6F630226300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6" creationId="{192CBD3E-3F8E-5F10-1AB4-CB9889C5B4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7" creationId="{ADA7E301-C80D-7FB3-937E-4C61040D55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8" creationId="{AF1CFCA7-C95C-D4AE-8480-3CBD479FAC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9" creationId="{84C2AC9D-84AA-4A74-0EEA-9DA5C9E52AA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0" creationId="{CE78E9F2-4DC8-0340-3461-2D200BDDF1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1" creationId="{9ACEFE4F-E5F8-1B58-70FE-B0E66481C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2" creationId="{C6ED4346-93C8-E6B5-DE4D-8F5F8870244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3" creationId="{8AD4E03F-6BA7-A508-AB11-08F70443C0D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4" creationId="{FFF3F2EF-8E49-DAE8-D7A9-F7D9181E5C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5" creationId="{375C38B8-2AC9-97A9-E32E-434ECAA3377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6" creationId="{01CB108A-0008-9E1A-B58D-DC578EECEA2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7" creationId="{9F68C24F-D93E-0423-9FA3-C64B9AFE454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8" creationId="{0D97E512-EEA5-6B2B-9D27-C13F47460E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9" creationId="{15FC81E1-D92F-AB73-DF81-38FB353468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0" creationId="{F412F65C-70D6-7594-7A8D-535C16E2837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1" creationId="{C1AD6DB8-09E8-D54F-2538-05E2754BB4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2" creationId="{4CDEADD9-9B35-FA47-11EC-68ADD174387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3" creationId="{6B294C34-C582-A6BD-2EB9-3B36CB536AA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4" creationId="{6EBC9912-408C-9062-D23E-F8AC7B0CB2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5" creationId="{8B8CDE35-92FA-BB81-F00E-5DAB715B337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6" creationId="{FEC0B7F8-18BB-058E-E1B4-8FF6F73E0EB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7" creationId="{52867E0B-C890-E756-0AA2-2EB7966CEC3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8" creationId="{47421C4D-E52C-71A0-2061-2939855CCDF9}"/>
          </ac:spMkLst>
        </pc:spChg>
        <pc:grpChg chg="add mod">
          <ac:chgData name="Duncan Jack" userId="b02d8bf3-2e10-4dd6-9d46-14f260c151d2" providerId="ADAL" clId="{563B3A56-F1AF-4FB9-AB3F-8DB298A6B49E}" dt="2022-06-07T14:22:35.393" v="834" actId="1036"/>
          <ac:grpSpMkLst>
            <pc:docMk/>
            <pc:sldMk cId="4083709906" sldId="260"/>
            <ac:grpSpMk id="2" creationId="{EEB50222-458E-2018-7022-FD921834426F}"/>
          </ac:grpSpMkLst>
        </pc:grpChg>
        <pc:grpChg chg="del">
          <ac:chgData name="Duncan Jack" userId="b02d8bf3-2e10-4dd6-9d46-14f260c151d2" providerId="ADAL" clId="{563B3A56-F1AF-4FB9-AB3F-8DB298A6B49E}" dt="2022-06-07T14:18:27.509" v="664" actId="478"/>
          <ac:grpSpMkLst>
            <pc:docMk/>
            <pc:sldMk cId="4083709906" sldId="260"/>
            <ac:grpSpMk id="65" creationId="{4E00F809-C2E5-7D63-345A-4A829F7D6F3D}"/>
          </ac:grpSpMkLst>
        </pc:grpChg>
        <pc:grpChg chg="add mod">
          <ac:chgData name="Duncan Jack" userId="b02d8bf3-2e10-4dd6-9d46-14f260c151d2" providerId="ADAL" clId="{563B3A56-F1AF-4FB9-AB3F-8DB298A6B49E}" dt="2022-06-07T14:24:31.564" v="896" actId="1035"/>
          <ac:grpSpMkLst>
            <pc:docMk/>
            <pc:sldMk cId="4083709906" sldId="260"/>
            <ac:grpSpMk id="125" creationId="{296128C3-4EB4-4289-D3C6-CA45C8D47138}"/>
          </ac:grpSpMkLst>
        </pc:grpChg>
        <pc:grpChg chg="add del mod">
          <ac:chgData name="Duncan Jack" userId="b02d8bf3-2e10-4dd6-9d46-14f260c151d2" providerId="ADAL" clId="{563B3A56-F1AF-4FB9-AB3F-8DB298A6B49E}" dt="2022-06-07T14:24:49.445" v="907" actId="478"/>
          <ac:grpSpMkLst>
            <pc:docMk/>
            <pc:sldMk cId="4083709906" sldId="260"/>
            <ac:grpSpMk id="226" creationId="{E7F7B82B-412A-495E-AC18-393602B169D2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327" creationId="{073255F4-A54B-633F-7ED9-71F0CF6CC8E9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428" creationId="{4697C8B9-12FD-87FC-3E50-1E8C4582EE35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4:42:22.906" v="1261" actId="47"/>
        <pc:sldMkLst>
          <pc:docMk/>
          <pc:sldMk cId="1197089785" sldId="261"/>
        </pc:sldMkLst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2" creationId="{4157E112-133B-3ABD-0193-D797CC960D1B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3" creationId="{98F2ABBF-9AC2-8980-6529-FFB047EFBA6A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4" creationId="{368647A3-D724-D975-3FD2-C37BC0EF6094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5" creationId="{5C526FAD-07A0-A29C-1447-CF966506BE18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8" creationId="{E2DF6772-6ADD-9853-0CA2-765F5061D4F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9" creationId="{AE1CEB62-06F3-187A-9ABD-4F68129FD1E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0" creationId="{6DCF705D-7054-A442-45AE-AE7F61233857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1" creationId="{439DCD83-CA40-330E-C6B2-78AEE8F44352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3" creationId="{25F9A1BA-8462-C586-B93A-96572D16B6AD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4" creationId="{D6CB8CE0-5DDB-A3E3-67C5-A25F3BD6938E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5" creationId="{72086179-2237-E649-6190-9C258909D7F1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6" creationId="{76BF11F4-09E7-03FC-2BC2-4C5037AC0A2E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8" creationId="{E30E88B9-D3BE-B046-3EDC-232D320DBEAF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9" creationId="{89A08939-92C5-A2CA-F8B7-A2C5784B450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0" creationId="{E522166A-DE24-79A0-AAF0-1639DA56A45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1" creationId="{D3B73387-32E1-91DD-A3DA-2748036CAAEA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3" creationId="{F2916072-BBFA-86CD-09D8-70C1032CF82B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4" creationId="{601BD8C0-6D8B-B4C4-FA47-A895F7D32A1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5" creationId="{8FCAF387-7F50-8C28-4085-5AA6DA00BAE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6" creationId="{6D9F6D9E-E4DD-76B6-AC21-D3AC2E0A255F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8" creationId="{004979AD-9352-7787-35D8-D20D19B57BE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9" creationId="{1880F0ED-0F59-0042-1F8F-C4B14A208183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0" creationId="{2EF28FDB-D0D7-3D36-E76B-A2B7D04C4C3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1" creationId="{B82E0754-19A0-BDC7-79A1-2C996BED2A31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3" creationId="{BEC82829-CB07-9C30-7023-05B867C0D82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4" creationId="{21F3AB92-DF70-C19D-6D75-30913260DE0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5" creationId="{7110CF0B-5B17-8B3A-9DA7-0B684A785D3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6" creationId="{AB599CDE-0B5D-8DC1-E545-6BFB0EB38580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0" creationId="{37C91B07-2819-5473-44F3-6C61E2A52EB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1" creationId="{EA78F7D7-C2FD-B160-C51A-28211B9E4DF6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8" creationId="{D4491934-2B84-DDE4-6050-5D8295AB19BD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9" creationId="{8312FB87-129F-A944-2AC3-DC5E68F8A923}"/>
          </ac:spMkLst>
        </pc:spChg>
        <pc:spChg chg="del mod">
          <ac:chgData name="Duncan Jack" userId="b02d8bf3-2e10-4dd6-9d46-14f260c151d2" providerId="ADAL" clId="{563B3A56-F1AF-4FB9-AB3F-8DB298A6B49E}" dt="2022-06-07T14:38:46.753" v="1179" actId="478"/>
          <ac:spMkLst>
            <pc:docMk/>
            <pc:sldMk cId="1197089785" sldId="261"/>
            <ac:spMk id="182" creationId="{A6C05A51-AC10-A8ED-B910-E7D1A1A728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6" creationId="{4C77FF7C-EDE5-A57B-BB8E-FB672CF7AB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7" creationId="{7E4C7ACF-7756-9957-5E25-F43A4FFA361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8" creationId="{AD055649-F3BC-F382-4D3C-8A011917D2E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9" creationId="{B5AF494C-41BA-F630-2FEE-E3650A8171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4" creationId="{BF4B4FF1-909C-B358-776E-FF687AA1BB4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5" creationId="{84C867C1-91EA-0819-A71C-0B58BF275C8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6" creationId="{AFE52EAA-BFE6-2B74-D28E-02C7DB5FCB2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7" creationId="{8AFE34D9-DE39-6E49-7575-D5C0BB62674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8" creationId="{EEE31493-8AA7-36FC-D0A6-686DEA333D0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9" creationId="{1D84A590-1B20-C6E5-9884-739D04BCB4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0" creationId="{E791C3EE-7FB2-F178-DAC9-F95D6797E8D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1" creationId="{DE69D205-D55A-4F06-9282-8CF368346F7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2" creationId="{11423BD3-69C5-6C09-625B-C384B10B3D5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3" creationId="{76A2D262-5F70-62AF-916B-A3936B2F606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4" creationId="{E95AE99C-8A2F-BC56-60E8-71FE323B663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5" creationId="{31C3D268-9346-DC0C-5A83-967D9CFAA0C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6" creationId="{5B229A23-D890-A4F2-3A5A-89CD70C6703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7" creationId="{F00C9148-43B4-BE6B-930C-85858D00232A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8" creationId="{F92FC5C5-F567-1BE3-A67F-77C9DEA473D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9" creationId="{0625F8B1-A1D2-80E6-1CEA-61324BAED74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0" creationId="{3FC7DA6B-635F-1617-E550-B7EC353FA36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1" creationId="{4AA957DA-C7D0-CB5B-7433-0163A2F1EA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2" creationId="{186E21E2-1FCC-B872-2CE5-AE8D2E908F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3" creationId="{B322537B-3068-38B8-3054-6BB1237EE6B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4" creationId="{F5750E64-5B56-60A5-7D04-C971689FE4A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5" creationId="{9FC33F01-C36A-7D65-891C-DCA9B8237DF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6" creationId="{433253CD-ADB2-F9A9-26D1-A1464D9D853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7" creationId="{17229858-778A-16FB-C6E3-C71118AD95B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8" creationId="{E6025E83-2D81-51B3-80C7-660E7CC69D5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9" creationId="{16C5ABB7-34A9-17D1-9ADE-B3DFC460FF4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0" creationId="{7172308D-E353-CAE7-AC0E-A69C5B86145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1" creationId="{3AAA9CFB-5EAF-4DAE-7F75-818BABE0BD05}"/>
          </ac:spMkLst>
        </pc:s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2" creationId="{DBF4FAA8-738E-AD48-97A8-25F2E072F5B9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3" creationId="{9DF71B85-D5CA-D24B-B1F5-0D84290E134C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77" creationId="{0ECD877E-1652-D192-8563-20D6849527D5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82" creationId="{462D1568-7B59-63A9-F7F5-2F1D3A78385C}"/>
          </ac:grpSpMkLst>
        </pc:grpChg>
        <pc:grpChg chg="add del mod">
          <ac:chgData name="Duncan Jack" userId="b02d8bf3-2e10-4dd6-9d46-14f260c151d2" providerId="ADAL" clId="{563B3A56-F1AF-4FB9-AB3F-8DB298A6B49E}" dt="2022-06-07T14:38:59.394" v="1180" actId="165"/>
          <ac:grpSpMkLst>
            <pc:docMk/>
            <pc:sldMk cId="1197089785" sldId="261"/>
            <ac:grpSpMk id="87" creationId="{40D58224-1687-5D85-EDC1-C105B6C49AB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2" creationId="{225F0318-A117-8638-7841-147E23321B6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7" creationId="{C68FDC41-0FBA-B639-ABEB-4ACBCC9D19DE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2" creationId="{CE9D6969-D8BE-6BA3-9928-B48D78403FED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7" creationId="{960977FF-07A4-94BE-CFCD-B75F80AB47CF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3" creationId="{B39947DA-A225-3D70-DA6D-A441C4CFE900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4" creationId="{887B5A81-8A66-1B66-9796-A437CDCAC4F9}"/>
          </ac:grpSpMkLst>
        </pc:grpChg>
        <pc:grpChg chg="add mod">
          <ac:chgData name="Duncan Jack" userId="b02d8bf3-2e10-4dd6-9d46-14f260c151d2" providerId="ADAL" clId="{563B3A56-F1AF-4FB9-AB3F-8DB298A6B49E}" dt="2022-06-07T14:39:34.687" v="1207" actId="1038"/>
          <ac:grpSpMkLst>
            <pc:docMk/>
            <pc:sldMk cId="1197089785" sldId="261"/>
            <ac:grpSpMk id="180" creationId="{7F20B4E1-FF86-6F86-5380-E8F1D1DE5C21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3" creationId="{99F87C06-4EF5-A3F3-DEE5-5C8A3382BFBE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4" creationId="{A81494EB-0225-84FC-3709-241BDC31BB2B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5" creationId="{6D4A3341-63B9-4EFF-08CB-7F04E7E8CE00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0" creationId="{1C7A7607-5E79-0485-B1F9-46A34C4361B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1" creationId="{27E91932-5BF5-BD45-57F0-0634858D86E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2" creationId="{D83300BF-955B-7881-DE51-B8A30EB527EA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3" creationId="{A230A2E4-E069-80DD-7B1B-FC02C7BE76AE}"/>
          </ac:grpSpMkLst>
        </pc:grpChg>
        <pc:cxnChg chg="del">
          <ac:chgData name="Duncan Jack" userId="b02d8bf3-2e10-4dd6-9d46-14f260c151d2" providerId="ADAL" clId="{563B3A56-F1AF-4FB9-AB3F-8DB298A6B49E}" dt="2022-06-07T14:37:29.219" v="1127" actId="478"/>
          <ac:cxnSpMkLst>
            <pc:docMk/>
            <pc:sldMk cId="1197089785" sldId="261"/>
            <ac:cxnSpMk id="181" creationId="{B25654D9-DCE6-784D-3707-EA8BCFBBB56E}"/>
          </ac:cxnSpMkLst>
        </pc:cxnChg>
      </pc:sldChg>
      <pc:sldChg chg="addSp delSp modSp add del mod ord">
        <pc:chgData name="Duncan Jack" userId="b02d8bf3-2e10-4dd6-9d46-14f260c151d2" providerId="ADAL" clId="{563B3A56-F1AF-4FB9-AB3F-8DB298A6B49E}" dt="2022-06-07T15:14:58.129" v="2497" actId="47"/>
        <pc:sldMkLst>
          <pc:docMk/>
          <pc:sldMk cId="2747484425" sldId="262"/>
        </pc:sldMkLst>
        <pc:spChg chg="add mod topLvl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87" creationId="{BEB18C97-50FC-350F-2F32-4B1FAE85E51A}"/>
          </ac:spMkLst>
        </pc:spChg>
        <pc:spChg chg="add del mod topLvl">
          <ac:chgData name="Duncan Jack" userId="b02d8bf3-2e10-4dd6-9d46-14f260c151d2" providerId="ADAL" clId="{563B3A56-F1AF-4FB9-AB3F-8DB298A6B49E}" dt="2022-06-07T14:42:31.881" v="1267" actId="478"/>
          <ac:spMkLst>
            <pc:docMk/>
            <pc:sldMk cId="2747484425" sldId="262"/>
            <ac:spMk id="108" creationId="{7A4D4C8C-20AB-910F-2958-BA9170C78A0C}"/>
          </ac:spMkLst>
        </pc:spChg>
        <pc:spChg chg="add del mod topLvl">
          <ac:chgData name="Duncan Jack" userId="b02d8bf3-2e10-4dd6-9d46-14f260c151d2" providerId="ADAL" clId="{563B3A56-F1AF-4FB9-AB3F-8DB298A6B49E}" dt="2022-06-07T14:42:20.182" v="1259" actId="478"/>
          <ac:spMkLst>
            <pc:docMk/>
            <pc:sldMk cId="2747484425" sldId="262"/>
            <ac:spMk id="109" creationId="{1D405EE0-B996-1300-8D00-F996607A57C3}"/>
          </ac:spMkLst>
        </pc:spChg>
        <pc:spChg chg="add del mod topLvl">
          <ac:chgData name="Duncan Jack" userId="b02d8bf3-2e10-4dd6-9d46-14f260c151d2" providerId="ADAL" clId="{563B3A56-F1AF-4FB9-AB3F-8DB298A6B49E}" dt="2022-06-07T14:42:19.588" v="1258" actId="478"/>
          <ac:spMkLst>
            <pc:docMk/>
            <pc:sldMk cId="2747484425" sldId="262"/>
            <ac:spMk id="112" creationId="{4184AC5A-2EB4-87E9-F630-CCB0139A5DAD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4" creationId="{F1ED9C8F-62C0-0B06-D2F4-8933519C884C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5" creationId="{CE30402F-3B09-951D-40D5-183CD89F0940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6" creationId="{B7BBFB69-1D72-7BEE-6423-1AC2D05CD122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7" creationId="{925AE6F1-C490-9AD3-0C54-2BA67BF90B2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8" creationId="{73854DF4-EBC0-0AB9-F7F6-D389336C053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9" creationId="{12744D36-9109-4B5E-48B4-E547054BB62A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0" creationId="{1C61A958-71D1-661E-C427-15D597999D61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1" creationId="{40CF122C-13C0-E4DC-5E73-4C83145C4704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2" creationId="{7165068E-0883-8028-922E-D70847A2A3F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3" creationId="{6710DEF4-C63D-8498-AF6C-468D8C8B215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4" creationId="{F2274E58-C85E-A8D6-A0B9-04A26DA0DCBE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5" creationId="{44A22B8E-11DD-5754-3FF8-786BF680B568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6" creationId="{625F47EB-DB66-CA50-70BC-136AD87A8FCF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7" creationId="{C1D4144A-52F9-8300-5CE5-A7621A703636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8" creationId="{0A388C08-6438-57F9-373E-C360618DF2A7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9" creationId="{4D8D8507-5309-E173-CB43-5CFBFF90B8DE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30" creationId="{FDF06785-5A23-DCF9-595C-7BB53F967CD4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2" creationId="{EAF897EE-8413-C699-96E5-68B815D5F271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3" creationId="{C7CDBAA1-F1CD-A1F2-447A-9E767679BB65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4" creationId="{D76C757B-4C7F-E025-0C50-8D86F255AEFD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5" creationId="{54A1129D-7829-28E1-8254-A33E7F1B2907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7" creationId="{7793979E-206A-5A16-7EA0-BB9EB73F403A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8" creationId="{A5406657-42FB-ABA0-9C19-747166D875C6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9" creationId="{4C2F6449-8302-1E73-C7B7-CCA7539686E2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0" creationId="{591376EC-F17E-60D7-95AF-6E519B50EB78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2" creationId="{45EF635C-A040-A0BC-9547-27E75B761659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3" creationId="{A3E20BD9-845A-7CBC-C0E6-668E04422895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4" creationId="{C070FB2E-640F-6603-BA96-21FC983AC40D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5" creationId="{A3806174-95A8-7474-5171-E6C386D695D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1" creationId="{B2215EA0-CC74-E979-59CC-69675F67BF5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2" creationId="{98976841-B372-64E9-A389-D8865775605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3" creationId="{801A63BB-6B23-F80D-DC86-D0F5B0CBC294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4" creationId="{92B82C8A-7F6B-53CD-6F63-C4C024AEF3A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5" creationId="{0AB2DE6B-E503-B4D2-1648-C38FBE786C42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6" creationId="{6DB3E809-1A06-8BE7-B799-658A3252716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7" creationId="{E08C91F3-9ADE-4D95-6A4B-00E9D586980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8" creationId="{ADFA512C-5211-EED1-10C2-8A067D97A7D0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9" creationId="{BAC6E352-01C2-D40B-032D-3440C6AD954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0" creationId="{0CCEE96D-E506-5B3F-93C7-C355A39B2A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1" creationId="{369EDC4F-BBAA-242E-5698-3436F6EA340A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2" creationId="{3C87ACD1-76BD-2EC1-3B42-450CCF0E44F6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3" creationId="{34C2431A-E8E7-BE90-6A58-FC3952703BD9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4" creationId="{04A82758-1E6B-D582-4504-A0D41331FAA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5" creationId="{FBED0F25-8A08-4FBD-C5F0-19A1A7C0EE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6" creationId="{41A51F77-26CB-9360-1D09-5DCA9056DE4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2" creationId="{3592FC0A-F79D-887F-DE48-D7974FE0D1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3" creationId="{4C650CE9-1ECF-435E-9750-0785FA8030D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4" creationId="{D1BB00E7-2B3E-06A0-682A-19C0CB6F5775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5" creationId="{D19199F0-F083-217B-B18D-679E8959A82F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6" creationId="{D305DE1C-2AA3-CCDE-99CC-DF44D1B48F5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7" creationId="{91902CBF-23EE-3B88-85BD-0BFC8CB35B7D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1" creationId="{64E581DE-7F22-7545-C8ED-D8A634A71E33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2" creationId="{5DFAD68C-BE5E-8908-49E2-C34FBE9FA03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2" creationId="{147D5F92-0AF7-97BD-4D88-CDA628174849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3" creationId="{A2BC24CD-9FE2-025B-F2A0-36F714D68DEC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4" creationId="{77A99017-792F-0515-6DF9-7B1B9CEDC181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5" creationId="{DF11F874-0DB9-1433-8661-9AE5C15AA63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6" creationId="{6944A6E4-88E8-03E9-A07F-7E509F4578A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7" creationId="{5254C5CF-3A3A-73A5-3026-54ABFF67F5C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8" creationId="{2BDF0BDA-A338-2B10-F1E3-D0934627B5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9" creationId="{EDCF84F9-E0F9-07AB-8796-1B22BA355D3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5" creationId="{42C9ABF9-EDD0-4E7A-4845-687ECE1BDDB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6" creationId="{1106B0AB-8B39-D83E-F7E5-19FC2103A156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7" creationId="{07D77214-BC6E-2E7D-4043-EC3139DF64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8" creationId="{D0774575-5A83-4A5B-2E45-C6FA55A1CA9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9" creationId="{60CF7657-8BDB-F152-31E9-AAFD97BE0C47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0" creationId="{F4A85E38-44D4-22AE-EDF1-5D2E53971E3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1" creationId="{FAEEFBF6-087D-DB97-A41C-BBA9C50BE42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2" creationId="{B833681C-D324-3B2F-17EC-DE1034D1099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3" creationId="{5BDEC443-F0BA-BED6-1BDB-F2EEA0D5874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4" creationId="{B6DF15A5-9FD7-E0F5-3428-66FB04B94AD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5" creationId="{69BF12C8-6D0A-51D2-CE0E-30FB292593BB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6" creationId="{262C77D0-CF4E-280A-2CCD-E14584217F9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7" creationId="{3BE99189-F194-B6FE-5434-2DA0ECD09D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8" creationId="{D7C90807-DBC5-E93F-1019-6310BA59FF2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9" creationId="{C0CF7015-5CAB-9A47-BE1C-0A9051C7888C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50" creationId="{CFDEB8F7-B0F3-4447-2506-328CB46CD6AD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1" creationId="{C208C6EA-AE4B-88C5-4DC6-019179557DB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2" creationId="{92888A3B-A285-AA20-50C7-0EDCC2750CB0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3" creationId="{5694003D-4A11-1D47-6323-7264C56AB292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4" creationId="{102BE5FF-9D00-C26A-EB5A-E0591EBE62B6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5" creationId="{FA6770BF-6C87-B48A-8796-FAA762840B1F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6" creationId="{3F3E0924-0B65-54FB-5E66-470EA5DAB29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7" creationId="{CEB8AAE4-D33A-C658-8601-50254CE956CA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8" creationId="{786F6671-0A3E-77A6-0419-E1F66D0B69E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9" creationId="{BF98224D-D6EB-3D4D-5944-2D4EF5A6ECA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60" creationId="{5796CEB6-DBB0-F56F-4A24-D7DFC6424C4F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2" creationId="{F5F2AEC8-FF15-FE05-9E06-360DE207420D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3" creationId="{50B110C8-EDA0-B2D1-6568-103E0F59E967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4" creationId="{1977D744-9483-5A87-2491-AF7B8A8915E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5" creationId="{15227432-B9BD-0053-94BC-73C6C2BC380E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6" creationId="{3148738E-F192-DBEA-2272-8141B279DAB4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7" creationId="{5E986150-DF0A-B7D3-20A3-25FCC3E36D96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8" creationId="{8337535C-0C3C-849F-4346-788994D2446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9" creationId="{638E93DC-C4E4-7566-D803-F89E81070180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0" creationId="{B5298650-46BB-338D-4D39-73B2CFB232F8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1" creationId="{195CE74B-8C93-6748-A2B7-87BABEACA822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3" creationId="{4D738EB7-504A-0B7B-CB98-D4B06910AC93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4" creationId="{FFD25434-E40B-AFEE-B94B-24CB6A97F890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5" creationId="{7447C61D-FAF7-1B51-FE61-5B626445758B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6" creationId="{EBFDCAC6-3C4C-0817-E697-FEF00FF665DD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7" creationId="{659B1763-4743-A873-E94D-FA151512270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8" creationId="{083BEC85-9D1D-C7EA-1C72-706DD81ABE2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9" creationId="{DB7CBF20-9E3F-C01D-4ACD-0E49593F5DE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0" creationId="{FE5BE412-D08C-4FE0-9CA1-68684CEB679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1" creationId="{268AB575-A77D-2DF6-6E53-B4A2FC6A9681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2" creationId="{D8902D14-865E-ECBA-BA77-28B8CD13975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4" creationId="{8D3F89CF-E0A7-0F61-2202-C3B23CF165B1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5" creationId="{7DBEF0B1-70DE-2D08-791A-10476F6898A8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6" creationId="{6A2DAE31-0E80-048F-D6D5-9B76BE07F44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7" creationId="{686D022C-8835-A0E8-1CA7-E5E3E5BF1EA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8" creationId="{D2DA0A3B-4A06-5F33-9EDE-1B65D376BD6A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9" creationId="{4A0AC783-E3C0-004A-BF79-B89CBE23FFA0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0" creationId="{EBA4BC35-7317-9D97-EBC9-8E1AA345761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1" creationId="{D1A2715A-4B0B-D2E6-5919-E7DB044DB20F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2" creationId="{42D9D6F0-8978-1716-C826-ED48FF1C9914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3" creationId="{F760E79B-0441-AE1C-756B-B5A789645939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5" creationId="{4C6006E8-277B-7CE3-6EC7-E46880BB7AAC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6" creationId="{DE94075E-CC06-2DFA-EDC0-62E28C62085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7" creationId="{2236FEE4-FC6D-731C-FF2C-F8B2636CADD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8" creationId="{2D687CD1-F342-28E2-E473-53A05B5E347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9" creationId="{529D319A-F544-2869-BCA5-8A0443E4D426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0" creationId="{311808BD-2C04-2CAA-C12D-8F2008CABD30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1" creationId="{9BC0693C-76B7-1C68-78E8-D04917EF068A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2" creationId="{4C37787B-39A0-2A93-D48A-8D360AD19B8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3" creationId="{5FF0F6F9-5946-7050-E141-8EF77EB2E0BD}"/>
          </ac:spMkLst>
        </pc:spChg>
        <pc:spChg chg="mod">
          <ac:chgData name="Duncan Jack" userId="b02d8bf3-2e10-4dd6-9d46-14f260c151d2" providerId="ADAL" clId="{563B3A56-F1AF-4FB9-AB3F-8DB298A6B49E}" dt="2022-06-07T14:57:28.584" v="1765" actId="1036"/>
          <ac:spMkLst>
            <pc:docMk/>
            <pc:sldMk cId="2747484425" sldId="262"/>
            <ac:spMk id="304" creationId="{95255A04-F8B2-1E73-0D37-A12AFC658DEF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6" creationId="{F9504816-AA52-6B93-03DE-45C0BA12D0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7" creationId="{89FC9E2C-DC07-1B96-F1D8-6BB2FC16FFA3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8" creationId="{B5F321CA-A06D-39CE-7C79-CFF21ECF432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9" creationId="{B19C8514-EC8F-1550-9E12-22045A660941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0" creationId="{103B8F69-97E9-0349-E78C-BFDD209667C5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1" creationId="{CC0A8C0D-E8FB-24EA-6372-8BEC4A9554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2" creationId="{220E8123-E761-C2FC-3009-789A385FFE2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3" creationId="{CA79A4CE-39E0-A5C0-E9DB-38D36701DFA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4" creationId="{94EEEB11-8E0F-18DB-89CB-0B4613A32E78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5" creationId="{14BED5D1-1CF3-D8EF-6522-7E0C8681181B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7" creationId="{4B27B30E-3DAC-03E2-97EC-ABAACAFD5A22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8" creationId="{9CCC84F9-F840-75BD-EBF4-5F2D2472ADFC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9" creationId="{AFBFD261-EFF7-0B07-6DF3-B215B1FBC5FE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0" creationId="{8D693B13-1F8A-CA77-DD86-383945D28FC7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1" creationId="{24191FE6-E9F7-2B0A-475D-4473F105C54D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2" creationId="{7A861085-BC39-9A06-90C7-66768CB11EC8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3" creationId="{626C905B-5BAD-E3D1-3535-D7A120656DF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4" creationId="{F4C00C44-700E-4B98-BB75-6F8F3F1F5EE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5" creationId="{2F5F4475-5315-7E09-F93D-34D8884874B6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6" creationId="{5CFC410D-4433-AFC5-6C6D-78A7E0E08593}"/>
          </ac:spMkLst>
        </pc:spChg>
        <pc:spChg chg="add del mod">
          <ac:chgData name="Duncan Jack" userId="b02d8bf3-2e10-4dd6-9d46-14f260c151d2" providerId="ADAL" clId="{563B3A56-F1AF-4FB9-AB3F-8DB298A6B49E}" dt="2022-06-07T14:52:46.181" v="1587"/>
          <ac:spMkLst>
            <pc:docMk/>
            <pc:sldMk cId="2747484425" sldId="262"/>
            <ac:spMk id="327" creationId="{C2495A21-6D01-C1DF-CA22-4E6D5080A39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29" creationId="{5B1956BF-D700-1502-3203-061C8F41DC1C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0" creationId="{844BD945-D0F3-2FDB-3317-FDB3F643650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1" creationId="{1860C6CE-8711-D9B9-F2DE-484C892BBFD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2" creationId="{53878891-1775-9AFD-BA3D-77D6924C6B2B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3" creationId="{8C9240A5-E5E1-0772-8731-5EBEC214288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4" creationId="{E8868A01-8CCF-5AB6-64B6-EBEBD8E7AEC0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5" creationId="{EA6F4AA9-F8D4-829F-6F53-C4780C2149D2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6" creationId="{5F853681-D3A9-C336-A0F7-68CD1EA18EF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7" creationId="{29445E0B-D10D-8F06-A7AA-E04FDA4C76E9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8" creationId="{CCB811F0-8110-CA6E-23ED-A7F6F2FDC89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0" creationId="{386A488D-EE46-2B1A-84E8-626BFFF9D90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1" creationId="{E092F887-13FD-E1B5-55BE-68D699C7B8D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2" creationId="{8C047BC8-0EE5-0389-2CD9-F3B840A5952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3" creationId="{37319AA4-5E04-4BD6-DEDD-4EA16807C65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4" creationId="{1A0930E1-55DB-AAF0-105C-4CD23306F755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5" creationId="{3C9B2F25-F29C-4CE6-E52B-D5648BC721A1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6" creationId="{FD48B834-C194-EC5F-2A64-4CAB47DFC83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7" creationId="{4DDAD3E3-41DD-CDCD-8EB5-7BD798E5AC6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8" creationId="{76B37D3A-2B60-521E-A97B-50165C8CF1E8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9" creationId="{1922CB05-FBE7-B216-2BBE-34C3C61B01C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1" creationId="{680C0B13-0F62-186D-8F7E-85771F674BFA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2" creationId="{15BAB995-AE20-007B-EC1F-74D75FF721D1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3" creationId="{4AF94CEF-5ECD-E45C-CA4C-EDA7B1D4444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4" creationId="{E69E874F-62EC-33B1-C3F7-298843F01D98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5" creationId="{26763ECD-0D93-1900-CAEF-D1D5A1703619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6" creationId="{8BDD31E1-CCE2-E60E-082E-9374141A2E0C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7" creationId="{C086A27B-5CD4-D331-D958-02D26E9F24E2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8" creationId="{BA368A75-A25D-8BFF-B9CF-A818B6B72D9D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9" creationId="{3368B33F-663F-B1CD-3861-45767DD4499E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60" creationId="{16DE1E8A-7D5C-37D5-35F0-7C82DB0EC9B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2" creationId="{B3E612CC-DB59-FE07-B091-2052D1DACF74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3" creationId="{83778300-30EC-4302-22B9-5A350E5B7FF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4" creationId="{0C72D986-35CA-0660-098B-8B98E12960B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5" creationId="{63356B69-B3B3-561D-8B66-5BCA490AA7A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6" creationId="{EE11FE7D-8174-3A7D-8C82-4F52DE64E175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7" creationId="{02C50581-94E7-2180-B063-B436C77CBD01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8" creationId="{6316EE20-C387-4620-9A4B-974166E91F78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9" creationId="{BDC21906-F71E-E494-FAFE-40606DAD6030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0" creationId="{AEE54140-DA42-3AF9-1FE3-824C470C9E2E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1" creationId="{06895C7A-CA41-D672-289D-EB9A8F6E541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3" creationId="{3D970DA5-D5BB-D95D-99E3-C93BA38CB27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4" creationId="{0C316D58-9EB1-5799-3439-457BADFD8F0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5" creationId="{6789FE57-48CC-E588-E838-4EFA6DA62A5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6" creationId="{3E28DFAA-6A9E-3FD7-E6C3-DE5602E2280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7" creationId="{C4DD187C-C1BE-C88D-4268-C1D4C7B3397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8" creationId="{55BFF2FF-D378-D1F0-3C08-F939FCFB912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9" creationId="{27CBB30C-1C23-E2CA-C351-63EA74D22A0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0" creationId="{AD65BB1D-FB32-A8FF-FEF6-2F1D96BD613F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1" creationId="{DF831162-E4BF-CCBF-68FD-5155F78735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2" creationId="{878195C9-A291-7D3C-E946-7A4C87FB950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4" creationId="{85B5BD8A-B6C0-423D-20B4-EBE9897C662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5" creationId="{288F1A69-728A-3262-CCCB-059BCDFDAB0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6" creationId="{6E5E048B-AA70-1C87-3B8A-8C48B677955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7" creationId="{53C8AA2A-B72E-3B66-F8C4-B0C62E42CEA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8" creationId="{69832A12-BD7E-85AD-1225-D3484F6CAC3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9" creationId="{4CE2109F-57DD-FE8C-D449-2E898854AF9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0" creationId="{52F3B310-F2C4-A416-4C42-47DFA24EF1E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1" creationId="{2AA2760F-1E4F-9188-D686-8DEC05A7F47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2" creationId="{CEA38D2B-145A-A8D2-5C0C-5D253344C57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3" creationId="{DCF41439-F446-526D-062C-5E46E262E55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5" creationId="{A70DABFA-56CE-8739-983B-52CA7517577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6" creationId="{F0E2C126-64E8-19CA-15BC-BFB93AB7FA8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7" creationId="{C7364169-3285-6978-B110-E3C236F69EC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8" creationId="{D325988A-F86F-D189-D01C-9AD186170F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9" creationId="{1B13A5AA-4FEE-7788-9034-D2EF196F841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0" creationId="{992F0B19-9DF4-113C-99FA-588BE7780D2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1" creationId="{2B852E7F-FA0B-1850-75CF-FD2725AFA96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2" creationId="{1A6284FD-6B96-3025-7992-84A62DE2B1F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3" creationId="{C72F1386-BCD5-5C32-D170-BDF9EA3D5A0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4" creationId="{4CAFF64E-26B0-329D-2096-907008EC282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6" creationId="{C99ADB23-CA21-61E6-7FCD-78C79C83F0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7" creationId="{580E19ED-3626-7F7F-E207-12118FFD341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8" creationId="{A4A56906-EC10-C041-0B31-A552CC7B614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9" creationId="{7F97E0D9-7070-D171-8494-93C91C75629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0" creationId="{2594E649-EEE3-DE9C-EED3-D55A3DB6CD8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1" creationId="{41F2DC13-E2F9-CFF9-107D-73B6DE25073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2" creationId="{39B99151-0556-AD76-2E40-BAA4F4B64E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3" creationId="{A82BE677-B5B3-A63F-30A2-098997B5789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4" creationId="{A2A183B8-1312-F6FD-0B86-E10B7B436A0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5" creationId="{6598F7F5-FFBC-0708-6842-DA0BF12B96C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7" creationId="{130A98F1-A426-8DD3-55C9-AC0DB1CD43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8" creationId="{0DA9CA51-FB27-A857-D758-12370BD9360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9" creationId="{90AF0237-2572-377A-2790-8A7EF0DAEE0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0" creationId="{8E7690BE-F5DF-3CC5-59C5-54F56BD560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1" creationId="{23DEE931-AB3B-E71E-325D-17446817C1E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2" creationId="{7CA4B060-D236-A574-AA10-A88812EBB5E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3" creationId="{2A9BC0E8-A927-F113-7A59-8B7632E2793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4" creationId="{C35C0850-E384-43D4-D045-7808D7881F7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5" creationId="{E1440FB4-99D8-330D-22BE-8823943686B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6" creationId="{F3DFE399-C526-AA76-CD5C-70A6F9485ED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8" creationId="{BFF2D070-57A8-C935-9E74-701CA6018E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9" creationId="{FAF8CECA-342B-C284-7E06-D930EB5E69D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0" creationId="{5306B759-EFCC-DEF8-671C-3C02FBD199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1" creationId="{CB3A019D-DB3E-9D07-8088-38885B423DF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2" creationId="{43CBB439-F3E1-D51A-7C66-3EDEB43F36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3" creationId="{66DF1B02-44DB-9DD2-443C-466D22E09D6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4" creationId="{AD7D32E9-376C-BDF2-8EFF-2914C9BA5C4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5" creationId="{5B176AFF-6708-E803-C1DE-FC200DC723C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6" creationId="{B167C581-6EE5-660A-E577-B6EB0535FDB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7" creationId="{A97F444C-578C-52A0-B71F-7AC289977C5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8" creationId="{099A023C-2EEC-8D26-C382-E44A18B176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9" creationId="{2DEA9634-5B96-9C19-2BA5-F7328DFA519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0" creationId="{4BC07DFF-2173-D033-B76D-7312EC91893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1" creationId="{D585A32F-2446-1093-EEA7-518BCCF70F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2" creationId="{B8EA57C0-6DCD-E524-3478-71EDED99392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3" creationId="{5F1534C9-76CD-F216-7365-0A0639EDABD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4" creationId="{A3628F22-8C56-F7C9-B081-8ABC4A1C81C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5" creationId="{D31343E4-39D3-0474-C50F-D256F35F75F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6" creationId="{BE175490-07CC-29B5-DDFE-3A3A3ABB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7" creationId="{DBB45007-A928-8D99-5A8A-EEA6B3DF9B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8" creationId="{572F4EEA-CFAF-26A8-C3D6-A1A4CC9941E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9" creationId="{04DE741D-9E66-7999-EF5E-6C0D5A12FE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0" creationId="{3A781AB5-CC1A-D84A-D150-82E63998D7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1" creationId="{D60AC632-E727-C8B9-AA38-F4587F1BAAC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2" creationId="{FDDA932A-8A1F-BC9A-1F1E-B35DC0B7C4C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3" creationId="{6D8853FB-3D55-1ADE-C798-FD309F5BED5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4" creationId="{E8643C90-EAC9-A53E-6493-DEF3BFC411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5" creationId="{48C21C8C-1487-B70F-86A7-5EEBCF7F6BC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6" creationId="{DD72FB14-78C5-962A-5E42-3E855E039A9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7" creationId="{5EA22A67-3AFB-8BA5-0307-C5391698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8" creationId="{88DD1706-B0C5-98C9-37FE-CA4293FE671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9" creationId="{F2D9308A-6FEC-9A60-2D6F-6E9E449D53F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0" creationId="{0A953B9E-32BE-4E16-864F-157B1233DF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1" creationId="{9C69FA35-724D-25B5-2DB1-10E660E14C9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2" creationId="{7292A890-1130-A374-BD89-92B7F537114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3" creationId="{D396D055-95A1-020F-7CA9-AD9CFCF584A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4" creationId="{492EE71A-383E-29B0-35CB-0715199598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5" creationId="{D9E3A772-D4F4-3053-3FAF-B24EE45F988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6" creationId="{4109A599-0170-75B3-7838-79749039DF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7" creationId="{7D956025-3889-7775-C6A2-2C823CB609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8" creationId="{7311A807-94DA-0277-EA83-63E9B2749F0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9" creationId="{761F409F-D003-1695-D9B2-023DFFE059C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0" creationId="{8464E0F8-7BDC-F8FF-70D8-265E7F645E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1" creationId="{9CABDE64-D513-8298-673D-614E99ECBCE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2" creationId="{00776362-E30E-3C18-E466-B4736F8EA9A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3" creationId="{C3A46654-916E-1080-C760-711829AEF8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4" creationId="{A9A26C15-2AC5-7D11-AD16-6DB07F0BBE7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5" creationId="{382F3461-92B1-C7AB-7110-FC15617B5F7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6" creationId="{A56008FB-9D90-D188-A26A-399D1D45234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7" creationId="{B7723D8C-82FB-2D72-1134-EF51B0B8957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8" creationId="{3CC5FE90-F1A5-80FF-F1BD-264F932F97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9" creationId="{B7CE1F0B-CEDD-E80E-D989-47FA49C5BB0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0" creationId="{C6E5CCE0-075B-9ACE-864F-6F5B4C09EA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1" creationId="{6E67ECA5-1CA7-B071-4E4F-A540F5A0CB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2" creationId="{B5A69FF3-57B9-2177-C8E8-59CBC8C585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3" creationId="{C58F4742-7EC2-E219-1FA7-169CE84184D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4" creationId="{B3A79038-752C-589C-974E-734E047B088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5" creationId="{E4006F1B-8EAA-580D-549A-869DBE650AE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6" creationId="{155E5414-C0A6-7986-F4FD-D9787FC42B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7" creationId="{324224E1-F943-17D9-C753-890FC7854F6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8" creationId="{0894C619-3381-81CD-10CD-094CACBDF3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9" creationId="{691C85FD-D368-FFCF-374C-52DE0E12476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0" creationId="{C8500BDC-A449-1279-808C-ACDD8ABF2A5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1" creationId="{8804F151-2214-5212-B13A-BB31AA94654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2" creationId="{F520FF95-AFB8-CED1-6FDB-DB58565EF51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3" creationId="{8A674B4F-C4D0-7A09-29ED-FECC412EEA1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4" creationId="{24D4C974-94F2-0DE8-A719-4D5AE0F77A2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5" creationId="{E4820A5E-D295-B460-592D-6E60ECEA2DF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6" creationId="{3F19E78D-CFDE-A7B0-3D57-75E15F374B4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7" creationId="{5ECFB425-8814-142E-08F9-ED337ED245B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8" creationId="{105E09EC-713E-53A1-2F5B-1C9B09378CB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9" creationId="{407AE710-7F30-280E-97FB-2309ECD32D5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0" creationId="{D5EF58DB-C46C-85F3-5868-D8A905B08D2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1" creationId="{801F4F09-22CE-4318-1130-074A7FE4385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2" creationId="{961994CF-E4B6-68A3-759C-5B29888790E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3" creationId="{59862E68-C503-2A0C-6F12-AAAA0C11499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4" creationId="{EE647641-6887-CF23-CAD3-FA0CB66AEA8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5" creationId="{D24E273F-FB24-8B1D-480A-F3814EDC9A6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6" creationId="{76585105-A110-EC5D-010E-67465D05BC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7" creationId="{6A36CD4B-A49E-D230-48DC-C5D22D169A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8" creationId="{BC23AD00-CC14-17A9-3523-AE6A57B254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9" creationId="{ED6B8D5C-6D6A-3F82-D4E8-A63A9979DA4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0" creationId="{B8F28A94-8F37-4623-B477-1011229B45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1" creationId="{561CFDC7-9D87-88E0-4025-1507DE11A83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2" creationId="{26E880BB-005B-D258-3EC1-2D54A420308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3" creationId="{D0D81D9D-3B8B-4BD9-F52B-6FA363AF57B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4" creationId="{9A70D372-B9A3-29CD-5698-4C827D2628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5" creationId="{B048D7FB-7BCF-F63E-1FA2-D671DF901E0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6" creationId="{229481C1-E447-F450-FAF1-1423BA5D209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7" creationId="{4334247E-22EA-BE4D-351B-C4FA3B42DEC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8" creationId="{533B4CBF-A1BB-44FD-E25D-4CA48FD87D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9" creationId="{2FA5718B-1F75-BD45-EBCD-AF7C3B105B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0" creationId="{7C67ABD6-70B3-64F6-E60E-CB27D82F9C0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1" creationId="{78ECB02D-C2EC-DB89-6C0E-1A8170E223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2" creationId="{43455101-A288-78EC-2932-E36DDF15088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3" creationId="{F8B4C2A7-9F1C-5E51-07F7-624FE4DD472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4" creationId="{0F7A6EE2-B5EB-33CE-2B6B-C59433EB890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5" creationId="{392797BB-7F45-AE27-EE2A-4933CB5BFD5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6" creationId="{4BF8D31E-6BD3-7E2F-5128-83BC1A352E02}"/>
          </ac:spMkLst>
        </pc:spChg>
        <pc:spChg chg="mod">
          <ac:chgData name="Duncan Jack" userId="b02d8bf3-2e10-4dd6-9d46-14f260c151d2" providerId="ADAL" clId="{563B3A56-F1AF-4FB9-AB3F-8DB298A6B49E}" dt="2022-06-07T14:57:33.084" v="1767" actId="1036"/>
          <ac:spMkLst>
            <pc:docMk/>
            <pc:sldMk cId="2747484425" sldId="262"/>
            <ac:spMk id="537" creationId="{C8E31300-8DF6-5679-FBC8-0948E4119A3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49" creationId="{3E4C5272-BF6C-77A9-1914-0AA57375C86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0" creationId="{CF96AF93-157B-B266-A6EB-B06B48900F4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1" creationId="{E4310649-F571-835E-C06B-131AEC952BE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2" creationId="{E50F983E-75FC-DA0E-2DB1-FAE95666C8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3" creationId="{F62DE8B8-E22D-9DB8-FC51-33C8246334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4" creationId="{5A63B90A-D652-8484-C89E-FF94D1F4703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5" creationId="{E6012126-2F88-04EF-30A7-4E5BD48B55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6" creationId="{CD96FE18-DBAF-CD46-E844-CF384D751C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7" creationId="{F530F1C6-9CBC-2E1E-A951-AD411E3FBEF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8" creationId="{197CDC7C-672C-7915-B45B-B550D62607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9" creationId="{5C66C5DB-F03E-0309-17D0-462E07E813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0" creationId="{03EFA775-ECF6-8167-C588-690D9E6EEA5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1" creationId="{938904B9-2981-044F-788C-178B897FFA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2" creationId="{D8D50858-934C-12D8-E800-B8D3A98CEAA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3" creationId="{FFAB96DA-CE53-1420-CF3E-7C52709BC7D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4" creationId="{A6692B3E-5AE5-FDFF-5B71-DC871F58BA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5" creationId="{B5EEEEFD-FCCB-04F5-4921-0903F57B5A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6" creationId="{76A3574E-77EB-0A5A-8653-E5459C4D6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7" creationId="{84B42BC7-95E4-909C-8762-36421034831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8" creationId="{6EBCAFB1-D60F-5CD9-3A43-1BE01893BBD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9" creationId="{3BF60878-16F4-40EE-0CBC-E42D627D86B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0" creationId="{A6D162FD-43C4-5918-A8C1-E6870A954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1" creationId="{A62D663D-1E87-9A63-3FC7-5A2E030215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2" creationId="{36B7C5CB-5B6D-963D-2BF2-7D55487A73D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3" creationId="{D68F2736-FCD9-B370-A166-DC443436511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4" creationId="{DBDAAABA-FB9A-7FD5-9DEC-896ED77879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5" creationId="{B8016050-284F-CB28-3305-EF55B35ED87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6" creationId="{7BEAD4CE-DE30-1177-326E-892DAF39955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7" creationId="{4D2F7AD0-E8C1-0472-E7B6-81070FA7816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8" creationId="{E9B6C804-6DDE-0F95-DB1B-5AC49040122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9" creationId="{0355E1D2-AC6F-5B8B-EF5D-CD5E70BEC69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0" creationId="{13230AA1-8FDC-D68B-766E-8666322DDFC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1" creationId="{2F32D1EF-8086-27C7-5179-BDE3FCDC8DD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2" creationId="{AD4AE403-CFEF-EE5B-F3ED-A323DB8F043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3" creationId="{629E1DE1-EDE8-1BA4-C809-5296A4D0D66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4" creationId="{92F2FEB1-22A3-490E-D456-13D190BB2B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5" creationId="{9C879B10-7018-B140-6EA1-FA54337F549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6" creationId="{A577D013-08A3-ABC2-8BB5-A209DF33CCE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7" creationId="{4531453E-6F53-96C2-B795-929647747A6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8" creationId="{6667756C-4D7C-BC52-553C-2B8037B48C3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9" creationId="{24FF94AF-9009-FC12-3721-F3C488E22C2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0" creationId="{39BAB4C6-8C62-37AF-5879-BE93D25D184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1" creationId="{725993B9-D123-B304-91B5-6356A49E473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2" creationId="{F24D505D-0B06-E422-3105-6A46FF5B2B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3" creationId="{B84CB301-1C2E-91C2-9DD1-26C0EC63C07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4" creationId="{491C61F0-F65B-97D5-2F3C-01E67CB70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5" creationId="{47E2DF1F-B168-3D32-5416-23AB0CB2718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6" creationId="{DA81B99D-CDB0-FA86-F963-EB4F84CD7D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7" creationId="{317B5A0F-C03A-6862-107A-A9C3F08838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8" creationId="{FFEED76E-6027-D89A-A0F4-8E0689DF8F5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9" creationId="{F9D410D2-6363-1985-D3CE-4ED978D729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0" creationId="{2C295514-3B01-C8F2-76EE-A2ECD459B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1" creationId="{899A5BCD-F278-F1B1-473D-89123A5F790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2" creationId="{948D8926-6E95-CC49-9EC7-3A432F215F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3" creationId="{475F1515-BDD9-397F-48A6-12B952DAF8A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4" creationId="{4F567F38-F858-BD16-C64E-47A3C81A4F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5" creationId="{48035AF4-FC23-D7D8-07DF-97240C58066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6" creationId="{D1990EC9-5430-8F21-46D4-ABA6AB1A64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7" creationId="{1041B0B9-015D-FF14-8E0A-E098F5D9186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8" creationId="{8C7926C2-99F9-7CA4-2FDE-275669622C7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9" creationId="{866AF6EE-0F8A-5E9D-C83D-7F63803FDD8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0" creationId="{6BF4F577-9720-D18F-1EC7-9327C117909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1" creationId="{ECC12036-07E0-D294-BE36-E5FB91850BA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2" creationId="{A1A82E4B-EDB1-439F-80CF-6FEEDFC0AA0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3" creationId="{D96AFE58-5479-4A8C-C2B6-6D1825BBFE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4" creationId="{752C0C86-27BD-A7F9-B2E7-6F86C350C1C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5" creationId="{D2917863-EC30-3111-4BE8-7E0FCEE4F8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6" creationId="{11EE8276-1C57-B4BB-8D97-E16FF3932B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7" creationId="{F64DA76E-6A76-F5D3-2A49-45EEF133F81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8" creationId="{9081BFDE-07DF-2FD7-4FE7-4C553D467B5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9" creationId="{00CECD22-236D-079B-5B5E-B45A8161F1B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0" creationId="{7A89B657-749A-8E75-DDE9-FDA85723B3E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1" creationId="{B2043881-5E6D-6F7A-0D5D-EE355E416C5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2" creationId="{3AC7F64C-38BF-6F1F-850A-1C86F4D52D3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3" creationId="{0D79D5C2-C13C-9958-E876-D90EFE8DE1F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4" creationId="{3B3CF6D5-0E4D-AD02-7102-A42C3C3BEAA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5" creationId="{63F74244-0037-3CD1-E9F3-CD9A4F9D4FB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6" creationId="{6651C549-2C73-B16A-306C-61E84B78E8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7" creationId="{CC585332-A770-99D1-F45A-E88E2BEC30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8" creationId="{A909CACA-226F-8F68-7746-F3871DB8DCC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9" creationId="{3CD5DB1C-6B9A-A945-3E68-E8CAE11082E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0" creationId="{DD6B5FA1-6A23-7ED9-909F-E574840F73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1" creationId="{FF216F50-41C4-7E80-28BC-0EBD0A7D53C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2" creationId="{5C4F2779-F93A-FC65-E8C8-92C8FF233CE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3" creationId="{F2D4536B-EAF4-E1C1-AC5D-D934F2330F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4" creationId="{ACCB47F5-AB26-CD70-8C65-C056A563E2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5" creationId="{A911B1D7-C359-293D-FD72-4D28925DD7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6" creationId="{08205107-C866-9CCD-1888-FB9F867E004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7" creationId="{AF714C82-C3C5-1696-FD7C-E6490F1D646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8" creationId="{6B7D2A55-A64B-A157-A642-47EC0623124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9" creationId="{45B20BC4-61E1-8FE8-8314-4242170ED3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0" creationId="{0EC394B5-94DA-7B3C-D0E7-8873470BFEC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1" creationId="{68E54D24-C3CE-642A-4A2B-1DF8F984732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2" creationId="{F3136AAA-4535-09E9-D8FF-1844B08FFD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3" creationId="{51723BB2-86C0-B12F-B289-DBA2B7561AB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4" creationId="{26DA73B9-E1AC-CBF0-9174-843344CE2B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5" creationId="{CB177F0E-E92D-13BC-FEFB-B61FD64274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6" creationId="{6A87F477-3ED8-0A51-0371-86492302C6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7" creationId="{9373596E-D9BF-8EA5-140C-81C2A99A600C}"/>
          </ac:spMkLst>
        </pc:spChg>
        <pc:spChg chg="mod">
          <ac:chgData name="Duncan Jack" userId="b02d8bf3-2e10-4dd6-9d46-14f260c151d2" providerId="ADAL" clId="{563B3A56-F1AF-4FB9-AB3F-8DB298A6B49E}" dt="2022-06-07T14:57:37.123" v="1769" actId="1036"/>
          <ac:spMkLst>
            <pc:docMk/>
            <pc:sldMk cId="2747484425" sldId="262"/>
            <ac:spMk id="648" creationId="{9AE6A2DC-5F48-E2A9-8A36-CC77B17C35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0" creationId="{ACAEA05E-2EB5-5528-FB26-D1632E454D4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1" creationId="{0C5C68E3-5F6A-D061-8AA2-D8137460718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2" creationId="{E51927C2-8A0B-9AE8-D34F-4EC18FE1444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3" creationId="{011EFF27-86AC-5392-B8E0-5B93769218A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4" creationId="{0B5F1F5D-E5AE-2912-90A8-F06F48805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5" creationId="{2762F833-49C2-FF16-CB18-44CC6AD6810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6" creationId="{1B77DD3D-6D65-D511-4AAC-E20248075A4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7" creationId="{1AF0FA80-3223-D4A2-E3E9-46956A3F113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8" creationId="{68AC9D4F-74B9-F71D-B727-59523D76903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9" creationId="{3A40B6BF-5FD3-2348-19E8-F0885E8AE75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0" creationId="{7636AC6F-42D2-8726-C9BA-102EEFBD8FD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1" creationId="{8459F836-75FA-6FDC-DFFA-6C748AEBDE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2" creationId="{E5D32EB2-BDB4-8457-D225-9F9B88428E0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3" creationId="{61092914-3139-51C8-06D0-D5D80A2065D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4" creationId="{A9CAE530-DCAF-689C-5AED-1A32EF4766B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5" creationId="{2734994C-F94E-D0E7-9417-7F3E64F69C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6" creationId="{57AC6480-E56A-AB5F-E7B0-D202103AA1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7" creationId="{6377E1B2-EA1D-C472-BB7F-7B049FA3E62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8" creationId="{3288C7FC-F88C-BFEB-649A-AA6F4D92E7D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9" creationId="{2810594F-3C28-574A-1BCC-825FE3B757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0" creationId="{99D84681-14EF-58CD-DB50-19B8658BC0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1" creationId="{E6512C8B-9992-B7AB-5D5F-C4CE6E3245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2" creationId="{9FD9673A-0AF3-B417-AB99-61398B807F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3" creationId="{DE783400-0955-C84C-7F6A-4B94F8CEFAA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4" creationId="{88CD9879-D79E-902C-3FE7-742C9259A7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5" creationId="{940F86BB-8FB1-C81A-C34D-E78472B23BE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6" creationId="{44F145A5-C455-EB03-355C-A812B36C500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7" creationId="{8B4AC91B-6AD9-1AE7-11A1-AE616EC7FC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8" creationId="{185AD4F9-11B3-D80B-2266-E6477DF8A3E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9" creationId="{BE0890C7-5B1D-F866-4BBC-47CD7356DCD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0" creationId="{22D0E1F9-218B-8CD2-EBEE-F4BA3150524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1" creationId="{B02B91CC-1DD7-AD9F-1D51-FE09141C7C6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2" creationId="{476DD46A-5FCF-5785-4ACA-BF2620C911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3" creationId="{790E7B8D-080B-39E0-E09F-779876566C5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4" creationId="{F808868B-89DE-6A91-9C75-350E8CCDFF4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5" creationId="{C7CE864D-1529-3C15-A32A-681071D980A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6" creationId="{8F9D3AA2-BB1D-E3C6-712E-4776C21C33E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7" creationId="{A12454EF-E878-B42D-8923-3C1F2A76836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8" creationId="{ACF74037-B006-8BE9-6EBC-8F09819E8C9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9" creationId="{115A094E-1C14-EF3A-EDEA-95448E8D09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0" creationId="{142C0B5C-5353-A4E3-80E5-48D610FB54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1" creationId="{BECC389C-37ED-82A0-1BFB-6E4E42C0274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2" creationId="{1B3B7F97-E13B-1719-0580-69FC78B20DC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3" creationId="{F89AC7A4-0473-B1D3-3A6D-D50028BB2FB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4" creationId="{B6708F4F-EBCF-0223-ECB4-54897E97E41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5" creationId="{7B120E56-EDD6-4AAD-6E5E-11A131F403F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6" creationId="{E44A2EEF-967A-6576-BF5B-0C52802B6F5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7" creationId="{607D55C3-7A06-DA06-77F9-0D7B3056C75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8" creationId="{C4A94EF4-B4BA-BAE3-421B-7AE45A7E6C6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9" creationId="{F0BA19EB-28D9-2BC2-0FD1-01B270E84BA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0" creationId="{445D474B-E987-8DC3-74BD-7E6D2F13151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1" creationId="{30D906F7-AD33-3B9F-8974-A6B0AB6B08E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2" creationId="{EDB37264-09A3-56CF-A722-EBEC40AEE4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3" creationId="{875F13BF-D634-1E7E-DD31-64BA3439E27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4" creationId="{5A824D69-24DB-F8B1-3C4D-CD374176A0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5" creationId="{6B09C2D5-5B66-2107-C294-75ED6A6EF95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6" creationId="{E31684AB-7227-C186-76BC-286A30E8AB5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7" creationId="{7006AD0B-1344-3FF7-BC9F-4F17C47C208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8" creationId="{7A7EF456-409E-668D-31FE-9532F03580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9" creationId="{A5CE9A0D-1F95-B067-5F01-C982867FD51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0" creationId="{02CFFBE0-A7D6-29A7-4212-A3E0501955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1" creationId="{CF005D1F-7E0A-A787-8D72-C4A51CABD37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2" creationId="{5F3A8E14-555E-F65A-2F2D-F30D59B3FF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3" creationId="{519E73BD-49A1-DB55-BFBC-81CF9B51E75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4" creationId="{B28B3826-658D-0028-46A0-53FD6339D6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5" creationId="{2E19FD72-7321-87EB-8930-D1730875BC2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6" creationId="{BB7F351A-3761-EB43-3919-E21DDDB6EFF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7" creationId="{1A6A3EFE-15A3-1701-D9A6-D859141002A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8" creationId="{6E5BD49B-C05C-B766-9B1F-BC95F91466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9" creationId="{6AB7AE24-22CC-FF19-6F9C-783FE91432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0" creationId="{9D8A39A4-841D-1C0E-D593-85BE901409C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1" creationId="{D6767240-0DCA-6DDA-EE9D-205A2A5A1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2" creationId="{3A81DE8A-D52C-16C8-A93B-043B310FFA3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3" creationId="{FE1ECE78-F0E7-882C-AAA6-47C75A3D3B7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4" creationId="{F72C3B9C-3954-C1F3-4B2E-C675C3EC0C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5" creationId="{D6FCBE24-2871-2014-0732-562D94DE84A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6" creationId="{015EE072-A950-A55A-52DA-61A263135E0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7" creationId="{0B7AEE89-52B7-47F5-3572-1FB6753575D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8" creationId="{E5AB45B6-E30B-15AE-7CB7-ECC4997960E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9" creationId="{3006FEDB-6A3B-4BA3-5618-F4F17BF00E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0" creationId="{D4EA276C-AE4C-C7B8-7847-04FB91195C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1" creationId="{3C4BDB1E-F955-75D2-56B6-62ED744A38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2" creationId="{70505978-0FA2-977E-89B3-C3D0A9960EC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3" creationId="{59879D8B-08D4-CC1A-3D68-2898A553F9D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4" creationId="{4D59A3E0-06B1-A59E-87E9-EEF50A92BD7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5" creationId="{372FCC21-F238-C71C-D713-9A57EC5B378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6" creationId="{D62B5C40-8EBC-3331-386A-57B513C81F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7" creationId="{412B2476-0CDA-EC90-D41E-26566C42B58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8" creationId="{5DE84535-8348-5726-A7F1-2D6D6DFB1F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9" creationId="{703E545C-E3AF-608D-F041-92BF6EA25D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0" creationId="{3B3B5CE3-819D-DBD8-960B-CE2694C9FDF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1" creationId="{3CAE2C62-6AB4-DEE4-5092-A2A5A1E478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2" creationId="{3D752915-B30A-4106-C26B-F0B43FF5BE4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3" creationId="{16A62F90-86D6-83DF-153A-071CF84A98A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4" creationId="{5CEC54A2-F665-DD0E-FADE-7B6260FFF6D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5" creationId="{E42F6FAD-82F2-4E3D-8435-47A6617B1CF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6" creationId="{9CEE6885-23F4-D2F1-68C2-584D50AA3C4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7" creationId="{38286CEA-C25E-FB4E-BF0F-6290328DC41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8" creationId="{2C0B3135-6F6F-C46D-4ED7-64A805D109D6}"/>
          </ac:spMkLst>
        </pc:spChg>
        <pc:spChg chg="mod">
          <ac:chgData name="Duncan Jack" userId="b02d8bf3-2e10-4dd6-9d46-14f260c151d2" providerId="ADAL" clId="{563B3A56-F1AF-4FB9-AB3F-8DB298A6B49E}" dt="2022-06-07T14:57:40.314" v="1771" actId="1036"/>
          <ac:spMkLst>
            <pc:docMk/>
            <pc:sldMk cId="2747484425" sldId="262"/>
            <ac:spMk id="759" creationId="{D8BD4387-8E1A-EC72-8502-425D5EA2549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1" creationId="{6F0B8222-F4B8-4146-9720-4F4CCFEA0C4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2" creationId="{D597A4FF-8428-DCD4-4406-3AE901225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3" creationId="{0B56B033-1574-E015-8792-01EA047D86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4" creationId="{E2487374-BDF4-F677-5C4B-14866FB35F7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5" creationId="{1E79A999-16BC-605D-934A-A019D65C91C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6" creationId="{E680E706-9C2B-1589-B4B9-957E06D8063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7" creationId="{E67E9C84-FC09-C49F-FDC8-FC8B95DE6DA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8" creationId="{CFE8D9BB-BE70-9363-28D9-57BF9D1A97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9" creationId="{DA2C175D-8EAD-B141-9964-860644F0742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0" creationId="{84217568-750A-EC9D-176D-C690084E18D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1" creationId="{40C7A9A0-AD7D-5D4E-3BFD-5AE3EE86647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2" creationId="{18AC70A6-3EBF-7B46-C369-FE44C4AC09D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3" creationId="{41B86CF9-438D-A801-BAE1-ED1C5091392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4" creationId="{A55C773E-EA15-9E35-2BB9-C8DD820DEDE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5" creationId="{57DB0C49-8A00-6915-5608-3E7EF390ED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6" creationId="{609CA4F6-0544-4959-A861-3765E1FDF7C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7" creationId="{B47F5203-A875-D598-7C60-47585D8B52E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8" creationId="{436A9639-27F9-9168-D300-9C45163342E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9" creationId="{7136C4BB-314E-A4FD-379C-C8E442C3AF9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0" creationId="{0829F55D-F724-48CD-B03D-DE18DE8DDBC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1" creationId="{DC5D10FB-29B7-83DC-AB5F-4372FDFF2C0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2" creationId="{D9FD4A68-E276-5E22-EAD9-312F633CDC8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3" creationId="{3F3ED916-244A-CA83-3FC7-F9B697805F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4" creationId="{60AB51B1-118E-E422-5AB2-1FCC842664D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5" creationId="{056192E4-4E67-F8C7-C583-69268E32E2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6" creationId="{04D8B8A7-5053-0CBC-6D8E-8F57156319D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7" creationId="{6BDFC6E3-4F43-C4D0-9847-AD96D0930EA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8" creationId="{1DAFD324-5858-4AA1-8C8C-1B6BEDEAF8B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9" creationId="{1008510F-4FBB-E6C7-BCE8-21FBD206B55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0" creationId="{66E133ED-A8CD-AF52-A6CF-CF12DDBA0CA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1" creationId="{F2125EB3-CD05-4F17-1004-6605A41E3DA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2" creationId="{49D0B626-CC3F-7016-9E0E-16DC530CD1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3" creationId="{54CCF15F-7CA6-5DC7-2591-DE74FA0FC4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4" creationId="{BECEAFE4-E3E3-2334-1EEE-733C91524F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5" creationId="{79D74295-26FC-7545-A1F7-5B69D2DF982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6" creationId="{054079A0-2E07-DCB4-FDB3-6759620400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7" creationId="{3C9621EF-CBBF-7A7D-A071-E66621C8AE0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8" creationId="{26DC544C-05C9-A61E-B89A-6041D6D5CBE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9" creationId="{40E3BFA4-068B-EBFC-9CCA-D97C204C6E2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0" creationId="{C221E6DA-CFCE-9601-C164-2C3F3A5B923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1" creationId="{B05AD583-8F38-FE56-EF97-E23BE43769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2" creationId="{D8184670-AABF-B913-EE25-3AFD40E9BE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3" creationId="{471ABC58-06D9-274D-8049-6B6A02B08FF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4" creationId="{F0812E90-F365-40DB-49C3-E76B24E53D1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5" creationId="{E2DF44D9-9104-EE75-3C55-8B5CC4A41C6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6" creationId="{359A25C7-D2FE-B3AD-3ED9-57848EF2E63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7" creationId="{3C11B4AA-10B1-861B-CC87-3F1B92639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8" creationId="{BDA0DF6D-EEBA-0831-069C-969B19EE940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9" creationId="{FD1A8650-A604-D227-2576-F3D783226AE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0" creationId="{B0104B69-0430-4D7F-171F-FD46FAAF527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1" creationId="{FCD0B862-11DC-3A93-2091-99A6CB897E4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2" creationId="{621D46DF-90B6-AF86-DAFD-DA4A784D8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3" creationId="{B11F5396-7BD5-7E76-91C4-87F2ED6C6A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4" creationId="{96C1566E-5D51-D716-5C8D-6947336E2B2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5" creationId="{D6822F63-7105-9214-9F85-04791195B9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6" creationId="{602BFC7B-E6B3-B169-D0AC-1FB08F0316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7" creationId="{3A28C780-D313-FF23-91E6-97AB22D0A75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8" creationId="{0BEEE971-1845-5D2D-00D2-F7165AF92CB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9" creationId="{A0BE4F22-0B87-42ED-A28D-AD4F1D9D76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0" creationId="{08C0A54F-FF60-D596-435E-755D27B7E8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1" creationId="{CFE01885-33EC-F904-6F00-3A08B81A0A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2" creationId="{89399D62-2FFB-7231-3922-FB990BE2ECC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3" creationId="{82FC6B06-F4D0-B3EE-9211-27CF5F271F5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4" creationId="{4CDEE494-1B4D-61A2-730B-FE9592D0F51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5" creationId="{5E78F974-98BA-3F7B-6791-174DF95112C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6" creationId="{F0E91740-9776-D65D-07EE-DC0CE50C1FD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7" creationId="{B121E99F-BAC4-50AE-2050-F31BA40CC9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8" creationId="{DD15BFF5-E9FD-A8A0-64A4-CC40A2FB31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9" creationId="{FF33A469-FEB5-603A-89C7-690CACE0722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0" creationId="{B01481C2-F3B6-1C64-860E-2C77C0A0BE1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1" creationId="{658284C8-57FC-2103-2518-5FBEF81F8E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2" creationId="{50C1560A-4411-05CE-6A44-0BE00A9B68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3" creationId="{2D444220-6C14-AB4C-66E9-9375736FA7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4" creationId="{405FB237-A9A6-8EFE-98E1-BDA78C4AE97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5" creationId="{FA8C9B2D-BD51-1F8A-D601-C185BA39CC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6" creationId="{1A2959CD-913E-9643-248E-144318822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7" creationId="{C99EBDF6-2111-BB48-C3F3-49B7F83FC4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8" creationId="{CB55DAE5-DEBC-C6C9-E762-BBE5885B9F1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9" creationId="{F4A583B4-837F-C2DF-E30E-3DE4B24C6A3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0" creationId="{E726D8F3-6904-9695-4239-1C805EE8288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1" creationId="{6B689599-F14F-64D5-2A12-5869548539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2" creationId="{CAD40881-C996-BF44-D23B-99DBF466C9A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3" creationId="{CD8F804C-5F46-BE3F-5C18-3D4A7DD066D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4" creationId="{BD905DCD-FE64-6448-189A-1B11611CD8A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5" creationId="{1A61C106-48AA-C91B-F3B4-16D7022350C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6" creationId="{7991128C-44A6-A957-3CE2-AF47A379E2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7" creationId="{7BD7A1AA-7ED2-79C6-146E-7DC86E7CAF4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8" creationId="{670DD5A0-4973-BD88-4D3D-0A1D8C77B0F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9" creationId="{E340FE04-BF74-89B5-89B8-2C654EC64F5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0" creationId="{FB4B8B01-FEEC-851A-6788-0DFC5E91222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1" creationId="{C45F777C-C986-FF8F-42E1-419FD0DBFEA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2" creationId="{C5E363C0-63B1-CD93-07A0-81C5661BA6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3" creationId="{4024BBE1-8A51-9B99-F081-5A1EC3E6E33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4" creationId="{1BB99FB7-B39C-54DF-CD7C-87D4421B98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5" creationId="{DD3DD0F0-BB0C-69F3-0B94-69A3824FCBA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6" creationId="{BD41CE60-F3D2-C5D4-1A13-D53A6E95C6E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7" creationId="{6A58D26E-0B0B-3692-1035-404FEF51DA2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8" creationId="{25496772-E22E-B0D7-61B0-260DF1BD201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9" creationId="{109D1195-41A3-F07B-2331-126D733FC3F5}"/>
          </ac:spMkLst>
        </pc:spChg>
        <pc:spChg chg="mod">
          <ac:chgData name="Duncan Jack" userId="b02d8bf3-2e10-4dd6-9d46-14f260c151d2" providerId="ADAL" clId="{563B3A56-F1AF-4FB9-AB3F-8DB298A6B49E}" dt="2022-06-07T14:57:43.179" v="1773" actId="1036"/>
          <ac:spMkLst>
            <pc:docMk/>
            <pc:sldMk cId="2747484425" sldId="262"/>
            <ac:spMk id="870" creationId="{0E7E8EEE-33CA-6CE6-1277-3E2A1A17FB4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2" creationId="{041EC676-200F-2EB6-AE81-93280BADBE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3" creationId="{1898BF83-C488-46EE-67A3-AA4AB5720C0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4" creationId="{4CB00003-21F6-281E-8F99-CBAABA9B54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5" creationId="{06FD4CA9-D72F-FA82-B633-CA7FF102D12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6" creationId="{E4CF766E-E86B-70D5-8882-FAA8C446F36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7" creationId="{725FEFF8-B1B2-13E4-38D8-FC0BC32D97A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8" creationId="{BCC2B51A-E438-76E1-D05E-CBAF7DD5CFF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9" creationId="{AF5189A4-ACF0-77EA-6ED3-0BE90AFEABC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0" creationId="{297065A0-530D-867A-F22B-F7EECE3AAA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1" creationId="{AB5EF216-FDD3-8566-A3A7-6F792105065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2" creationId="{0AC00674-FE26-D076-5586-FF5432CD62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3" creationId="{B7663AEA-3540-3537-03C3-72DD513E7E1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4" creationId="{5242E5EC-7A49-4C46-AA26-E3114740DC0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5" creationId="{345452B2-CCD0-2B00-EDF5-978F41B3882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6" creationId="{827C1858-83D1-0AFB-1648-F4C5086161C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7" creationId="{A0275019-0F9F-24A8-4C66-50EEFDFF514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8" creationId="{649680E2-D2B5-B2EF-3B8C-1A1A7491B28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9" creationId="{B4C6BD4C-AF42-C212-0F91-093F7978C7E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0" creationId="{B4D1D5F7-77F9-430E-F716-86AAA88D8A1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1" creationId="{B779647C-1B6F-8650-8E72-73AD28CD37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2" creationId="{995FAA93-4D9C-6E25-6400-420B5DB6AC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3" creationId="{FC6A8A45-1D1C-E85D-4F1D-6D7BB65D08D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4" creationId="{C9955D07-7C00-7804-87EC-9D073EDF6B8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5" creationId="{1E979D77-5A1E-6257-EBA0-D60FE91F49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6" creationId="{51D9FA2F-E87F-A609-986E-0DF259EFC63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7" creationId="{6F1BFF69-C828-380F-14F6-F0CB945F287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8" creationId="{F9B7F216-52DF-DD59-29E1-A61B4A2E6D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9" creationId="{D5105E56-4397-C3A0-7D32-DC70A21C91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0" creationId="{96C64B58-F031-13BA-C072-5A2AB409C37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1" creationId="{23C2BCF8-81C9-F2C3-C3EC-D906D585B55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2" creationId="{134CF3DB-FEAB-0796-1DAA-3EE44AFBAF5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3" creationId="{B740D739-E9D7-ED50-E070-C1A9DE91F17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4" creationId="{D840071C-F7F3-BD4D-041B-98717C33965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5" creationId="{835BE6D2-2F1F-8A08-2FF1-BCCFAA74588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6" creationId="{C52B6A67-EB49-97C1-0AF7-29307644D6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7" creationId="{FDB81E42-4434-082B-D9D8-4F450753A1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8" creationId="{07AEEB88-040C-7A13-13D5-5BD9E5142FE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9" creationId="{23168680-470A-6601-1C72-1D6D9940AF5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0" creationId="{7A27B565-5034-206E-749A-B2D76D4457B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1" creationId="{A0550B96-FCBB-3FC6-5759-A56F8583B5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2" creationId="{028E2CDB-725E-7A6D-DAD2-BF37B25F986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3" creationId="{6ACD9E4C-49EF-6B57-2426-2AAB49E04F9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4" creationId="{DBC18EE0-B6E0-0174-95A7-91B0060144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5" creationId="{3ACD5CE5-1B71-2AD6-453C-CEF65F21067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6" creationId="{0FF78F63-E647-153C-B4A9-44F9FD3124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7" creationId="{724974CA-B37A-5A20-4F90-B3211E1D6BD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8" creationId="{56A5BEC4-7864-78F1-D240-B162E24565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9" creationId="{431F0137-E359-1ED0-37F6-0681541C0A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0" creationId="{4986B251-5626-E82F-95C4-468D7EB1FA7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1" creationId="{33F5A8E6-15DF-F544-2201-9E53E64A1C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2" creationId="{F5294D2F-15BD-607B-7FC5-D35C2BDFBAB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3" creationId="{9EABF193-7EAF-BA9F-BCE6-65BAA81F33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4" creationId="{C5214CAD-5160-7AB0-C2AB-F193D913864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5" creationId="{AB3861EA-1339-FFF2-464B-380925D59A4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6" creationId="{07ABC639-D74C-09C0-B182-FF19C7DB05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7" creationId="{C4C1CEED-136A-4701-6416-82EE2E6E8C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8" creationId="{EC2A4024-941C-B708-4CAE-6572DAAE674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9" creationId="{12B56729-D159-4FA5-5DE3-D167F678533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0" creationId="{2BEE97D5-C31C-F482-7414-E84B0A7441D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1" creationId="{587F9856-5FAA-282C-1C60-7E60767A76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2" creationId="{CA8F4F57-F990-D6A8-7D2E-8DB669FE4B3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3" creationId="{D2555FED-731A-EBAF-85C2-BCD891B1084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4" creationId="{908B905D-35AE-5905-E77C-574636C8CF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5" creationId="{11EF71DE-45F8-E450-C16F-D5CAD433DE5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6" creationId="{1063A58F-5CF7-2601-F5D9-FF699498635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7" creationId="{C1D0220A-3781-C16F-9EC9-742DABFE26A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8" creationId="{5F771C91-8B68-9C30-9DEF-FB65EC9E191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9" creationId="{E20CF35E-F517-675A-E4F3-F7E1E0B6BA5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0" creationId="{7729D14A-4C38-26BC-E956-5BFF65BD46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1" creationId="{0619387A-7A87-F65C-D75D-551CDF97173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2" creationId="{A23FEAEB-EB5D-3EDB-A8F2-406A502DF7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3" creationId="{CE6B7509-ECBD-AC9D-7725-C3EEE97CD79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4" creationId="{B218851B-A9DB-D7AD-D6BE-55F3974BD2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5" creationId="{DF4F2262-AE31-C667-24BB-1E65348645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6" creationId="{B03A315E-B608-EF8D-D316-431BBA60303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7" creationId="{8ED226C4-D5F6-171B-EA57-2C3EBC19F6F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8" creationId="{87AECCFE-9450-5313-6984-704BE806CE1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9" creationId="{B04446B5-CAE0-09B7-8862-3938F0B121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0" creationId="{F4A33A04-3C2A-871B-C4B0-B84815986B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1" creationId="{740F5630-6244-24AE-5B18-79D1965DC4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2" creationId="{B74C38F3-B6F0-DB26-B268-BC21F8EF4FD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3" creationId="{27A05B60-4DE2-ECCD-C9CE-5CCAF1EC720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4" creationId="{91724571-065A-597B-A74F-9A1E60006BF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5" creationId="{D83EEE0D-D227-EBB0-0DA3-C46E960D29F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6" creationId="{BE5FE001-EBE5-F965-8737-36BA091C07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7" creationId="{254884A2-E1F3-FA35-55ED-E6E59C1766F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8" creationId="{689FE7D4-F5B6-37FE-2B56-5C7B414ACEA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9" creationId="{4CC83ECE-CAB6-9536-4F97-72D07B5ADA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0" creationId="{BA59C081-F0ED-2E84-2111-34924F035F8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1" creationId="{AD3BAC21-F918-9BB2-0D78-5ADCBEA1A1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2" creationId="{CD7A1A7C-E3B7-2401-EEDF-87DF3866D8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3" creationId="{CF0E49A5-06C0-1E6C-FE6F-9A1FF87121E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4" creationId="{88490A55-B673-ED1D-0223-FC87A663D0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5" creationId="{233B88FC-7057-89E6-E565-0A9E92DBEA6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6" creationId="{1D18B82A-6FCA-807B-01E8-6CB9BA7450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7" creationId="{33FAA103-FEAD-1D9A-FF4D-F7AF153C23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8" creationId="{6ED78B2F-3698-36F9-EB5B-DCAC895E813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9" creationId="{15E5680E-2C98-CBE7-F174-8AF7C582808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80" creationId="{B32372B7-6A7B-FB09-AEEF-0402B0CEF86B}"/>
          </ac:spMkLst>
        </pc:spChg>
        <pc:spChg chg="mod">
          <ac:chgData name="Duncan Jack" userId="b02d8bf3-2e10-4dd6-9d46-14f260c151d2" providerId="ADAL" clId="{563B3A56-F1AF-4FB9-AB3F-8DB298A6B49E}" dt="2022-06-07T14:57:45.821" v="1775" actId="1036"/>
          <ac:spMkLst>
            <pc:docMk/>
            <pc:sldMk cId="2747484425" sldId="262"/>
            <ac:spMk id="981" creationId="{A0E76989-8304-9E33-3EED-C5358F58C8F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3" creationId="{579845D9-5590-0E76-E435-D1F4CF9A934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4" creationId="{13730A3F-C15B-DE79-3CC2-D66A8E6022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5" creationId="{32E8FD00-2355-5A59-BC11-24E1D5995F7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6" creationId="{EB4AB591-439D-B3FB-C9A4-1E1A52572AE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7" creationId="{3900B39E-2521-0914-F5F4-037A1ABF3B5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8" creationId="{F8EFE0D9-8E5C-0716-82A6-A80F8E6ABE0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9" creationId="{2243E1BD-F03C-1FD1-471E-3C7156116F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0" creationId="{B2DCAEAE-9830-BCCE-3714-17C5FAFAC4A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1" creationId="{6F729DAF-86C0-3FA8-12AE-1892496F555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2" creationId="{EE7D5B83-0E78-3B3A-A5C7-EC23A8E7186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3" creationId="{BE456974-3D02-2ED2-9AA6-81B4A41D34A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4" creationId="{46CFFEA7-E5E0-357F-2264-17900746164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5" creationId="{331741D7-72C1-87B4-4BE9-4BFF1A8F861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6" creationId="{E6B2DA71-93D0-CBE8-3BF5-B2AAAC6CC22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7" creationId="{738BBF53-2748-A408-9ACE-50287BF12F9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8" creationId="{C55C397E-16EF-9DA0-9289-9C79A7DAE1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9" creationId="{8E15CD2B-3350-1E8F-630D-7B021365CBF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0" creationId="{C0F25A4A-3E0B-6BE3-E020-8F9E22F9206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1" creationId="{A904A9CA-1F49-9901-A8DA-E5554B71F3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2" creationId="{0B0925AD-F569-3F88-DDD5-4DD28E1EF1F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3" creationId="{6848C7CA-1DA2-06D0-A6DF-B870DD951CB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4" creationId="{E94EA09F-4756-B426-442F-86460F1294B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5" creationId="{131F901C-7C21-C87D-5965-7C728AB832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6" creationId="{2785B7D0-5120-FE56-B278-FCD64C1D34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7" creationId="{88F16799-2747-CC80-86CC-971553D9469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8" creationId="{42F70A8C-8F41-1C18-8015-66BB03141A9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9" creationId="{972675CD-7962-EB5F-933C-F7E500BF26A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0" creationId="{6F1BC37A-819A-03BC-0507-2FFE4ABE084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1" creationId="{59BE1995-C0E6-ABA7-F088-EEBAF97F7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2" creationId="{82042D6C-7BD9-D773-FA1F-0B76D5B548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3" creationId="{F35622DD-6692-CB80-9833-85631BC24A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4" creationId="{1FEECB1D-5BED-1F79-9FD6-89E3C8808FE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5" creationId="{6A64F36E-1074-2981-D39F-97C661D6788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6" creationId="{47789E92-209A-386A-EAD3-20B21DE2339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7" creationId="{F72DBD7C-6312-8D88-34C2-B512BE334D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8" creationId="{F0CAE67C-386B-562C-29DB-AE62680D903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9" creationId="{4C9359AD-37E2-EA45-8F44-C6067EAB594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0" creationId="{FE5B36C7-3994-42AE-8269-AD37CDBBD69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1" creationId="{79078009-2595-36D7-2792-9B2FE0D82DE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2" creationId="{06442DCD-3DF3-FC01-74CC-75DC05C41C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3" creationId="{0D3D3443-584F-3A3E-0D8B-68FF78ADF5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4" creationId="{594C7FCB-6D8B-E95B-F6E0-05BCDB70808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5" creationId="{C505E24C-6FDF-831F-1EE7-C8F8B29AC90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6" creationId="{0FE22E66-DFE6-F184-BE95-DE46F1F1D5C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7" creationId="{08F05A47-549C-5A65-BC52-E344D21FEC4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8" creationId="{06341950-FF4C-5817-F5A8-FD1943B3AB1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9" creationId="{C624F3DA-38D5-9164-02F1-D90E2D8BD2A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0" creationId="{FED0ADBF-D909-341D-5EAD-05CAFB2080F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1" creationId="{9D26115F-6D1D-0839-0109-877A1D10C3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2" creationId="{64AFE98B-8621-5EE6-F46D-4809894FCB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3" creationId="{37CA4C80-2C6F-07C3-8DCE-90BADF1938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4" creationId="{C8390FA2-BFF3-3CE6-322A-C259D62D431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5" creationId="{C49EE25C-FFDB-1DE8-89AA-535813EBA48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6" creationId="{7CA4D126-DAAF-C247-910F-6474976DEEA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7" creationId="{2DF3795D-E49D-56FF-E390-DDB12A7404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8" creationId="{C83EC12B-67CC-6B2E-DE3C-72FA7E6A24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9" creationId="{7C22F720-2B88-A92C-20FF-53C1CA72088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0" creationId="{9EF4E502-BBB6-1148-44F7-2E023709AE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1" creationId="{BE8C84C9-0A6F-7DFF-61BC-69225F2268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2" creationId="{B0DA77CB-887F-BB0E-0331-A933A1584B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3" creationId="{AED147E8-1203-78BB-A90B-53CA4DC79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4" creationId="{0E6FD0DE-DFC1-73BA-B561-78E33A7398E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5" creationId="{DBDBDB12-C0C5-D282-3966-C268D8264E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6" creationId="{E55CCE0E-E263-8857-AB9F-B68719E777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7" creationId="{85EE82BC-B3CE-3638-C7AE-4182C4EC256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8" creationId="{ADCBBFAD-38A7-E73A-9B6B-BAC6F8144D7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9" creationId="{B36A10C2-6B80-853D-2AB1-6028B18A65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0" creationId="{CE87AAC0-53A3-114C-6D98-BC1A166E809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1" creationId="{E1B9572D-8E59-01B9-13A2-03755BCCDBE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2" creationId="{25A0C91D-B952-B31C-89FD-CEA094130FA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3" creationId="{67C8264C-19E0-7568-C04F-B8CE36E024D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4" creationId="{08CCABCD-0159-0AEC-D3B1-679D43BF7AE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5" creationId="{0EEB8197-C880-0E19-5867-62CDCDE8EF0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6" creationId="{0EAEB221-8DA7-5511-9CD1-8710469F05D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7" creationId="{6F8A45C1-71BE-C097-5FF2-7F11E0CC500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8" creationId="{67E08BC5-299B-EC08-C2B3-038527A69A3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9" creationId="{669C0497-8825-AF90-E555-A0AE8831F93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0" creationId="{E19D4B10-12D2-C350-FE34-C5F9B675847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1" creationId="{CD288952-A986-02CA-8B36-759E5B22C6B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2" creationId="{ED837A8C-5162-EACA-6893-143ADD006E2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3" creationId="{6B578863-4DBA-9A07-6EF8-8697A7ACDD1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4" creationId="{15A93554-A9E1-A4EF-A2FB-7B9146933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5" creationId="{38E7B130-215E-F5A9-F71D-314F47C67C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6" creationId="{79C3E490-4B7E-4500-3BE0-3A4B6B6A028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7" creationId="{8911E073-7AA9-060F-1BE2-713D31D6666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8" creationId="{2B3AABAA-2FC5-5161-E288-1C0F7F47395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9" creationId="{921768AE-858D-D144-EE00-CF406ECD429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0" creationId="{A538529F-4F54-AC01-F8E7-6E4A177C88F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1" creationId="{62158CF0-1F47-B318-E27F-FBFA167380B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2" creationId="{56F06E33-C885-E52A-2190-9DB81B730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3" creationId="{E1EEE92F-9057-7B73-DE6B-B5ECA832126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4" creationId="{723E6945-AB8B-5974-6212-1FA24F9B985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5" creationId="{F14297CD-C262-716E-164D-E5DC79E6761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6" creationId="{2D8D6C50-5921-3D0B-4BD5-43D2695C521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7" creationId="{DBE1D60A-4AC7-A099-3D8F-9F32A4CDF43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8" creationId="{E826D877-8B67-BE67-3223-10AEB7D1258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9" creationId="{82B33B47-2083-0BAC-ADF2-08BD65BDA2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0" creationId="{E5CDCF6A-2789-7E4F-5627-21021C6F41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1" creationId="{918B72E9-A97B-1F29-69A0-AB60150BA5D1}"/>
          </ac:spMkLst>
        </pc:spChg>
        <pc:spChg chg="mod">
          <ac:chgData name="Duncan Jack" userId="b02d8bf3-2e10-4dd6-9d46-14f260c151d2" providerId="ADAL" clId="{563B3A56-F1AF-4FB9-AB3F-8DB298A6B49E}" dt="2022-06-07T14:57:48.901" v="1777" actId="1036"/>
          <ac:spMkLst>
            <pc:docMk/>
            <pc:sldMk cId="2747484425" sldId="262"/>
            <ac:spMk id="1092" creationId="{8A905A52-7A34-1FB3-66BA-F7EC4195021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4" creationId="{6867D87C-D7E5-69E3-55B7-4401DEFCAC5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5" creationId="{2DFCB50A-5579-A3F7-7E85-E7C2E541169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6" creationId="{907DB9D5-6CD9-EDB0-F4CC-F0BFEC1F1AD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7" creationId="{A0C6D67D-11C5-96DD-E655-6462CC3A68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8" creationId="{C8BA719D-9737-6C33-C299-10F6D22AF43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9" creationId="{794E9DFE-E58F-C958-D109-2B1DEF5F365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0" creationId="{F0251FDA-4421-5FF8-6892-56692A5159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1" creationId="{971BA55E-5BB0-B3C1-1753-4D55E5819D9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2" creationId="{55FA407F-A96B-FDBC-4763-8129F9537C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3" creationId="{7F01768D-152B-8B0D-1AB0-0799DEFA1FF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4" creationId="{DB2AB6B4-B48E-9EA5-CB0F-BE770C97872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5" creationId="{73C2D8BF-2BCB-6455-7870-8488E4FFFF8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6" creationId="{521AC608-F5E4-2198-60DF-B5E352AD59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7" creationId="{DADF9AF8-32A9-3258-E9F2-FB93346CF84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8" creationId="{44D1E345-78DD-636B-3FCF-B16433277CC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9" creationId="{B0EF153C-7E96-CCE6-4A58-B84A4B51C8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0" creationId="{692FF1AF-8032-6152-EC22-92C6F9B2E24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1" creationId="{40713E09-D902-4091-4502-35CDAE7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2" creationId="{FFC6AB7E-0801-6668-11B2-883CE787CCB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3" creationId="{615045D1-D0A6-D3B9-0D62-A0AD9E9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4" creationId="{9694ED02-2824-DE7A-8DF0-D81EF454D14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5" creationId="{89661ABE-902A-D84F-14AD-75429C643A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6" creationId="{ED04C1D3-1AC5-3EE8-B483-50D0C675111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7" creationId="{7CEFE774-B2F1-17D4-D23F-C6B78669A7D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8" creationId="{73631A69-CF11-7AEC-CD3E-173B0D2E4C3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9" creationId="{F30B325A-261A-6428-0CFD-262571D57E1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0" creationId="{EF1CE43C-C3C3-E84F-CF66-D0FCAA2037B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1" creationId="{813D41BF-50D7-96D2-2FCD-C331A06B565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2" creationId="{A7EA3950-DC43-FAED-DDA2-7095A220E2E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3" creationId="{75D13624-11F1-34E6-3949-09C11E9C2C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4" creationId="{07652AEF-0DC9-3436-767C-0DC20DA201A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5" creationId="{16630354-4F47-E6B2-EB7D-0145579225C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6" creationId="{3390BE4F-3992-8072-149F-137D92C81F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7" creationId="{1AA10E90-E031-5761-0170-695F732E283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8" creationId="{345D3145-A9DC-9BF3-29E7-0177ED0BC4C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9" creationId="{83C3E875-3CB1-C8F5-BCE5-9F0D5F612E6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0" creationId="{40E38742-60D4-C13E-D9EA-EA7921BA659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1" creationId="{3E256706-C9F2-8601-DF2F-5E7C6E1316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2" creationId="{FC0E53C1-386F-9EF1-0FA5-4A20E8719A0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3" creationId="{BC5F7243-2241-223A-A02A-F97B17D0142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4" creationId="{B851E507-61B6-7A13-45CD-3FA53EDBAB8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5" creationId="{7A0F3B42-EB31-39FE-C1FC-D6AA083B7F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6" creationId="{DB9316F5-6025-340D-6120-F7B2B1C177F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7" creationId="{46D69589-4336-E736-94FC-4E416F1ADE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8" creationId="{00FDB105-A507-B413-274B-284333DB994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9" creationId="{E2964D14-46A9-8DC1-DE45-D059E91DE17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0" creationId="{69F3ABB3-26AE-7505-AFF8-B9E34358D08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1" creationId="{1DAF3074-D326-76B6-72D1-190D690CD0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2" creationId="{CA73F220-0D00-9D70-74C9-D0D07E74847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3" creationId="{696C8883-9185-5C1E-E1C8-361081438D9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4" creationId="{9468F921-56D7-B6DA-9CDA-37051D0697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5" creationId="{FD946BA4-B2C6-A598-5B2D-0F00C2864F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6" creationId="{02A5AAEA-3DF5-502E-36E7-4D2CF90C75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7" creationId="{6391F59F-4FBC-7D51-3376-ABD9A6D13CA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8" creationId="{988931BC-16D7-B2FC-3E2A-C8D8F2510A9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9" creationId="{A41B3C01-379E-2941-51D6-E5688CE4D56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0" creationId="{387497FD-7CCC-B9A0-955F-CFBC4659D2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1" creationId="{3BE86E96-1247-5B6B-127C-62926C50E44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2" creationId="{45FB7741-B785-1C90-0130-2B1C0A58684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3" creationId="{B5F28EE1-BBD9-0DBC-B195-816EC4B23F2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4" creationId="{ACEEFEE8-57E5-CD99-6FA7-41047F4973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5" creationId="{861DD94F-D7F7-4CE7-FD36-E5D75711C22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6" creationId="{466CEB52-89DD-3C24-360F-8D1A337DA4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7" creationId="{E054BF5D-E71B-3F93-9860-8E24184AF1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8" creationId="{86836F39-4DFD-CE8D-2B27-8AEB6AE3525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9" creationId="{42F9FBCB-F796-9ED4-C550-B017A4EE6C6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0" creationId="{14EEF08F-6921-83DA-D53B-038825A745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1" creationId="{CE4E04F3-3FE3-4371-45D4-17814F1322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2" creationId="{2A50B497-DE53-B8B1-B703-4AF0F2B1DE5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3" creationId="{CF5675E5-37E8-C140-5A25-E89B419DFCE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4" creationId="{DF9A381F-9D6F-5C11-4BCF-DBF2393C2AE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5" creationId="{CE1AA1A8-1E2A-6202-30B5-56A7808109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6" creationId="{13A7DCFD-1032-8E01-1DA6-3CC6360D926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7" creationId="{CA43DAA0-3D97-DD06-336F-2D95C917036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8" creationId="{B8B3112E-4D35-67DB-AAC8-4F0FB981A16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9" creationId="{C40D9C14-1F8D-A43E-D810-641BBD674E0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0" creationId="{888584C3-4A48-78F4-849B-9118833E939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1" creationId="{CA36295A-A8D3-0D84-75B5-78D29EF51D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2" creationId="{D2F73CD4-63F7-DC8F-D363-5DFBCE6361F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3" creationId="{03ACA6E9-B143-4EDC-21D2-55E68CE7A78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4" creationId="{09B0938D-1BBE-F91A-E107-BD155E553DD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5" creationId="{F93E8DFF-44B5-1EB9-8AAD-614ACAF5EC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6" creationId="{F1F53306-3D31-E14D-20BA-3F8DF5E1DE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7" creationId="{2326F3FC-A4B8-4DC6-40C0-9608818B3D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8" creationId="{D02E35A1-8939-27F0-6439-53D277554C1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9" creationId="{E21FCFD5-A26C-29C6-24A0-2200A1DBF31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0" creationId="{D3BC31A1-0D2B-B0D7-107B-E36A629184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1" creationId="{818C416D-1D51-DCCE-94A8-946A063E2A6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2" creationId="{43FDC74A-5B3F-8AC9-6F18-4E25C1DE848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3" creationId="{F64D78EC-74E4-BFA5-019B-2A0BEE50D91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4" creationId="{E87F4284-B6D3-77E8-6D9C-BA0DD74E02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5" creationId="{4623A368-42BC-5ADE-4B14-F325308D276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6" creationId="{BF49433F-50C5-F44C-16C0-D0A7EFE9E89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7" creationId="{DDDA7492-1E7E-765B-5CA9-4414A4A7C0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8" creationId="{E22B020A-2E1A-6C2F-3DD6-A3C5F3D8A22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9" creationId="{28922087-DB9D-B337-DD4B-75EFB68C72F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0" creationId="{7900B163-B715-5B69-9F16-CD7470017EB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1" creationId="{B45F13CD-BE97-1636-BBFC-948E4ECC66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2" creationId="{BE6BB8F5-8585-0823-46A1-0342B7F02511}"/>
          </ac:spMkLst>
        </pc:spChg>
        <pc:spChg chg="mod">
          <ac:chgData name="Duncan Jack" userId="b02d8bf3-2e10-4dd6-9d46-14f260c151d2" providerId="ADAL" clId="{563B3A56-F1AF-4FB9-AB3F-8DB298A6B49E}" dt="2022-06-07T14:57:51.370" v="1779" actId="1036"/>
          <ac:spMkLst>
            <pc:docMk/>
            <pc:sldMk cId="2747484425" sldId="262"/>
            <ac:spMk id="1203" creationId="{3AD657AE-3A3B-FB6F-7F29-67548A7A3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5" creationId="{244450DF-48F4-2116-1BAB-1A0DBDC2DDA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6" creationId="{88CB4E2F-306F-49D5-F201-D0EF1381791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7" creationId="{80999674-F61D-165B-B0C7-0CDE7F6BAAE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8" creationId="{4C3F845E-BF80-7705-7694-B5CFA5B601C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9" creationId="{614FBD0E-4782-4CCD-008F-D8102FE314A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0" creationId="{22939AE4-77E6-42F5-55E9-BD8A3FE0E2E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1" creationId="{AC77502E-44F1-A177-C74F-AD02A7CE3F5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2" creationId="{E6614DE7-F618-4A52-CD50-4FA8A3B4C4B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3" creationId="{3A578E15-C5FB-C924-EE5C-5B824E06FD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4" creationId="{E9FC3702-427E-831B-BEBE-4E2DE535C93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5" creationId="{E3A7AB4F-25F2-2FE1-3FDB-6B6F3CCA504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6" creationId="{F7EA62DD-B3FF-8471-5BC6-591E92332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7" creationId="{12338D29-4A33-B7CB-81C6-91105121193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8" creationId="{7FC9C54B-61F8-EF89-F631-FD11032F232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9" creationId="{F5481C13-95D5-BBF5-218A-3A5C91A25AD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0" creationId="{BBC97BDC-9C2B-3CC4-44F9-C6E4544D10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1" creationId="{5D1896BB-F41C-501C-BDE7-F92DE037C1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2" creationId="{265E2FBE-9163-29B0-2C02-D89CD646B07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3" creationId="{15E29417-D035-3C9B-F517-E82ED5B3827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4" creationId="{BC85344E-E80C-1D50-8C45-BB1B6758F75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5" creationId="{7FC1C492-B8E8-F89D-BF87-0A2A793E4E3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6" creationId="{32ED4B76-88AF-377A-E717-0DBC63D32A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7" creationId="{7C2C1C17-6006-0B3F-C4AA-C9C3E3991AF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8" creationId="{729E9ABB-14EA-0DA1-98A2-0556D1CFAC8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9" creationId="{405A72BB-EB97-902F-F875-AC3299D4951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0" creationId="{02753733-7F28-5F07-BFCA-FECD2761811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1" creationId="{0B684E9D-B5DF-511D-2B41-59509528F9B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2" creationId="{CBEC7888-673E-F6C3-EA44-12C26FBE8ED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3" creationId="{C20A7ECE-76D7-3CC0-5969-B77301CC17C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4" creationId="{3EF8A18C-8255-B41B-BC25-090A117C5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5" creationId="{A950B5C1-DB03-DD95-9E6B-AE0538AD67F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6" creationId="{65C37E5E-0821-9483-7987-5B7E69B176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7" creationId="{75A8B914-6146-0A4E-431F-F633CE0D4E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8" creationId="{82A9D55E-33FD-2243-F272-360FEA98EC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9" creationId="{0F089A44-982A-A951-D3AA-AB7A71BA110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0" creationId="{C042CF7F-4E94-AC3D-772B-E78DBCF31FE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1" creationId="{CF1B2875-CACA-33DB-C00B-87772DBD4B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2" creationId="{C3AE20F9-E1D1-4A47-9B3A-32F422F724D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3" creationId="{1B95230C-E131-8785-9172-08D206BA9E5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4" creationId="{66AC8375-3D84-31EA-CE88-F372D2F0F01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5" creationId="{F1BF1451-EED0-ED97-D85D-987885B752B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6" creationId="{C01EFECD-F2AD-6076-034C-EA3E289CF3C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7" creationId="{F2EC6BAC-9C1C-D074-5C6C-87FDCBF2A8F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8" creationId="{740B7161-1637-833D-E340-C1BC81C2212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9" creationId="{4CF9171E-8558-03FB-B862-1261E9BE9C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0" creationId="{5D5326B2-5B05-BFA5-2F6F-F9F15688AFE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1" creationId="{6E5DD882-2436-707A-0B10-9AE6B51D916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2" creationId="{47EAA19C-1C1E-6905-1C29-2FC0818734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3" creationId="{F50F449E-296B-9D4A-2141-68F29A6FA5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4" creationId="{8A0B9C56-D3DC-388D-1DB0-E7DA3A521C6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5" creationId="{65209ED2-7EEC-85DD-8DBD-9A55C3061E3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6" creationId="{AF6BD642-E413-828B-8A34-AEFD295F936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7" creationId="{BC267712-2697-1FFC-03A3-B687004E5C5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8" creationId="{51DDD6CE-FFAD-1F86-44BA-0E61426C928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9" creationId="{6B4AD0AC-14D2-9499-3411-ECC24FD7F3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0" creationId="{0889C840-95F0-92A0-27E9-676DFD66A2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1" creationId="{54545250-8712-98F3-92D1-3513F11B776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2" creationId="{E6850527-F3B0-D8C9-49E6-86305C4DB71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3" creationId="{4CED5EFE-7E58-5730-2FCE-42078F452D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4" creationId="{880BFD09-E778-CBC9-FC84-143B1C573C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5" creationId="{9C4A7638-ED54-2A2D-43A1-AFE9B159FB0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6" creationId="{159A829A-ECF2-D3FC-D85A-01D114B8959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7" creationId="{B14F6F50-211F-F955-5DB2-53179A706D3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8" creationId="{E90AF047-DB0C-F2B2-003A-6148C45441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9" creationId="{EB5F2437-AFA8-9451-E8BF-8BC7135DD87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0" creationId="{F19C7F91-82B0-DA1D-181E-591F0963A3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1" creationId="{501FAB86-9A95-5799-17AB-AB3478D3E8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2" creationId="{A88959B5-E526-FAEB-D797-B3868DEFC22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3" creationId="{2B832DF9-CDCF-4448-C22E-DFB589D3D4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4" creationId="{0AB2B41A-677A-1F7F-668B-3528E0236BF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5" creationId="{30C2EC72-E421-3CF2-07AD-BC2B4D670A6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6" creationId="{E3F21F70-58F3-0C2F-0F02-25F9A7E3E7B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7" creationId="{3A961E52-021E-C3EB-5161-60DE61E5F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8" creationId="{7EAF1D57-9D4A-5841-0400-1FA54F2B5F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9" creationId="{FEF8B516-E31F-7279-E28B-709ABF5409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0" creationId="{76AF5384-FBFD-C302-309F-9F343CD103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1" creationId="{EB417507-0C87-7A3C-CBE8-DBBEB5D4C17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2" creationId="{58E72071-2800-4FE5-9775-43FA3339DF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3" creationId="{6282C38A-0FA8-2983-AE01-C6E38C9B4D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4" creationId="{A17FF926-C390-BCA6-6B89-A0B02AD4FEA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5" creationId="{5E79B8A5-230B-6865-D78C-867439032D8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6" creationId="{B9FB9557-A345-8C55-04E5-951A1B5A2B1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7" creationId="{38590000-9159-05A4-E637-F30C910E5D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8" creationId="{25CA6220-62E4-3E8C-FBD4-998321A02E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9" creationId="{CD8440B1-6930-82FA-2D2D-381A8C9F48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0" creationId="{01D9C2E0-4F34-6069-D77D-9EAB6CCC371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1" creationId="{D6B875B4-4376-0AE5-B77C-AB005BB910F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2" creationId="{91B912CE-70E6-D88C-1F92-7E13ADD4C7F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3" creationId="{D7459CFF-E2A7-0C5E-68DF-9D775F08D82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4" creationId="{96C71BBA-A685-E7A9-7203-F8BADFF5671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5" creationId="{65236F46-3397-D802-6D0C-C5854ED0D3C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6" creationId="{2D5B96B1-7E26-067F-BB7A-BBAB20BB947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7" creationId="{12EECFC1-BBC9-805D-EA07-56BA197F9A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8" creationId="{B6521FE0-0FC5-5FEB-A045-1C5005F650C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9" creationId="{5E6DA18E-F9C0-6EDC-3C4A-ED2FF511A24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0" creationId="{49717DAC-72BD-9AFC-341B-81D61B40A8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1" creationId="{A2A18ABD-0313-6662-7DFD-B86AF44C12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2" creationId="{B0A42050-5A64-9877-1751-83833863F58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3" creationId="{00227781-169B-6A7B-02CC-F8F012908001}"/>
          </ac:spMkLst>
        </pc:spChg>
        <pc:spChg chg="mod">
          <ac:chgData name="Duncan Jack" userId="b02d8bf3-2e10-4dd6-9d46-14f260c151d2" providerId="ADAL" clId="{563B3A56-F1AF-4FB9-AB3F-8DB298A6B49E}" dt="2022-06-07T14:57:54.694" v="1781" actId="1036"/>
          <ac:spMkLst>
            <pc:docMk/>
            <pc:sldMk cId="2747484425" sldId="262"/>
            <ac:spMk id="1314" creationId="{A9701CE4-426A-88BA-E23D-7B83515AC7F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6" creationId="{B8E33FE2-FB8E-D7AF-10A1-CE23C8C50E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7" creationId="{E2DCE893-CD96-F928-AAF8-D85AA4B061B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8" creationId="{488322DD-F840-C85F-EE5F-59CECA341B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9" creationId="{2351C157-7AF0-79C3-FD47-28A13CBB2A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0" creationId="{D9D746FA-5C2B-A0A0-E600-3FAC32D4030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1" creationId="{0279C7FA-B5CE-EA9F-4579-332C444158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2" creationId="{527E87B6-D4E8-91CE-44D4-4D338EFA95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3" creationId="{AE71A469-7076-B1DD-50EE-BA096B8877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4" creationId="{6E537430-3DF1-E406-DDC2-DC75CF1A6D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5" creationId="{4D3878A7-F0C5-DB70-9DD6-99FEE77D9F2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6" creationId="{287C518C-F899-6DC8-A89A-485FAB4E15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7" creationId="{52795507-F5CF-7750-044B-ABE8262502D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8" creationId="{AC04F7EA-1AC4-BF04-89C2-B424D28AD3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9" creationId="{873550D9-177C-EBB1-7BC8-831FC6D9A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0" creationId="{59B09887-0078-94E1-9C5D-1B98121D224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1" creationId="{1FB026FD-9691-BC25-A293-48A8939F162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2" creationId="{8A0B3299-B431-2EA8-ACDA-A1E78B7542F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3" creationId="{6AB3BC94-2E1B-876E-03F8-FF7BF9AF09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4" creationId="{D28A3585-FB3A-2CB8-B166-E8B402E46EA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5" creationId="{56BE046B-0B6D-8443-27AF-0116D6B15D3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6" creationId="{98B19DE4-203B-CD8F-B213-7F1BE09DB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7" creationId="{ADAC731C-F316-5BA6-5326-D1069181CD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8" creationId="{736993B9-CD64-2011-AFC8-6A9AB75749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9" creationId="{80B180A6-B911-ADF7-5E09-1DCD648C681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0" creationId="{F0EDA75E-D3DE-2815-F021-9509CCA760E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1" creationId="{2B3722C9-F65F-FC5D-BEB0-B65F2951EF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2" creationId="{67978D6E-EFB6-0614-336E-8715FEF139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3" creationId="{2240FC0D-A7CF-5833-2A93-EF528439ECB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4" creationId="{18DAF862-25EF-2762-93F4-99F1152649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5" creationId="{D772A67C-C5A9-13E3-CB70-4F96E4B20F9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6" creationId="{A436244B-84C7-E179-05A6-D5F62E9C695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7" creationId="{425B29B9-47C4-86E1-9D79-5E5790A63B0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8" creationId="{A01CDFBF-A085-FB85-081B-B11FF96590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9" creationId="{D07BD152-E9E1-B8E0-0D5E-D44A111943D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0" creationId="{7DF2728B-7066-ED1F-172B-2C88D8AF7EB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1" creationId="{3CFABED9-37EA-21C2-F5A3-C5E9D98352A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2" creationId="{B03DBE98-18F4-8AE9-1498-AA29873A968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3" creationId="{7CC8CA64-7BC8-08ED-98AF-274952F2777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4" creationId="{7EEF1FDD-7AE5-D308-2FD3-70733E9F80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5" creationId="{24385D15-D7A5-BCAB-D273-A45FCFAC6F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6" creationId="{8BD2622D-F292-2AE3-DCA5-7D3D1AA82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7" creationId="{EB60E01F-CF6D-9EB0-26D4-2134852B617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8" creationId="{A4097AE1-6981-BE05-9E5F-E72C1AF7448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9" creationId="{2BF45178-4DC0-F51A-0D8C-0B384E20537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0" creationId="{DAC94380-B959-EC12-5A13-DB9CBF125D1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1" creationId="{7950C35A-D11E-C6FF-0AA8-6BE899D5A77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2" creationId="{438F9C54-6511-19B7-8684-185B56AF50B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3" creationId="{0828E9E0-64E0-F974-F017-C02E38BB3D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4" creationId="{762EBA07-7E0D-4A04-E949-AD748777B01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5" creationId="{EAB4507C-E7B7-9441-5E6F-8A5957D0101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6" creationId="{8DDB6D6D-ED5F-51A6-60D3-894AE533F9B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7" creationId="{F64F7ED7-6292-5E18-2D7B-084B689258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8" creationId="{6A93BFD0-7A0E-4EAD-6353-C81BB694DBC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9" creationId="{D8F9E6E4-A91F-6E88-F53A-BEE881F1F4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0" creationId="{314CEB42-2AAA-0ABC-119D-61DE82AE811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1" creationId="{6FCADFF6-BBDD-B428-E366-6ACE7A8790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2" creationId="{BFB862F2-E4BF-7110-28C1-C0206C533DC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3" creationId="{0C5ACCE6-BA7A-3912-093F-2772B73EF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4" creationId="{2AD85E1C-B2C2-AA9D-49E9-A7AD97EA77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5" creationId="{92CA9C86-F534-ECC5-1598-DA1811287C1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6" creationId="{5E5267B3-2587-CA41-9296-597393F8C40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7" creationId="{36D77292-F157-0995-8606-204E225C844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8" creationId="{81ED618D-62D4-1D3E-05C9-8EA91646D9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9" creationId="{8ECB1099-9C7E-F5F2-708E-99725F1ED5B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0" creationId="{F2739676-8326-230F-B919-D0C16F753F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1" creationId="{24C1577D-CF3E-7643-0F0F-178051F0E1B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2" creationId="{55B6DB27-D0F1-6165-39EC-97914C8B609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3" creationId="{48713431-20CE-5695-1FE5-FCC063F74E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4" creationId="{FB91FF14-B341-DB9C-94A5-7FB949C09B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5" creationId="{49B365A0-314D-E1E9-402D-4FB156B3895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6" creationId="{16A309B4-6F9F-45E7-19CB-E9167137D63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7" creationId="{3B75BC2A-B8E3-C2BC-1D4D-256EC6D5542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8" creationId="{1304E8E2-4D7F-E0A2-3864-C01EB9E4A9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9" creationId="{9877999C-E26B-2B40-5F62-968F6905B2E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0" creationId="{9F9F2567-09AD-2B55-C9CF-EA4D3820C7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1" creationId="{4FC7FDA2-AD15-4C54-5212-34FF4BACF8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2" creationId="{35BB305B-C774-33C8-CC06-5C9F69DFFF8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3" creationId="{110F131C-79F6-49AF-8E59-A409A79CC53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4" creationId="{4CC95CFC-EAE3-9F59-5E2F-2A7737E028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5" creationId="{0124EFCA-C0FC-9B50-D032-9E846C9D7D6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6" creationId="{E17CDC08-F5E9-8BDD-161B-B5D6C943E5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7" creationId="{838DF98E-BCDC-8871-D8C2-81123EA5F18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8" creationId="{2C3A3823-E514-5720-4F95-3F29DE39988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9" creationId="{D7E479F8-8B37-A53E-DE87-24F7FE02F64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0" creationId="{30A8FBA8-23ED-1B99-CA7F-2121621C87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1" creationId="{597DE572-D275-A4F9-48F2-278DA320CCF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2" creationId="{CC7650D6-6699-DF1D-4F61-5FE51560FAF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3" creationId="{BD51DBE9-081C-FF62-712A-E533A15E34E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4" creationId="{6207A4FC-0C73-221B-157D-527696EFFC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5" creationId="{8B65A613-A0BA-E010-93B0-58D1795D330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6" creationId="{61C0C076-8C80-1526-1720-ABE8D65F6BD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7" creationId="{F75E56D5-0E1E-854D-525D-777263070A2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8" creationId="{7B0770C8-3C97-A2E4-9EE5-B0C37985D05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9" creationId="{31902D77-7D09-A8DD-0EF1-2D4C40841E6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0" creationId="{40DB2C9E-DE0B-1FFF-B21F-CF146DC9513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1" creationId="{096E5F5F-0C86-1217-5458-3CB128CC74B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2" creationId="{31EDC974-2E98-1F87-B88E-EBEBA672222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3" creationId="{91BEA7E7-9169-341C-A554-C5298A093CA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4" creationId="{AD84AA99-082C-77BA-679A-1D870EE5AFA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5" creationId="{6FFEA97D-EF7F-0BCD-1676-E42A7F1A2154}"/>
          </ac:spMkLst>
        </pc:s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3" creationId="{9DF71B85-D5CA-D24B-B1F5-0D84290E134C}"/>
          </ac:grpSpMkLst>
        </pc:grpChg>
        <pc:grpChg chg="add del mod">
          <ac:chgData name="Duncan Jack" userId="b02d8bf3-2e10-4dd6-9d46-14f260c151d2" providerId="ADAL" clId="{563B3A56-F1AF-4FB9-AB3F-8DB298A6B49E}" dt="2022-06-07T14:41:13.091" v="1257" actId="165"/>
          <ac:grpSpMkLst>
            <pc:docMk/>
            <pc:sldMk cId="2747484425" sldId="262"/>
            <ac:grpSpMk id="4" creationId="{CA1F8106-407F-25A4-9E4A-AB36F526D90B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5" creationId="{16AEE648-91F8-058E-FB20-7BEB81047D8E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6" creationId="{1C26A789-2DDC-1BED-E56A-1353127976F8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7" creationId="{AC811D61-E737-26DC-C3F5-D8610A95E78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8" creationId="{C31AD655-C4AF-4A38-C9BC-48EB8C4DF398}"/>
          </ac:grpSpMkLst>
        </pc:grpChg>
        <pc:grpChg chg="add mod">
          <ac:chgData name="Duncan Jack" userId="b02d8bf3-2e10-4dd6-9d46-14f260c151d2" providerId="ADAL" clId="{563B3A56-F1AF-4FB9-AB3F-8DB298A6B49E}" dt="2022-06-07T15:01:01.161" v="1814" actId="1035"/>
          <ac:grpSpMkLst>
            <pc:docMk/>
            <pc:sldMk cId="2747484425" sldId="262"/>
            <ac:grpSpMk id="9" creationId="{3C4A1AB0-D9D5-E766-BD83-3BE10BFB67F1}"/>
          </ac:grpSpMkLst>
        </pc:grpChg>
        <pc:grpChg chg="add del mod">
          <ac:chgData name="Duncan Jack" userId="b02d8bf3-2e10-4dd6-9d46-14f260c151d2" providerId="ADAL" clId="{563B3A56-F1AF-4FB9-AB3F-8DB298A6B49E}" dt="2022-06-07T14:41:10.084" v="1256" actId="478"/>
          <ac:grpSpMkLst>
            <pc:docMk/>
            <pc:sldMk cId="2747484425" sldId="262"/>
            <ac:grpSpMk id="113" creationId="{4D82F4FC-54AD-A557-8708-3593CC0B95B6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1" creationId="{F7FF5CA5-7D46-E228-CF82-E6CAC0BEC72A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6" creationId="{5997CAF6-7FDC-DFEE-906D-642C6EBA4A30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41" creationId="{A649DCB3-189E-C98E-3090-13FB0EA3606A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46" creationId="{D32E682C-356A-9BE0-887D-C5A8C4AB190A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7" creationId="{4570F240-210E-BF09-7EA7-E066276A503C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8" creationId="{C5B93857-6640-6982-E9C0-9084AF07A311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9" creationId="{32A3A64D-B899-427E-C477-0A8A4432F9D2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50" creationId="{DEE0588F-D410-1A24-8788-99D82BB79763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67" creationId="{6BABE85D-CBCB-6F00-6FA4-6528F05DC291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8" creationId="{0FD69404-65C1-205B-E46A-45CD65976593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9" creationId="{56F8536E-796F-EB9D-51D0-1351795A03F9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0" creationId="{25ACD980-FBBB-60E1-8632-6C59B6EA97CD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1" creationId="{B63EC2E0-056C-B509-9B59-A471BCF84E10}"/>
          </ac:grpSpMkLst>
        </pc:gr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180" creationId="{7F20B4E1-FF86-6F86-5380-E8F1D1DE5C21}"/>
          </ac:grpSpMkLst>
        </pc:grpChg>
        <pc:grpChg chg="add del mod">
          <ac:chgData name="Duncan Jack" userId="b02d8bf3-2e10-4dd6-9d46-14f260c151d2" providerId="ADAL" clId="{563B3A56-F1AF-4FB9-AB3F-8DB298A6B49E}" dt="2022-06-07T14:44:56.614" v="1417" actId="165"/>
          <ac:grpSpMkLst>
            <pc:docMk/>
            <pc:sldMk cId="2747484425" sldId="262"/>
            <ac:grpSpMk id="230" creationId="{D7FA9447-C7C8-BB56-57BF-9B3FFC9BC8D7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1" creationId="{ADFA2FF6-8312-27C5-290D-909FD3A229C1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2" creationId="{F18AC069-6107-5D50-447D-FDA3D8B7B4CA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3" creationId="{443BD8CD-B9C5-FA49-BB6F-A313CF65D875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4" creationId="{2824CCC2-324A-BE8B-C19A-FF118810C4AB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61" creationId="{B25DE6EC-3047-8CF3-56EC-8B6043E15A30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72" creationId="{29C7E05E-199B-A65A-CF47-9EF94926CF2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83" creationId="{89F2F3E1-E68F-6B1B-D311-26AA87E37E5C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294" creationId="{C7AF1F10-2A2B-BBB3-9019-5983363F22D7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05" creationId="{41D27374-5969-8D59-9C71-A9BFD94D61E9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16" creationId="{3240A701-638D-FDA8-80CA-1DF5E7DB0D74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28" creationId="{8C84BBA4-CD23-BB77-934C-62026465BDE9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39" creationId="{37C71E84-E916-926F-EED1-7131D19C2FC0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50" creationId="{58FFFE05-E7FB-C28C-D7C0-CD5EAF432B15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61" creationId="{A1B78D2C-BE01-614D-5322-468B7E7CE761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72" creationId="{F7302C65-F842-7114-6410-156CD2CCA0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83" creationId="{8C34C4E2-AE8D-C72D-2696-91300719AFCB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94" creationId="{8766C5CE-3AAB-A0D0-9DB6-61C62D6CF8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05" creationId="{812B5FF1-8E97-07B9-2C2E-DFA181087928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16" creationId="{F306BF23-DB22-2B8E-ECE2-B12E8314DE7B}"/>
          </ac:grpSpMkLst>
        </pc:grpChg>
        <pc:grpChg chg="add mod">
          <ac:chgData name="Duncan Jack" userId="b02d8bf3-2e10-4dd6-9d46-14f260c151d2" providerId="ADAL" clId="{563B3A56-F1AF-4FB9-AB3F-8DB298A6B49E}" dt="2022-06-07T15:01:03.977" v="1818" actId="1035"/>
          <ac:grpSpMkLst>
            <pc:docMk/>
            <pc:sldMk cId="2747484425" sldId="262"/>
            <ac:grpSpMk id="427" creationId="{314801B6-826A-A310-FB80-22AA17C7F5C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8" creationId="{7493FBE3-F9E6-FB62-4815-FD8FA60CF04F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9" creationId="{A7B810E6-32DC-8D44-3A31-F71F6FF937C9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0" creationId="{40FFB391-D6FF-B8FB-C466-A9EC23F9B794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1" creationId="{0249AB60-ADEF-8E54-1E44-6AAB3D61573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2" creationId="{02002C20-D391-40BA-D4CC-C83FA2FB9E6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3" creationId="{E0A6554A-FA3A-35AE-5A1A-865C157282A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4" creationId="{C0AB8994-E121-9BA9-D740-DE0FF63B454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5" creationId="{9F8CE7C2-1453-8330-5CAD-73B2EC261C9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6" creationId="{80F3DE85-3057-57F8-D165-01F6FF33042E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7" creationId="{A1812BE4-E35D-1CA9-75F4-4D7BD2824623}"/>
          </ac:grpSpMkLst>
        </pc:grpChg>
        <pc:grpChg chg="add mod">
          <ac:chgData name="Duncan Jack" userId="b02d8bf3-2e10-4dd6-9d46-14f260c151d2" providerId="ADAL" clId="{563B3A56-F1AF-4FB9-AB3F-8DB298A6B49E}" dt="2022-06-07T15:01:06.287" v="1822" actId="1035"/>
          <ac:grpSpMkLst>
            <pc:docMk/>
            <pc:sldMk cId="2747484425" sldId="262"/>
            <ac:grpSpMk id="538" creationId="{DF3D37B6-6145-C7E3-4C83-8AC1631D8D9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39" creationId="{719F25C4-9DC2-F81B-CB9A-123B297AFFAF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0" creationId="{E793E019-DFC1-54A6-FA85-408FCBA9F603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1" creationId="{CAEABB41-DF31-73A8-A7A4-A05A61125E8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2" creationId="{2C2E70D3-3E6C-8975-2854-FCF5046906A1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3" creationId="{AB603D0D-B47F-58D3-AEA8-73226877490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4" creationId="{2EA98A2C-CD21-5A44-D4E8-13373AF6558A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5" creationId="{96425893-AF47-2233-BA16-0D8170387A6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6" creationId="{129680EA-425E-82F7-6A24-9557920D70C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7" creationId="{28133C6F-32A3-9094-44EB-8DBF6446791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8" creationId="{E237CF68-8BBE-AB84-5512-FBC1EFE0ED8D}"/>
          </ac:grpSpMkLst>
        </pc:grpChg>
        <pc:grpChg chg="add mod">
          <ac:chgData name="Duncan Jack" userId="b02d8bf3-2e10-4dd6-9d46-14f260c151d2" providerId="ADAL" clId="{563B3A56-F1AF-4FB9-AB3F-8DB298A6B49E}" dt="2022-06-07T15:01:08.703" v="1826" actId="1035"/>
          <ac:grpSpMkLst>
            <pc:docMk/>
            <pc:sldMk cId="2747484425" sldId="262"/>
            <ac:grpSpMk id="649" creationId="{304FC950-9492-0742-81A2-23CA8A6E24B9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0" creationId="{8D77544E-3982-D370-7593-4A6C933816B3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1" creationId="{60E9CE16-5345-521F-9964-B58B40C22A0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2" creationId="{8C70B20D-2853-9027-0EFE-4E148A3D97D4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3" creationId="{D1A292DC-A99A-5DD0-A097-6A793960E4F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4" creationId="{3CBC0A71-B5C9-8D6E-6855-06F6E32958CD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5" creationId="{E8649226-0E0C-DFAB-AFD9-8415916FBB5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6" creationId="{B38709E1-3E25-C35F-1CD1-84B9F478FC0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7" creationId="{8E6B7660-B516-A279-8A20-AD94EF0334F1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8" creationId="{A5377973-D825-B441-1EF7-BE5FC61BC61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9" creationId="{3C2BA4AF-F423-9452-5A97-8D52B7532BD7}"/>
          </ac:grpSpMkLst>
        </pc:grpChg>
        <pc:grpChg chg="add mod">
          <ac:chgData name="Duncan Jack" userId="b02d8bf3-2e10-4dd6-9d46-14f260c151d2" providerId="ADAL" clId="{563B3A56-F1AF-4FB9-AB3F-8DB298A6B49E}" dt="2022-06-07T15:01:10.687" v="1830" actId="1035"/>
          <ac:grpSpMkLst>
            <pc:docMk/>
            <pc:sldMk cId="2747484425" sldId="262"/>
            <ac:grpSpMk id="760" creationId="{4A51FAD6-D9FE-638C-EA77-A184170B44BB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1" creationId="{2B1D8BF0-88BB-B143-FE09-C63C9192EFB2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2" creationId="{E76906FB-9BA5-664F-0AE5-83576D0DEBE9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3" creationId="{295E2AB4-F482-8314-5DD8-F861A77AD12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4" creationId="{E7C30D11-28C5-6D60-A987-257DDC0A0CB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5" creationId="{8C6AA330-551C-27B4-AC32-48F8270C475E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6" creationId="{2D438C97-5865-676F-EC09-961261289BE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7" creationId="{70CAAB4E-FA71-1550-5204-871C91284DF1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8" creationId="{6D6BA87B-2B55-2BE8-3338-3660896CA2A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9" creationId="{19521EF3-FBD0-5BC7-DBC4-B54DE9F6199A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70" creationId="{912094C7-4791-1D37-FA5A-A08395718E1D}"/>
          </ac:grpSpMkLst>
        </pc:grpChg>
        <pc:grpChg chg="add mod">
          <ac:chgData name="Duncan Jack" userId="b02d8bf3-2e10-4dd6-9d46-14f260c151d2" providerId="ADAL" clId="{563B3A56-F1AF-4FB9-AB3F-8DB298A6B49E}" dt="2022-06-07T15:01:12.988" v="1834" actId="1035"/>
          <ac:grpSpMkLst>
            <pc:docMk/>
            <pc:sldMk cId="2747484425" sldId="262"/>
            <ac:grpSpMk id="871" creationId="{F1334F95-3809-4771-3B47-7354EA08E381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2" creationId="{D6810DE9-5A99-3F05-EDC3-195B1E521AD0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3" creationId="{CCF5DFCE-E9DB-7B2C-9188-FFEB917B16D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4" creationId="{B75D8CF4-2FAA-6E40-097E-96A8EE7A173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5" creationId="{5161D9F8-3329-7319-88F8-4D64FEE821D7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6" creationId="{1A06F042-961D-F0FD-F915-308AC6243A7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7" creationId="{4DF925B6-F730-B0F3-9E41-B323BDDD23E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8" creationId="{DE743FCB-BCB8-01C9-F68D-078C05E3BD9A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9" creationId="{79607B61-A9A9-EABF-B7F6-E1B9A65F9F88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0" creationId="{AE5D9795-BFB8-34C5-7201-0D82A6101665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1" creationId="{A9F38550-052E-9036-2EC9-F1B6AB7B3685}"/>
          </ac:grpSpMkLst>
        </pc:grpChg>
        <pc:grpChg chg="add mod">
          <ac:chgData name="Duncan Jack" userId="b02d8bf3-2e10-4dd6-9d46-14f260c151d2" providerId="ADAL" clId="{563B3A56-F1AF-4FB9-AB3F-8DB298A6B49E}" dt="2022-06-07T15:01:15.472" v="1838" actId="1035"/>
          <ac:grpSpMkLst>
            <pc:docMk/>
            <pc:sldMk cId="2747484425" sldId="262"/>
            <ac:grpSpMk id="982" creationId="{BB099DC9-0F21-68FD-3613-05387ADC25D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3" creationId="{31587FFF-9CFE-0C03-AC64-A306ECEF439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4" creationId="{C0CD8873-DF28-3690-AB4C-FE5465EF57C0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5" creationId="{CE87425B-9019-F9F3-529B-C119FD73A87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6" creationId="{C87DF46A-C8A1-A893-4DF5-8808CFFD34AB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7" creationId="{6299C4FC-BD19-E2C0-2645-E2AB0A5371A5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8" creationId="{1E55DE56-632F-73B3-2EA3-A250C605B8EC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9" creationId="{31B2C818-308A-0C21-E4F4-3E0C13651AA4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0" creationId="{48877D1E-A404-8952-4F42-1A2DE739B5B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1" creationId="{99D46A8F-32E4-DE57-AE04-DE1D81B86E1E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2" creationId="{452A8CDF-953A-124E-4D25-C3CDE96D0066}"/>
          </ac:grpSpMkLst>
        </pc:grpChg>
        <pc:grpChg chg="add mod">
          <ac:chgData name="Duncan Jack" userId="b02d8bf3-2e10-4dd6-9d46-14f260c151d2" providerId="ADAL" clId="{563B3A56-F1AF-4FB9-AB3F-8DB298A6B49E}" dt="2022-06-07T15:01:17.556" v="1842" actId="1035"/>
          <ac:grpSpMkLst>
            <pc:docMk/>
            <pc:sldMk cId="2747484425" sldId="262"/>
            <ac:grpSpMk id="1093" creationId="{3C405795-49E1-EA5E-9452-A6463E3C378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4" creationId="{34B131F1-C830-0A3B-5290-FE7D5528673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5" creationId="{367115F7-A594-FFD3-6807-20959C94E288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6" creationId="{BC6AD843-B27E-A766-EBD3-C1EA1001DF99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7" creationId="{6E10374C-D831-63D9-86F7-64B1391830B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8" creationId="{E36EE0BD-A486-9B75-BBBA-31F92E83977E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9" creationId="{70AA5383-20DA-0734-25BF-F7DD1966CF8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0" creationId="{43B867E5-7627-1F3D-04F8-E8A06FB68EB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1" creationId="{DCB20A61-160E-21D1-D317-69CE158A1B0D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2" creationId="{7E57F26A-E3A6-682B-74E5-5D63B51AFA1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3" creationId="{F1AC19A6-325C-9EF2-ED1C-C4DB29980649}"/>
          </ac:grpSpMkLst>
        </pc:grpChg>
        <pc:grpChg chg="add mod">
          <ac:chgData name="Duncan Jack" userId="b02d8bf3-2e10-4dd6-9d46-14f260c151d2" providerId="ADAL" clId="{563B3A56-F1AF-4FB9-AB3F-8DB298A6B49E}" dt="2022-06-07T15:01:19.462" v="1846" actId="1035"/>
          <ac:grpSpMkLst>
            <pc:docMk/>
            <pc:sldMk cId="2747484425" sldId="262"/>
            <ac:grpSpMk id="1204" creationId="{81BF866A-4F35-927C-D306-084EC31464FA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5" creationId="{4358761B-4F11-12AA-D4AA-57A876C863D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6" creationId="{BA3602F3-D1F5-2053-8A1E-A5271B280E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7" creationId="{895CC514-BEC3-248D-CA65-E02F0B711BC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8" creationId="{0557A550-5AFB-A68D-D2CB-936FF44D9A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9" creationId="{DDC39BEE-ED8B-5CF6-DC82-BA379025E3F6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0" creationId="{AA5350FA-5110-3A74-0C7A-D02E69445794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1" creationId="{65E773AE-1857-F762-0DCC-25E88611B755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2" creationId="{4944FF65-CEBE-1868-4227-1A40EB73411D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3" creationId="{31E0BFDE-2110-D503-B1B1-BCE841E8EB53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4" creationId="{960A9E25-08BA-3CA6-5076-C20467294C71}"/>
          </ac:grpSpMkLst>
        </pc:grpChg>
        <pc:grpChg chg="add mod">
          <ac:chgData name="Duncan Jack" userId="b02d8bf3-2e10-4dd6-9d46-14f260c151d2" providerId="ADAL" clId="{563B3A56-F1AF-4FB9-AB3F-8DB298A6B49E}" dt="2022-06-07T15:01:21.400" v="1850" actId="1035"/>
          <ac:grpSpMkLst>
            <pc:docMk/>
            <pc:sldMk cId="2747484425" sldId="262"/>
            <ac:grpSpMk id="1315" creationId="{F72F82FE-6FE3-59AB-1371-D236C7E4CC5C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6" creationId="{D8C7DFD8-113C-6806-C6AE-D7B1DE45BAB7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7" creationId="{14544238-949A-1A4A-D98E-5B7044552616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8" creationId="{2DF745CC-E758-BA66-BCD8-63C6808D0992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9" creationId="{F877E7EB-EE3A-B3C2-6314-010811173441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0" creationId="{6CBC8DCB-D36F-3EBB-DFCC-09EE296F3498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1" creationId="{AB32E132-0A73-FB35-4936-2BEC9CA96DD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2" creationId="{76BBAC1A-795A-6AB8-EDE0-F65EA4A85393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3" creationId="{0A860741-3B0D-7913-A56C-4963EF4CB83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4" creationId="{909B3DBF-A872-29E4-7EA4-98833120F6BB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5" creationId="{EF6B243A-B6E0-DC54-2F9F-1E125621FCEC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5:14:57.283" v="2496" actId="47"/>
        <pc:sldMkLst>
          <pc:docMk/>
          <pc:sldMk cId="3499191701" sldId="263"/>
        </pc:sldMkLst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6" creationId="{884F5BC7-6DF0-A028-F6BC-08E281E92FBE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7" creationId="{D83F9031-4FD3-43E4-B107-1B1D100AAB69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8" creationId="{104A04BE-3E52-0FD3-64B9-5AA0D8B3F8DF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9" creationId="{EB0B612F-FB43-0299-FFEB-339C163B489C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0" creationId="{B671A05C-3E5E-80EB-BF08-D3F425474810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1" creationId="{D595892D-6F6F-2983-7E90-F15AB9F74787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2" creationId="{2DFBE42E-9B14-11B1-3279-FF0B693729CA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3" creationId="{2A42E78E-AAD6-7DDE-ABB8-98E6B2F4B8AB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4" creationId="{01CF68CB-F02A-7A90-6C1A-806A706B6BD5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5" creationId="{756E5139-FF8B-3C52-4263-1FA49280E86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7" creationId="{D311C88C-C154-970E-FBC0-042D8DF8183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8" creationId="{BF68F18A-A583-FAD7-26CD-AAEBDA5D4FEA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9" creationId="{C9F15276-31E4-45BC-1BCC-221303972C0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0" creationId="{FBC1C50B-E4BF-807A-4263-523AE9458DD2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1" creationId="{7485036C-E0D9-9068-ADAD-E5B5FA8F001F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2" creationId="{737D090F-0149-D86A-0F94-1098C8AC3418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3" creationId="{F10FBD87-3655-816E-FD99-06CD660B6B0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4" creationId="{D6BA1679-EB1D-7881-00A4-F684CB53538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5" creationId="{61FBA80D-4BC2-AE29-386F-52D6F1C7E55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6" creationId="{93BC5551-3848-2526-3298-ED041C93B4F2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8" creationId="{899E2B9F-97E0-5E2E-890B-0FC10BD21FF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9" creationId="{A38268FD-A77F-3649-74F4-ED6AC112E2C5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0" creationId="{9E7204B8-1896-88D0-508C-F28F89136801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1" creationId="{19A377BF-5771-D23D-8E15-2A171EA2C729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2" creationId="{FDF98DA5-3D7B-328D-37C0-75AF87C2305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3" creationId="{4C7B07BF-9152-8EA5-D56B-3D4603B9EC8C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4" creationId="{1550CD79-B42D-00BB-EF91-AB480492EFE3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5" creationId="{7B3A298C-9CF3-3EBE-A3F3-233E3F52F01D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6" creationId="{ACFD1C97-EFA6-28B6-3FBC-26F202C8ECA6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7" creationId="{34D7F704-609F-8E91-AD97-0B747746D2D6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59" creationId="{0D489A85-518A-6826-829B-048F772F5F9E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0" creationId="{2166AB3B-A385-5539-CD60-61AA13B373A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1" creationId="{33ED73A5-6AE8-CA98-F2EB-7055900B51E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2" creationId="{0F8B5E3E-B277-3743-8E09-091585DBBCA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3" creationId="{60BAF5B0-E65E-DDEF-3F12-1352A9E1C56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4" creationId="{280F1396-04CB-3C11-D6A2-BE975D8217D5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5" creationId="{83A13F42-47D9-09E2-A88C-B49C60FE7CD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6" creationId="{00AF919E-F5D8-1332-B217-50ABE8ED0BF1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7" creationId="{73E71282-D1BF-42CE-A9C2-ED28E25A3DEC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8" creationId="{B6088AAA-022A-F6AF-CD20-9CE62A78B2C8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0" creationId="{CE03906E-AFA7-8941-33FA-3F157A13F1AD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1" creationId="{F9D15515-3CC8-75D0-BE53-C7577F099CB7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2" creationId="{6C129771-35E9-6162-051E-34FC789A17BA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3" creationId="{F73D889B-E66F-0223-5C68-0C22846C84D4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4" creationId="{143F2386-34F4-FA6A-E3DD-30578CD35F83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5" creationId="{81130134-21C0-0612-7A6F-9C0431914B55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6" creationId="{3BC06091-0111-A67B-2EAE-88AB59779261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7" creationId="{06CD7031-6101-2893-E712-63F02B2D249E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8" creationId="{5D0EE9E9-8FC5-4360-551B-4C75A4BF434F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9" creationId="{F9773024-BFCB-DCE0-3086-A63783708E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1" creationId="{80AF1B60-CB84-DC3A-78F0-44E07768B6E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2" creationId="{D9B8BEA1-C00F-DC7C-FE28-0D87BE0CBDC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3" creationId="{D516B9D6-17EC-2773-0676-BCA2BFEDBFB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4" creationId="{359FDE51-2413-6331-DD9E-EBC0ED736CA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5" creationId="{D662817F-9B95-74C6-7890-8EE3BEDE630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6" creationId="{6400EDA3-064C-3A0A-F59A-94C1B6522C0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7" creationId="{BF233F8C-D2EE-73F2-A7A5-3E0AD0FCA5F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8" creationId="{43D3C49B-51DF-7BB7-A7A7-8C8772708F3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9" creationId="{FACF1279-C0B8-9399-DFF0-40571FB58AA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0" creationId="{71BEC54A-714F-0817-105B-E68672A6A75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2" creationId="{BC1EBAC6-DEB4-69ED-BEFD-8800720B4B9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3" creationId="{03E0EFEC-2F60-DEA5-15B6-95357FC5F1E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4" creationId="{55A22BE8-DBE2-8058-AC36-2D4535473E3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5" creationId="{B109EB5D-B797-92D6-3E0C-266A3B5261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6" creationId="{31CB5CC9-2D0A-A42F-6D98-C607A90619A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7" creationId="{CAB7A1BE-A3FE-532E-F1BD-46061C9A425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8" creationId="{3162FB59-E95E-979C-E116-EBB4E2971B2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9" creationId="{D642C426-D8DC-94B9-E132-F70A49F057D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0" creationId="{916E1386-B83A-969D-0C4D-0906ABB206D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1" creationId="{28AD5F83-59C6-E2ED-0E90-5192152E33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3" creationId="{D2D91618-7852-9787-24B1-AD48D650500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4" creationId="{AA84728D-35E5-AC48-66BF-C5753457DF0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5" creationId="{0A70FEC3-48C7-A3F0-68EC-8F33E2BFA65C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6" creationId="{82F8C539-C848-1311-3669-8CB5D5EFA5D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7" creationId="{006020DF-4715-7816-3CAD-5FF9249F66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8" creationId="{8959D4E6-878E-CB89-B416-42CE965F34F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9" creationId="{D0350633-6C47-AB09-55A2-78B20CB6077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0" creationId="{931009A1-3303-1341-5E35-5FD6585E43E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1" creationId="{317C24FC-AA79-C691-0A70-790C776DBEF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2" creationId="{CAF78C95-22A2-911F-621C-4DF6DF24D3D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4" creationId="{DE741410-2296-28AF-DE81-2AAC4AF69A2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5" creationId="{A2D74B35-1306-A4F0-C051-3E4531A24E5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6" creationId="{C9B56687-3DB1-FF53-97D2-381CDAA788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7" creationId="{FCD7EE8A-572E-36AC-B417-F54F1D18083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8" creationId="{7461CA9F-2BA3-226D-89C9-825686F0824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9" creationId="{7FE1898F-D5B3-AA34-6DC8-7A2BDF069DE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0" creationId="{901EE4C7-9729-FCD8-90AF-28939751414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1" creationId="{EC929108-43ED-71F0-89DE-B7F93E655EE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2" creationId="{BE296653-7B49-8FDF-E37B-EF10F19A35A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3" creationId="{B95F4A57-A0A7-3475-2EB9-C341053321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5" creationId="{D4D80412-77E8-9BE5-0E0E-FD8DD13D4B3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6" creationId="{733AA20A-A62A-C873-1629-3EF3E1627C4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7" creationId="{4F518A45-11D5-607B-A6F4-F6864F51726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8" creationId="{2C9B5D0C-329C-BA97-261D-B56CE705F19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9" creationId="{EAD208F3-FB02-83B0-886A-01FFFB60C51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0" creationId="{E8BB4A1E-780D-77E3-AF35-F087902FBF7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1" creationId="{1DF203C6-530F-D361-D44A-A401FBA696A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2" creationId="{86B8DF80-F7E9-54FC-AEFF-478B99DE819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3" creationId="{77E39A6C-0BDF-5DA3-7688-45BE8A8598A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4" creationId="{0202B06A-C4D7-517B-CE65-951E9F84A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6" creationId="{8C8EA66A-F6D5-C961-594C-F31352A1EB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7" creationId="{5F60FA00-7CB4-02B1-00C7-0FF164D23F0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8" creationId="{C62D656F-01E3-DAB4-1AE0-29AAAB7BB93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9" creationId="{DED37835-84C4-5B6C-2C98-B501C34FA1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0" creationId="{686618A4-2AAE-B3DD-09B3-986BC50E87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1" creationId="{1FB8D14D-3E69-4570-B3C0-385063F923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2" creationId="{FEED8313-7F56-47D8-9AD2-9164D57A90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3" creationId="{73558E7B-4432-7745-12A7-75DA2A39E64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4" creationId="{C61B621A-B965-508E-59E9-0494D78495B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5" creationId="{217E6563-75CE-DE18-67FC-6AF5E6A7E25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6" creationId="{435BB3AA-0940-A04F-0A6C-1147CD90D31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7" creationId="{42460546-FF0D-ED3D-BEB9-CA8F1F2CD67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8" creationId="{CE083C4E-BBB5-C594-1B80-8F74309CC95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9" creationId="{55A3CE48-1350-07CB-263E-00506372EE8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0" creationId="{72449252-5066-766B-3FE5-69E494B5655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1" creationId="{824F1A0B-D845-8600-E7D7-278A38474F9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2" creationId="{F0DF7709-AB0D-4429-6322-24FE8F8FE30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3" creationId="{523AD2E3-1532-EA00-470F-18EDC2C770F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4" creationId="{8E4C27A3-5B5F-B558-8EB8-AE12B16185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5" creationId="{F3CBF445-F714-E0F0-976A-706589EF1F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6" creationId="{CB3A664A-085B-11DD-4BF3-3C2969889C4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7" creationId="{8EEBAE73-D27E-E828-1CF5-04C50D3D104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8" creationId="{F617E4EF-4755-455B-8FC2-82B49AE80CF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9" creationId="{EDF88AD1-123A-966E-8912-2DF0379EE5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0" creationId="{5255B044-66F7-F0ED-3A98-5E7D62DF2B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1" creationId="{64C9499E-31DC-D144-FC47-F36D7FDA47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2" creationId="{55B00515-1B8B-5C8B-FAE9-B7896CEC59B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3" creationId="{4492B126-D7B6-8417-FA5B-199132F00F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4" creationId="{AE4F4767-C747-084E-0B3A-1C727824474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5" creationId="{D5DBD456-5C6B-FF47-1C41-B31F6A179F1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6" creationId="{4D629EF1-7044-A4EE-AEAC-F0FD7D3B2BB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7" creationId="{CC589CE0-E049-2B11-D074-05B3A0FE613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8" creationId="{05737207-9C9F-FE10-F060-56EE2474B69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9" creationId="{EEE2A037-791F-B322-E5EE-D0BB6B6A5C8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0" creationId="{182DAB9E-AF17-50C9-6C7C-1E55071FE10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1" creationId="{147D9542-F539-DD97-54EC-FFA222C4837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2" creationId="{CC04578B-5A06-1032-8C04-31E7C7E8628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3" creationId="{9D378A20-0B65-83FC-C81D-007567E9B18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4" creationId="{F1E130BB-01F8-5BC3-2DAB-A03177E807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5" creationId="{FB6DEAF5-0339-4E30-D04D-F62BCD833C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6" creationId="{64475C68-2DB5-A5D8-6A5B-E8CA3228671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7" creationId="{3E1F79CA-391A-45DD-9FE6-7E81C8D31D8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8" creationId="{605472A1-F2AC-0640-6B00-22817215FD7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9" creationId="{124C8B46-0608-139A-C06E-A6F496C8441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0" creationId="{6831B73E-0B10-E9A9-C7E3-3AA0B1FF58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1" creationId="{C315D78F-975C-E01D-C3CF-3CC6280EB23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2" creationId="{B21EC83A-9872-2122-D19D-E4E59943F5D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3" creationId="{AC709874-4D36-AD32-1268-77EA44A5431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4" creationId="{DD759A8A-3E2C-FAA6-409E-6E46DAD6C65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5" creationId="{EB3145BA-8432-AB80-515F-EB8B24A1F04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6" creationId="{E11905E9-0D60-953D-AA3E-9FC580262F4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7" creationId="{E1B23AAD-BBF4-C66D-D131-0087AD54598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8" creationId="{C4BC3135-CCA6-57FF-ACBA-EBCBD4B0F9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9" creationId="{75A8F17B-A88A-5DB9-971F-7324CA9E5BB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0" creationId="{14AFAF2C-2143-9125-68AB-9A31F2238E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1" creationId="{A5155DF3-DE1A-8B4B-3BE7-0AC99CC66C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2" creationId="{2860C06F-CFE0-E198-B49D-9C356105CB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3" creationId="{A48D2962-D981-B396-1B32-92504CB59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4" creationId="{FD96B9B3-C274-7CA6-803C-B5E9D3C4D1E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5" creationId="{B637DB09-9E72-14C8-F8F0-0FDEDAE28F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6" creationId="{9C566021-9AAA-491F-C761-CAE1AF8C2B4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7" creationId="{D114B279-A9E0-A385-CD9E-C7540D7E11E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8" creationId="{07BC1495-094D-0C51-2155-7C0F457A1AA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9" creationId="{FC50225E-A1DF-FFC7-4EAE-F15887CBF7D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0" creationId="{82582D48-60F3-E0CD-AC37-658CA2A2110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1" creationId="{24C78E6E-B92E-D3CA-F237-B7D0DC204CC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2" creationId="{2A51FF9F-8600-A25F-6D40-1D0DC72B823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3" creationId="{D1DA4052-D1F7-1426-222B-7F23F3EB45C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4" creationId="{152F7F07-AB9A-4BD6-59B8-DDC499601AD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5" creationId="{46EAFB1E-A98E-9632-5140-5BB6078771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6" creationId="{43B438EF-72E2-6368-4F54-62EC17C471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7" creationId="{727AA136-BEC9-EE41-A371-DA3B617D7A3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8" creationId="{947CC4AA-EACC-7892-8506-18E2ED8A8EE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9" creationId="{7DFF0AE7-1A6C-DB6A-AB2F-FB8946AFF26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0" creationId="{F4427344-BB73-DC5F-AA19-63777E4C9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1" creationId="{CBF959D0-5BC0-79E7-EB04-2F564B5ED86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2" creationId="{9928410A-EB86-0FFA-5C15-E96548AC777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3" creationId="{7256FAE1-71EC-2204-1CAE-8D5253F1816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4" creationId="{4E5283AC-72B7-9229-A533-35A27D10903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5" creationId="{C570ED4C-4ACB-7245-06F5-09444ABCF95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6" creationId="{B2A5D9C1-36AD-7086-6847-4547127013C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7" creationId="{1192CA7F-678F-6F71-D441-4AEB1A70F76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8" creationId="{26E23772-9EE0-559D-9A8A-49E5DC008ED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9" creationId="{D6963290-DF0B-2BB3-B35B-8083D081B25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0" creationId="{7A2B7A17-2C5D-7EFA-F6CF-45CC594BB7F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1" creationId="{4BE0FBB0-3CBF-930A-79E3-6A48050390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2" creationId="{5D318C1D-A096-8150-0226-4F2AD237933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3" creationId="{FCA1E101-1474-467D-2F83-78514F6A487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4" creationId="{97A4C88C-0DA0-EC2F-C209-B091AE79D02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5" creationId="{92B9676F-FAC4-B875-A134-709F42B9D1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6" creationId="{C3047CA9-71B1-C9A5-DAC5-3935153F25E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7" creationId="{C44AB8E7-C635-CC45-87CA-D1F72A87B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8" creationId="{E56B5908-392A-B174-B3C8-DEE2104F5A8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9" creationId="{048B4AF6-6017-00FA-59E0-AA52D0C456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0" creationId="{4FC59F7C-0A71-BA86-C807-A887D666927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1" creationId="{1D309EFA-E09B-16B8-EDD0-BC5017E5DB1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2" creationId="{8F8153CB-190B-257C-43F4-97FDE850DEB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3" creationId="{ED4A6E20-DBAF-2B91-DC90-F1F5523267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4" creationId="{758FAAEB-9DE2-3005-2D1D-457E0B2252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5" creationId="{EF2C6091-5BDF-63AD-4CBB-8FDF5DB1B104}"/>
          </ac:spMkLst>
        </pc:s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2" creationId="{02C70725-34BF-44A2-4D8D-96E1B5E73AC8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3" creationId="{60192CE9-ED07-B56E-69A1-A5310D6B4DF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" creationId="{3C4A1AB0-D9D5-E766-BD83-3BE10BFB67F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427" creationId="{314801B6-826A-A310-FB80-22AA17C7F5C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538" creationId="{DF3D37B6-6145-C7E3-4C83-8AC1631D8D95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649" creationId="{304FC950-9492-0742-81A2-23CA8A6E24B9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760" creationId="{4A51FAD6-D9FE-638C-EA77-A184170B44BB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871" creationId="{F1334F95-3809-4771-3B47-7354EA08E38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82" creationId="{BB099DC9-0F21-68FD-3613-05387ADC25D6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093" creationId="{3C405795-49E1-EA5E-9452-A6463E3C3784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204" creationId="{81BF866A-4F35-927C-D306-084EC31464FA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315" creationId="{F72F82FE-6FE3-59AB-1371-D236C7E4CC5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36" creationId="{70C1E2FB-0384-569E-7A49-814B930F2E0D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47" creationId="{6FE4E858-BE8A-2169-97DE-96BF81244D75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58" creationId="{19AFD673-834E-5EC1-39F2-FA291B9CBA8E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69" creationId="{825C52F1-03B9-20B5-F549-1A78A2D4B44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80" creationId="{F45BBDB7-20E4-A8B3-D411-4567C97C112A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91" creationId="{4006045A-9648-1137-BD86-911C698D8A17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02" creationId="{695A8BBD-FF96-B2B4-8E83-F6F16A9940D1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13" creationId="{5CEE58F1-9A94-7AC7-84E8-7DC8250D727B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24" creationId="{2681FB21-A131-6DBA-9C8E-40D40EC211A0}"/>
          </ac:grpSpMkLst>
        </pc:grpChg>
        <pc:grpChg chg="add mod">
          <ac:chgData name="Duncan Jack" userId="b02d8bf3-2e10-4dd6-9d46-14f260c151d2" providerId="ADAL" clId="{563B3A56-F1AF-4FB9-AB3F-8DB298A6B49E}" dt="2022-06-07T15:04:38.251" v="1957" actId="1038"/>
          <ac:grpSpMkLst>
            <pc:docMk/>
            <pc:sldMk cId="3499191701" sldId="263"/>
            <ac:grpSpMk id="1535" creationId="{CDF61D9C-D48E-80AE-E5E3-3A0061BACE5C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6" creationId="{81ADC5EE-EB6F-E9CE-F871-A7A69C5BEF48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7" creationId="{391254D0-841E-465E-D4A6-7074BF86A59D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8" creationId="{FDD0414A-7153-7B47-1049-3614C048F997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9" creationId="{39BB3961-6FB9-A1B7-CF9F-B71169CD5DB6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0" creationId="{B9D4475C-E5DF-8441-97E6-47DAB146AB0F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1" creationId="{03D2472C-9107-276D-6113-4B5D217C0B95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2" creationId="{89CFA571-44BF-C8DD-4892-E65BED5372EB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3" creationId="{E2C9962E-30D1-4CFC-2854-C8D689CCD860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4" creationId="{839C82EB-05C5-F67F-1BA8-25A18FC1791A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5" creationId="{D104F3AB-53DD-0572-3089-53A9828C0D6E}"/>
          </ac:grpSpMkLst>
        </pc:grpChg>
      </pc:sldChg>
      <pc:sldChg chg="addSp delSp modSp add mod">
        <pc:chgData name="Duncan Jack" userId="b02d8bf3-2e10-4dd6-9d46-14f260c151d2" providerId="ADAL" clId="{563B3A56-F1AF-4FB9-AB3F-8DB298A6B49E}" dt="2022-06-07T15:23:51.538" v="2657" actId="1076"/>
        <pc:sldMkLst>
          <pc:docMk/>
          <pc:sldMk cId="976834629" sldId="264"/>
        </pc:sldMkLst>
        <pc:spChg chg="add del mod">
          <ac:chgData name="Duncan Jack" userId="b02d8bf3-2e10-4dd6-9d46-14f260c151d2" providerId="ADAL" clId="{563B3A56-F1AF-4FB9-AB3F-8DB298A6B49E}" dt="2022-06-07T15:20:54.473" v="2570" actId="478"/>
          <ac:spMkLst>
            <pc:docMk/>
            <pc:sldMk cId="976834629" sldId="264"/>
            <ac:spMk id="7" creationId="{3E1A1837-F295-0054-FD42-904840015297}"/>
          </ac:spMkLst>
        </pc:spChg>
        <pc:spChg chg="add del mod">
          <ac:chgData name="Duncan Jack" userId="b02d8bf3-2e10-4dd6-9d46-14f260c151d2" providerId="ADAL" clId="{563B3A56-F1AF-4FB9-AB3F-8DB298A6B49E}" dt="2022-06-07T15:23:00.934" v="2635" actId="478"/>
          <ac:spMkLst>
            <pc:docMk/>
            <pc:sldMk cId="976834629" sldId="264"/>
            <ac:spMk id="8" creationId="{70480F8B-9C94-2A6B-24A4-96476BF41ECC}"/>
          </ac:spMkLst>
        </pc:spChg>
        <pc:spChg chg="add mod">
          <ac:chgData name="Duncan Jack" userId="b02d8bf3-2e10-4dd6-9d46-14f260c151d2" providerId="ADAL" clId="{563B3A56-F1AF-4FB9-AB3F-8DB298A6B49E}" dt="2022-06-07T15:23:07.573" v="2636" actId="1076"/>
          <ac:spMkLst>
            <pc:docMk/>
            <pc:sldMk cId="976834629" sldId="264"/>
            <ac:spMk id="9" creationId="{951B4109-80E4-4C78-B41B-4BCB66D1F034}"/>
          </ac:spMkLst>
        </pc:spChg>
        <pc:spChg chg="add mod">
          <ac:chgData name="Duncan Jack" userId="b02d8bf3-2e10-4dd6-9d46-14f260c151d2" providerId="ADAL" clId="{563B3A56-F1AF-4FB9-AB3F-8DB298A6B49E}" dt="2022-06-07T15:23:31.839" v="2647" actId="1076"/>
          <ac:spMkLst>
            <pc:docMk/>
            <pc:sldMk cId="976834629" sldId="264"/>
            <ac:spMk id="10" creationId="{A96C3ACC-7C22-C5E3-7912-B69B07016C33}"/>
          </ac:spMkLst>
        </pc:spChg>
        <pc:spChg chg="add mod">
          <ac:chgData name="Duncan Jack" userId="b02d8bf3-2e10-4dd6-9d46-14f260c151d2" providerId="ADAL" clId="{563B3A56-F1AF-4FB9-AB3F-8DB298A6B49E}" dt="2022-06-07T15:23:51.538" v="2657" actId="1076"/>
          <ac:spMkLst>
            <pc:docMk/>
            <pc:sldMk cId="976834629" sldId="264"/>
            <ac:spMk id="11" creationId="{87B5E27F-C1F9-7878-123E-C84FA4C7B5C5}"/>
          </ac:spMkLst>
        </pc:spChg>
        <pc:spChg chg="add mod topLvl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24" creationId="{E28FE186-AE5E-0435-7B20-2D2CF4A4A247}"/>
          </ac:spMkLst>
        </pc:spChg>
        <pc:spChg chg="add del mod topLvl">
          <ac:chgData name="Duncan Jack" userId="b02d8bf3-2e10-4dd6-9d46-14f260c151d2" providerId="ADAL" clId="{563B3A56-F1AF-4FB9-AB3F-8DB298A6B49E}" dt="2022-06-07T15:07:03.901" v="2114" actId="478"/>
          <ac:spMkLst>
            <pc:docMk/>
            <pc:sldMk cId="976834629" sldId="264"/>
            <ac:spMk id="225" creationId="{49291F71-EAE0-5475-5D54-0F34E00943AD}"/>
          </ac:spMkLst>
        </pc:spChg>
        <pc:spChg chg="add del mod topLvl">
          <ac:chgData name="Duncan Jack" userId="b02d8bf3-2e10-4dd6-9d46-14f260c151d2" providerId="ADAL" clId="{563B3A56-F1AF-4FB9-AB3F-8DB298A6B49E}" dt="2022-06-07T15:07:03.212" v="2113" actId="478"/>
          <ac:spMkLst>
            <pc:docMk/>
            <pc:sldMk cId="976834629" sldId="264"/>
            <ac:spMk id="226" creationId="{CB1C4F19-224F-303A-3438-30CBECA90529}"/>
          </ac:spMkLst>
        </pc:spChg>
        <pc:spChg chg="add del mod topLvl">
          <ac:chgData name="Duncan Jack" userId="b02d8bf3-2e10-4dd6-9d46-14f260c151d2" providerId="ADAL" clId="{563B3A56-F1AF-4FB9-AB3F-8DB298A6B49E}" dt="2022-06-07T15:07:04.887" v="2115" actId="478"/>
          <ac:spMkLst>
            <pc:docMk/>
            <pc:sldMk cId="976834629" sldId="264"/>
            <ac:spMk id="227" creationId="{4264550F-EA5E-0716-48C3-1106E6420161}"/>
          </ac:spMkLst>
        </pc:spChg>
        <pc:spChg chg="add del mod topLvl">
          <ac:chgData name="Duncan Jack" userId="b02d8bf3-2e10-4dd6-9d46-14f260c151d2" providerId="ADAL" clId="{563B3A56-F1AF-4FB9-AB3F-8DB298A6B49E}" dt="2022-06-07T15:07:01.806" v="2111" actId="478"/>
          <ac:spMkLst>
            <pc:docMk/>
            <pc:sldMk cId="976834629" sldId="264"/>
            <ac:spMk id="228" creationId="{B4F797C3-73A1-09B3-390B-0248298957A6}"/>
          </ac:spMkLst>
        </pc:spChg>
        <pc:spChg chg="add del mod topLvl">
          <ac:chgData name="Duncan Jack" userId="b02d8bf3-2e10-4dd6-9d46-14f260c151d2" providerId="ADAL" clId="{563B3A56-F1AF-4FB9-AB3F-8DB298A6B49E}" dt="2022-06-07T15:07:02.634" v="2112" actId="478"/>
          <ac:spMkLst>
            <pc:docMk/>
            <pc:sldMk cId="976834629" sldId="264"/>
            <ac:spMk id="229" creationId="{87AF35EC-0E26-03C1-195F-5D252B7C7348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2" creationId="{388D6D1C-D82D-0762-E755-0C47E269BFD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3" creationId="{22CC777B-1C6B-B7AB-AF08-F2798BE8B0A5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4" creationId="{04053E5A-5CBF-0EFB-1D57-4DEB954C7BE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5" creationId="{EC8E5A0C-82B8-9200-E028-A40A818C9C3D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6" creationId="{B3684C0B-B583-5874-6AFB-F4A5C5698441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7" creationId="{FB4FCE7E-1A04-6403-AC43-90CC87C11BA1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39" creationId="{8FA0A778-80A2-62A6-6BCB-1DEDB2420D57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0" creationId="{0C1FD0C0-2A25-765E-F23B-DB9A51D2EC3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1" creationId="{52A2D687-3A1C-CDEC-4637-2DACA67EF3E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2" creationId="{157741A4-382B-2BF4-A305-BB0ADD1CF0C6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3" creationId="{390AEEBD-4DD7-DAD4-5398-E3FCCDC572CA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4" creationId="{E982B368-9F78-9F76-03EB-3A195B3F57EB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6" creationId="{2761C82D-19EF-E384-66EB-6578393AEFF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7" creationId="{E36102A2-F7F2-47EF-F4B9-8988EEA68307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8" creationId="{BCCFE631-0B3D-C95A-1F68-F59BDFB49A80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9" creationId="{63303FB1-8FFF-08E3-1567-D8958F329DBF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0" creationId="{96451A61-D80F-1634-6D1F-13C94789725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1" creationId="{86090235-2CD3-F541-4BBF-04704077E86F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3" creationId="{A414C871-FF62-F426-5E42-773C8D81DB8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4" creationId="{0C48D0D8-FE72-D12D-1452-C1E71895447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5" creationId="{AAEC0919-4528-2362-C6B7-B6B74B95532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6" creationId="{79AB96F9-1629-4467-7E61-9F4A37320A09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7" creationId="{4F2DE8D6-71A9-80E5-32D5-6563D4A2D56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8" creationId="{34104154-0E04-E03F-FF65-3051B5A7A2F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0" creationId="{1AB50AA2-269C-5B9C-B966-87425B922CC5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1" creationId="{5482DB23-5D34-73A7-E3D9-07565B18407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2" creationId="{0C36B73A-718D-DF8A-785F-DFE4EB7143B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3" creationId="{EAA80D68-D85B-91C9-C5FC-8C61FCAC6A9E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4" creationId="{2CE9B6EA-0BD4-58C9-2858-AE1A0F35119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5" creationId="{92CD9919-24FF-605E-5375-8B49D606E15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7" creationId="{FD4A2346-373E-9C91-D7D3-097CC577FB2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8" creationId="{5F8B0EC7-FA7E-5675-AE97-B2DB3B64EA3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9" creationId="{BDCA81E0-6D6D-67B7-A843-4990EA7B50F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0" creationId="{FFE53340-C664-52A2-0E0B-B17FC9BC0B81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1" creationId="{FC3F4E2D-6B67-380E-E931-72FCA3B20C64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2" creationId="{DEF23E39-E069-5612-CBD2-E9C6DDDE46B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4" creationId="{CF47FEC3-958C-2223-A897-EDBF82FFAC4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5" creationId="{DF29CF0E-D55B-11D3-F1E9-D33D7AB0E5A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6" creationId="{B32952CA-6F41-7926-EC73-7BFFE422864A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7" creationId="{9C79037C-F167-B699-87F9-B0F8229411C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8" creationId="{63C1B621-8B16-5BBD-ADDC-44A74C6D4196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9" creationId="{8ADA27D4-92FC-48D7-3568-7CE701553DF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0" creationId="{99CD1EB4-37E2-32EB-BD41-9B46E952D72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1" creationId="{26B07517-E0C9-8F3B-F610-56CBB90CCBEC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2" creationId="{9F5F5573-B76E-2A50-C875-A1D2814BBA52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3" creationId="{E48A9B75-F30F-1B0D-C5BD-A6CD0EA6B5E9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4" creationId="{EBACE246-C103-79C3-7F78-CE477C6D695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5" creationId="{062BC0DE-7720-03D5-EE9C-F0453599C30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6" creationId="{5B0D7CF4-4DB2-64B6-0D4A-9A31B79C7986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7" creationId="{E9E51218-EE79-6569-61D2-EA6CFD8E067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8" creationId="{2DEFDD3F-C319-5257-C105-78358AA8E66F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1" creationId="{F2C05112-70AB-BE37-4993-84D53778A063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2" creationId="{6FE92215-23B1-8181-DFCE-C4723744770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3" creationId="{A8B08FAC-EFF4-13E2-5515-A69DB60CE529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4" creationId="{2343A8C7-BF25-FC01-1EA0-E442F873BA32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5" creationId="{23415337-B5B6-6D08-22D5-4F4F5B1873F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6" creationId="{0443D8F5-D4A6-8A29-FED8-12039F45B53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7" creationId="{F0C1D7C7-057E-2FC1-ADAB-FCBC6BBD9B2C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8" creationId="{5A1BE368-3B3A-50DA-EDFD-5C37C0DE38D0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9" creationId="{262355FF-87CF-351C-134C-92BDBE3D03B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300" creationId="{69E407FF-9205-6131-E794-A87FF8C460C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2" creationId="{CB1EE603-0A22-E5BD-AD42-DE5C342DCF4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3" creationId="{D94E95BB-F37A-9A2A-DAC9-68273FF65071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4" creationId="{6737034C-6667-E491-8F2F-06B73B10FEE5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5" creationId="{C8FB60D7-5B4F-3552-D795-8FBEDE19206F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6" creationId="{35AAA8A4-E4DB-EF35-7E9E-77DF5FEB8B88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7" creationId="{9A616A02-AFA6-0D05-77D9-7D6B6B77647C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8" creationId="{6BE09818-1FE4-9371-53D5-27C1BCED5889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9" creationId="{DFF6E9CF-28E6-840F-0BB8-3E02F37B298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0" creationId="{43FD702D-F835-18CE-C5BB-52DF9F0E81B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1" creationId="{EB263CCD-8D15-A58D-DEC3-304AC524825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3" creationId="{EECA4B88-8360-AB6F-5F59-327BED228D3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4" creationId="{D4A38891-84D4-54E9-42CE-D968C0A62AE1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5" creationId="{E083601E-AB22-34D8-DA9A-5C32E8B7C32E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6" creationId="{36306278-424B-6591-E4E0-AE9923D8EB4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7" creationId="{0B4D3AEF-DF88-4F08-FDAA-6716ED34AC43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8" creationId="{89D7F24F-3707-DFF9-64C4-31DE9A637A65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9" creationId="{5DE6DCF7-A58E-9B05-70B3-96836DEFFA9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0" creationId="{84D5D09C-60AB-7692-A8E2-1184E49BE61D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1" creationId="{06A5658F-589C-562F-9E26-DFAF72C668E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2" creationId="{B33A3E1A-9874-B21C-08A6-E78899A814BB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4" creationId="{CB8F9E51-7D1D-E5D7-C0F1-EDF91AAF297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5" creationId="{BBAD4137-71EC-E6E7-BC6E-CE9DB0D4EA0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6" creationId="{3D6B0ECA-4076-C026-B380-9DC792A995B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7" creationId="{17D3402F-B366-38BC-E42F-901B95881F2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8" creationId="{D2A63957-B63A-98EE-BEE3-5E4726716CA0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9" creationId="{D9C713E1-4318-C6C9-C53D-046B396C941E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0" creationId="{14C0F359-6B99-727D-7F39-2D33E07054B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1" creationId="{8FF9ED90-64D8-E751-A43B-92A6D4EC05E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2" creationId="{84583D00-1C36-5BA6-BCAB-5BEEA28FBB75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3" creationId="{DBE31006-D442-DD99-F676-A09B056E175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5" creationId="{C9BF876F-7299-4CE4-11E5-73C4553B065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6" creationId="{69F366CA-852F-BB96-CEF3-7502C42C9852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7" creationId="{66A07C57-4B5B-F03B-1EC6-E4DCCFB2B917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8" creationId="{493F883D-3D15-7842-54A6-662071B095E3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9" creationId="{11466F14-7F45-CAE4-4ABB-BC0D58701A0E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0" creationId="{5ADAA027-C28E-2550-A778-CD3DB30D03C1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1" creationId="{72BCC3A4-41A7-9C62-887A-55487D1A594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2" creationId="{8B1A7C3E-E98D-37B5-AF35-6EDA7F7575D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3" creationId="{2B46CB00-3207-8248-BB59-5E3D91FB432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4" creationId="{E40C30F4-ECF5-1F95-F32E-E87409E15880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6" creationId="{165E1F79-C292-C21A-35D5-2D018F639D1F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7" creationId="{616CBE54-39E0-A769-D47E-798B6560FC91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8" creationId="{0E174CF2-5B34-5C20-1661-0BF3F5F40EA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9" creationId="{0C378847-BB73-3EFB-0854-5510DC38CB38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0" creationId="{8C9104C5-2B6B-6AF6-40ED-B763A636D45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1" creationId="{F01E4DCC-A9E3-441B-1B53-5439794FC69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2" creationId="{A13524AA-E0D6-6CCE-27F8-91ADC1665DFC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3" creationId="{24CF0A8F-683C-DA96-429B-9B93831C5EB9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4" creationId="{9A95FB32-0F94-A8F8-B933-2D2BC7FE086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5" creationId="{B9B1803C-A260-DA34-0302-1DD5BD776691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7" creationId="{FECC0A1E-D227-C438-593A-FED68645C86D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8" creationId="{16858C2D-5C4C-06C1-8CB3-BD6CADC363C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9" creationId="{32257930-29EB-62D1-2EF1-2DA720FECB6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0" creationId="{D0BEB515-BB2C-7BA6-AC34-28E3FF5080E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1" creationId="{0E3B2F5B-97ED-FBAC-1A38-E8F245868E53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2" creationId="{5A4C5F1D-5633-5421-B32A-DB6625402A78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3" creationId="{2A1BF053-6AA0-4733-5D19-24ABCD90F6D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4" creationId="{5E3CFA99-BDB8-EF6F-DE75-99401F733D1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5" creationId="{E9E4AB96-2625-79CE-79FA-084A050520FB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6" creationId="{BD3E24D4-94CA-EC8B-A5D3-D564EEA42FC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8" creationId="{249014D9-178F-5CAE-7FC0-A8591F4A711E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9" creationId="{47D88485-6503-B9B4-8505-029ABE0D738D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0" creationId="{FFA2B75F-2AAB-C98E-A6F6-05A0DC06817C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1" creationId="{8A3A461C-5233-1C43-58FB-2F42D482781F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2" creationId="{434ECB1A-E58F-3623-38BB-ED8F376F17F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3" creationId="{D49205EE-BCD1-0BA8-DF52-E286235E583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4" creationId="{306887A9-2090-7B3E-B6A3-6FE843F84853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5" creationId="{C348588B-A3F7-3EB9-12F2-A0FAE8938BD2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6" creationId="{3F613C1F-3016-49CD-AD5B-980DAAABFC4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7" creationId="{71AF385C-8604-0A95-8DF1-D650CE421AFA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79" creationId="{822D5785-9758-464C-C29A-9E19844EA539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0" creationId="{4524BAC2-82FF-9D06-B640-8C68064E10A2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1" creationId="{ACDEDD54-2317-6774-C488-FD960FEEE290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2" creationId="{8E1AA744-A0CB-5C08-FF92-F39792D81334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3" creationId="{CA7B904F-570C-1F81-243E-1FDC657BC9B6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4" creationId="{AD8BCD4F-7802-E992-4699-F85358E05D25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5" creationId="{00DBC4F9-5AD9-85B5-1740-BFEF74D26C1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6" creationId="{B87FCAF5-5028-EE38-A0BE-0919E4CB6FA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7" creationId="{42D4443C-A08A-1C4B-E02A-C8E35B1875C8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8" creationId="{28465E1D-E68A-6FBE-A671-3DE4F2052CE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1" creationId="{9ECCA34A-074A-BE57-3258-08C8D1E3999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2" creationId="{353E77EB-2B8F-916C-1C17-17D7B9F8BE1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3" creationId="{E8C394E5-6426-86C6-8145-FEDF5553132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4" creationId="{7388A80B-D24A-7AD0-F11C-966F9CAE34D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5" creationId="{8D243F32-7AA6-6C00-731B-DAEE485422E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6" creationId="{79EFF4E3-4556-C6BA-17B3-FBE47CCFAF1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7" creationId="{8AE1A07C-97B8-D75A-32D7-137D34E57C3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8" creationId="{EEFA9BFB-9403-20C3-58E0-B658332797B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9" creationId="{CD12B074-EB91-7E47-B457-3D097E1BEA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0" creationId="{73427B51-25C5-CCC1-C538-D5F60990FED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1" creationId="{49E06CEC-8C7D-8A9D-2D29-66188D1A0FA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2" creationId="{A01EF91A-3B3C-0230-C321-494B096C598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3" creationId="{C03EC22C-3D1A-A4CE-20F9-B15CFF24E89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4" creationId="{9F182E93-1B1B-ED0E-32D5-7527913CB94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5" creationId="{8E4AE8D3-AD54-ED27-13BB-50B5069C94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6" creationId="{854734D4-94DF-773E-A01F-F2997162486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7" creationId="{193E9743-64D5-2993-68AC-6550E83801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8" creationId="{6467E56C-557B-80F9-558B-E84E258C52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9" creationId="{E0733A59-98AB-60BC-170A-A15A5AC298B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0" creationId="{400B3755-4032-96F7-7C9B-A0723557494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1" creationId="{6E5108C9-ADBC-B029-30A2-4DB3AD37F7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2" creationId="{B5114E45-849C-AFE7-D779-63167F5337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3" creationId="{3A471367-078D-53A9-5379-0170B1437FA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4" creationId="{8DAC5A09-3EEC-5527-9EE6-04CE1C76D2B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5" creationId="{8A8448D9-EA3C-0AD1-82F9-BC752AEFF8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6" creationId="{29BB4732-6251-6240-2C41-2D6F967985D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7" creationId="{13547599-7AEE-B797-59E5-3D5EDCD4EF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8" creationId="{5527197C-D527-CCAA-D565-6ADD7A2F3BD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9" creationId="{B13E7997-937E-8D3C-A5AA-C0D5B7C96F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0" creationId="{7696FCEF-1482-BA6B-46B6-88E6670B080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1" creationId="{DE9EC8EA-5AF5-95A6-ABCA-44C1307BFBF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2" creationId="{92CEA1CB-0DE5-AE31-3C72-5CA4F15AA49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3" creationId="{EF59C6AD-0788-8E27-F5BD-00339C82F06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4" creationId="{C687216A-AB95-B3CE-09BF-85EFAC5BF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5" creationId="{13C9A3DD-9C62-FECC-5C8E-F675D1B6E51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6" creationId="{4BA4409E-6086-D338-7324-6A848EBB89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7" creationId="{9005D134-9DF9-1AF8-CDFF-105BCDDAA8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8" creationId="{29D00B91-1F48-69E9-262F-03A12C10420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9" creationId="{D8636463-FCDA-A816-12D5-0250E531BAA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0" creationId="{B1C18237-4285-C815-29B4-24AA43F4057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1" creationId="{B54642D9-1D6D-5F63-E832-8F76C35D04B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2" creationId="{1A0BA9AF-8417-9594-E979-6F804954190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3" creationId="{02827CC8-56D7-5574-DBE2-DE66E29CF43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4" creationId="{4BE2D76F-CB49-ADAE-4814-700A153FE3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5" creationId="{91C722A8-71E4-997E-8592-1F78AB66654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6" creationId="{5C05610A-1FC0-820C-F528-1F9261E717F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7" creationId="{15B84159-8264-6FA0-EAF4-F6CDCC6374C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8" creationId="{46372AFA-D71A-FC5F-7D7D-6A12B422D72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9" creationId="{125E3D11-25A5-60E4-4E35-737695392B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0" creationId="{85171EFD-D016-A675-F320-1EDA69F525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1" creationId="{1A41CA5E-C91C-EEEC-7A8C-D661C9A812A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2" creationId="{AB704A2F-406C-FEDC-94D8-D6E283ED538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3" creationId="{376EE036-1B95-D9B5-0724-024718795CC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4" creationId="{1253209D-80E4-2535-0615-39C7F74013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5" creationId="{9EA7EB23-7582-A0A1-3FCC-4827F841F7F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6" creationId="{0651A5A7-20A5-5379-3EB6-B6502A9810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7" creationId="{128A3A03-CA6C-8825-6BD1-AD08077BF1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8" creationId="{BCD5B87B-884B-90DE-BD4D-B8D1D5BDADA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9" creationId="{F444AD60-51F9-3617-977F-E6AAE49FAD8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0" creationId="{F5896D85-2D39-BE65-8678-1514F8B7CD5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1" creationId="{132317FA-C1F4-F9CF-B445-07A7FD2BF83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2" creationId="{A9364D64-0328-00C6-057F-5DAD000AB23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3" creationId="{7AFDCB3C-874E-FA3D-69F7-0CE9C9C3FA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4" creationId="{9FD0132B-C4C5-9F79-85AB-C15DCDBFAFC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5" creationId="{3B6C17E6-2C5F-C72D-7B62-2344028881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6" creationId="{E2419D90-214D-8515-3C5C-9FA9C8BF5B5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7" creationId="{966AFA47-2E24-5512-6C2A-C13E24DF2F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8" creationId="{84E22876-8E98-CA2E-DCEA-B8D61070D0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9" creationId="{7BE19CEE-E574-E37D-F364-EE5DEF3DA5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0" creationId="{B330B3BB-721E-5049-4AC2-28CBF646D9E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1" creationId="{AC0A3714-03CD-57EC-6C0F-7BA3C133578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2" creationId="{924D0ACA-722B-9B76-B6FE-F4222B7D4C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3" creationId="{F0CAE7C9-22A5-36E1-18BE-437E2E068D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4" creationId="{79AADB7C-4562-320F-0916-5A5C8B6020D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5" creationId="{E0994D5F-4F75-0BC1-FA03-72153F38E5A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6" creationId="{225BB631-29D5-C5BA-6156-79ADF76DC2A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7" creationId="{85838B39-7FA2-7B30-18BE-88EB946D093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8" creationId="{F6458681-83A1-1AB6-7223-1372091D2C5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9" creationId="{63A4765C-DD1E-643B-07AA-9B867EC1CD3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0" creationId="{68FD316F-E159-4979-ECA1-9DA3E01951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1" creationId="{A624FF31-2C24-D3A9-F44F-6DECECADD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2" creationId="{61CD051F-371A-CEB1-FD90-40E26B55E62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3" creationId="{CF7A5FC0-B8FF-F316-9858-9F279A43A4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4" creationId="{D6846039-2A76-1149-F94F-E94F0A5579C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5" creationId="{BED846FE-B6BC-806B-1E98-C528CA329C0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6" creationId="{F3292604-696B-5E28-4E02-08B981AE0B9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7" creationId="{F7BD08F2-7A36-E5D1-0ED5-8B589BF5D6D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8" creationId="{9A859D0A-AEE8-AD53-75D5-FB0C0B7B2C6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9" creationId="{35DFD1D4-319E-B4A5-9633-191F45D4B0F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0" creationId="{DC89DEDC-F2B0-841C-0B65-D3A0E23E03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1" creationId="{166B7AFB-46C2-34B3-FAD6-7D1EA9F457C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2" creationId="{2A05FF84-E7FB-A7AD-608E-28F43AB23D6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3" creationId="{6AB42888-B607-E7E1-5CBC-E7B5B86EA1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4" creationId="{D88C4D1F-FAF3-A1F1-5684-0F2DE827ED4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5" creationId="{ED47DA11-92C0-5ABB-2BB0-8DE8B04D9B8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6" creationId="{25633726-0154-CC25-2B4C-F32FD883004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7" creationId="{3E3DFE08-ED69-881E-0A71-DE972E05FF0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8" creationId="{8468167E-A824-942B-E877-01D7CD5D13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9" creationId="{6E7F3939-4322-3FC2-0EDD-A8F5EC706B1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500" creationId="{A742373E-3540-7422-FD28-F79B9A59E65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2" creationId="{65D0453F-8261-ADD3-340C-7D3EFCD3C45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3" creationId="{4D165E51-77C8-8790-AA1A-30BF24BD83B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4" creationId="{A1C7EC2D-217E-4ADA-4AB8-9E2218DF18D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5" creationId="{853C0653-A996-BBFB-7B00-406B5D42426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6" creationId="{6074C9BF-0E27-BCBB-B1C6-2C6A1BD435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7" creationId="{284166F9-8E6B-0944-4C86-EEC5084488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8" creationId="{73670EA2-AE42-7F32-D205-804808F1C9D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9" creationId="{457FCC38-E1D8-C21F-6D3A-B23055663F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0" creationId="{0A6EC377-CED7-C521-6B02-E1124811CD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1" creationId="{F5802911-55AD-45C4-60BB-86E61627C92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2" creationId="{55E1BD77-5B9A-A962-CB4A-5FDAC68E8F1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3" creationId="{EAD2C10C-498C-5A4A-297D-987F5E4F1D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4" creationId="{2F0D62E3-45EF-3774-70D0-E9B84B6F7E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5" creationId="{97C851CB-B81E-C072-D51A-A4342E6E0CE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6" creationId="{BBC963AC-62C4-C0CE-7167-E8ACBF92C14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7" creationId="{F08CF108-ADB9-E36D-4E89-06A67A7E1E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8" creationId="{B4DDB2FE-E9F5-3EE4-E27E-82F7207550C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9" creationId="{1852AA88-1E9E-1660-206D-6D933E6B62C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0" creationId="{A65CD8D2-E6EC-C3E3-852B-1113C4E401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1" creationId="{B89824C8-720C-1C7A-CC3E-A2C22B9468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2" creationId="{367B909D-5D12-7713-E3C2-6D71276E52B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3" creationId="{46B60055-A489-9044-1FEA-046FA7113C6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4" creationId="{318E7F8D-0ADC-D6B2-1555-6C378BBBC1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5" creationId="{F7D05612-253E-E105-9C81-2873B1748E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6" creationId="{29DCCB87-6AFE-92C6-1075-E6D4AFFC728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7" creationId="{17559B26-6B36-3FCE-D761-8BEBA54D898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8" creationId="{F77F06E0-8099-59EE-4D9B-EEC6BB8B63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9" creationId="{8DB7E578-1049-5ACF-2979-4AF362B7B9B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0" creationId="{9C53B9C3-79A7-4258-7706-0C0BF37356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1" creationId="{EED4F78B-191B-0669-5AE3-75844D6FD0B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2" creationId="{508FF1F7-471A-8810-EF66-A9897338798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3" creationId="{2E41338F-48C7-94D3-0643-2D78E584F3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4" creationId="{E512C57B-DBE0-74D0-222F-DCFF016705A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5" creationId="{FEF1BA02-4663-6FE0-CE27-4244A51705D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6" creationId="{94455447-F9ED-B1FE-5081-C2650E156E8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7" creationId="{A48D6B3F-2127-365C-1581-48CA8E36EBC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8" creationId="{11EBB997-C3EB-12B5-69E7-0B0FC0A91C9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9" creationId="{863F38A8-5DDF-0C4E-5B99-5029B328601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0" creationId="{4D71991C-7731-918C-A569-C07DA5339A5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1" creationId="{DCADE9AB-FFFA-D52F-ECF3-FAA8698F3B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2" creationId="{82610A30-247E-4B7F-2829-E4B634327C1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3" creationId="{CEF5EA16-7BA4-2963-6884-62A94E393E0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4" creationId="{9E1FD3D0-7D91-BF6B-D1AE-52AE7280979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5" creationId="{62F97379-9498-A4CE-19DE-55424B00F4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6" creationId="{02B5AC5E-9376-E848-9A06-A03E5E1F57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7" creationId="{184049B2-E908-E2D8-17A2-52797F60296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8" creationId="{68954E7F-682D-8663-7578-1FD0D172179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9" creationId="{98840C1F-7C30-0D98-BC12-320FBB64068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0" creationId="{EDF8CBBA-7089-757A-EB80-8C11FA7812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1" creationId="{C58CF8C6-8E89-8D65-82DA-E7C40B9056F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2" creationId="{CC51D991-6B8F-3235-F906-063C3F2723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3" creationId="{5C470ABD-D348-F3DA-419C-1ACFEBA0A9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4" creationId="{898625AF-E2FA-6630-B54A-13AFEFD047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5" creationId="{DCAF4E45-BD8D-97BF-660E-71DDD689503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6" creationId="{7416376B-6459-3438-C110-AE368951486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7" creationId="{7AD096BC-0C4A-18B9-0B5D-1659EAB92FE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8" creationId="{69E814D1-0C6C-332B-111A-D066F286894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9" creationId="{6D857E0A-C945-D35A-29F7-76078C9D5A6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0" creationId="{BAF8BE23-3BD1-2E60-63F9-458736E763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1" creationId="{018CE632-6875-602D-4719-AD6FC71260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2" creationId="{D1462733-2CF9-8E8A-C09F-92BEFB9E25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3" creationId="{D26E7B78-83C5-C982-2F0B-328B8E36FBF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4" creationId="{1858EFA1-C4CC-55A0-F3C5-F4EB6297364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5" creationId="{6BF6E624-487E-20FC-751E-E7EC8EE253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6" creationId="{F9ABF2D3-906A-DA37-61B9-F4DE8AC83E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7" creationId="{A2401D3B-AC60-54CF-CE6E-6837FEE10F7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8" creationId="{47EEEEAC-0545-9F00-6A2C-E2DDCD1EEE1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9" creationId="{A554D693-E8AA-7D0B-D055-B06A81EF1A3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0" creationId="{6422BA1F-EA63-8DDC-90E7-D4DC8A1AA0A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1" creationId="{2C27C243-B05C-BB64-1BAE-4D23D6121A7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2" creationId="{0A156C8C-2BC9-ECAE-67D0-6C6C12ECD2E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3" creationId="{0F92A0B0-51F6-7FF2-20DE-0E53B2546A2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4" creationId="{BB2A8D83-B591-00BC-E13F-B8245E4A9E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5" creationId="{E1BC4FD9-4C0F-6181-B3D8-5067B3A625C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6" creationId="{9317DD3D-5110-7B50-9D8E-87C262D7921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7" creationId="{BAA70A06-FA13-FA87-DFD4-E7D98A928B6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8" creationId="{67E28D0C-53AC-D5C2-2E5C-E5472184EF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9" creationId="{7807D6E2-24CC-D9E9-95E1-2EAC9A4A4A2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0" creationId="{7BD32DEB-8F35-F78A-E136-01EC77134EF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1" creationId="{C8A19F26-472B-F236-A80F-8953511B65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2" creationId="{2B1220DC-C81B-E9C3-E3FF-07A062EA21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3" creationId="{9402C0FB-023C-D99D-1583-8256D771A3B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4" creationId="{744BAFA2-CD02-68A4-37ED-FC52523EB6B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5" creationId="{7B33D28A-D467-3E2E-C0F1-2FEA7BE3CDA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6" creationId="{5F430325-A2B5-5249-7AA0-07E2A49E00D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7" creationId="{6F654F00-C29C-826C-9CDE-3884888A35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8" creationId="{5B95ABD1-2408-3531-6E77-4601FB1D472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9" creationId="{F98A0D51-1634-99E5-97B4-D6453886BF3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0" creationId="{D5894DB0-01E4-9495-9A4E-B03BD4B7101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1" creationId="{A1DB6F3A-BFC5-0A04-E86E-C8AA7DB372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2" creationId="{8E4CD2A6-14EC-8590-5ABF-F277DF24F7A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3" creationId="{9B842C8F-BD9E-3CF1-D364-CE6E9B7CE1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4" creationId="{CB7A3E37-E4D3-2695-7AFA-DB5CF87F655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5" creationId="{D9267478-1C1F-F151-A484-AE7ED7CF30C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6" creationId="{7537652C-B58D-8424-5250-FB4945559BE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7" creationId="{B3DFA926-07C2-A0F0-3541-67385F491AF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8" creationId="{8335780C-227B-F439-D6B3-FC4A73934A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9" creationId="{88059617-D2F7-CDC3-FA72-6C8A453C422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0" creationId="{B675115E-3C96-DB3B-B271-775FD036586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1" creationId="{A0932A16-11C1-418C-CB39-C3CE273976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3" creationId="{AD535BAB-AA91-48ED-D757-C0BA17F9305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4" creationId="{AE4F6489-656E-1258-5C23-078D99CD7C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5" creationId="{9875C55E-10F7-9DA0-04CA-B775EA291B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6" creationId="{00881A04-36EF-7E24-FC59-29ED9F4233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7" creationId="{0201C74D-0F96-F49A-43BF-C7B83B8E864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8" creationId="{3C4171BC-5C34-9263-B3DF-2B39B34266E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9" creationId="{7CAE09E7-9D67-F6FD-12BE-418AB955D02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0" creationId="{D0FC5876-9F92-9357-F7CA-C2612E23428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1" creationId="{7AE3D29D-8729-0597-A243-4D0AAD810A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2" creationId="{9DEF46A5-6966-0707-553F-C59BC044497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3" creationId="{BFF67065-C923-2AD4-1EE2-DDED3BF1F05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4" creationId="{00BB8E07-CB00-E1DB-64F0-860C12DADE4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5" creationId="{D9E7B7DA-7337-12C5-A5DA-085D2C3B79B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6" creationId="{DFFB73E4-4289-EBBB-9B6E-D3C3A625391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7" creationId="{B606ACA7-8B46-64E4-9D3E-9C915AF10D4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8" creationId="{1C719B9E-8F4A-78F8-3128-FBD50BAB28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9" creationId="{1FC02A6D-B437-C45E-56AA-86ED0AB15C8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0" creationId="{8ADA155A-B68A-2454-4E2C-51D854C501F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1" creationId="{CE06A8AA-DA51-C70C-E1B5-E55686CAA67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2" creationId="{A11247E6-DA85-CC9E-75C3-FD635BE1D1B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3" creationId="{EF29E41D-DAAA-B4AD-6E6E-5E2F09BE9B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4" creationId="{7031480C-C684-D622-1D52-C77E37D200B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5" creationId="{269F34B6-41A2-7F16-EB6F-FA583BAB88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6" creationId="{E851F072-A978-C73D-027F-E861DD94168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7" creationId="{51D83ECD-89D1-9309-FCFE-E2F951DAF08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8" creationId="{4E3340C6-8247-858D-F103-D6A1F4B8721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9" creationId="{A3CCBAFA-84DC-4495-91CB-596B6A82618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0" creationId="{0DED3056-4EE8-2498-FC10-057A821D7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1" creationId="{CDAF8411-F91B-E8A9-741C-FA6C000ADA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2" creationId="{FCF5F687-4B28-7DD9-D493-CBC47453856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3" creationId="{FCA55CD6-437A-2B0E-4FF1-23B2C8D42F7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4" creationId="{67B07C94-D6BA-7BF4-363C-A4A760F4CE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5" creationId="{14183496-FCC8-D754-03DB-AA39B263853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6" creationId="{8864F926-5B39-0A59-F8FA-9D63190A9DF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7" creationId="{D4C615AD-4FBD-05EA-4C92-093FF531FE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8" creationId="{0567261A-F2B4-ACD8-78E4-1199515334B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9" creationId="{42D6D02F-CB8B-0E75-B2B3-125A3DF08FE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0" creationId="{E9F04116-9BE0-0779-BD94-94A6F2F674A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1" creationId="{B824385D-831D-19B3-4D9D-A08D76B1A31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2" creationId="{7E3EC25D-C678-D19B-D5F6-E549646A963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3" creationId="{F5D55A5F-5C81-79B6-1031-D892DF6368F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4" creationId="{AFEBCD01-55CA-F163-2EB2-DFD3F8439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5" creationId="{5E89CE34-009D-9CF1-D4B5-7412DF314B0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6" creationId="{C1AB5BAC-B41A-18F9-F04F-4E72041277A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7" creationId="{0E189DF6-89F2-0B74-DD77-DA36FC8C4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8" creationId="{B79CD943-F8CB-D355-F16D-2C7002EF5E1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9" creationId="{E89D3C6D-649B-C2C6-3190-130E242515E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0" creationId="{FAA3AACE-416F-E807-4B65-CDB4F28649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1" creationId="{868E2EE0-5834-D8A3-55EB-6F2BBF89B9D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2" creationId="{6DCB09F4-01A1-4A13-5A91-ECC038F53C8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3" creationId="{A6D85F1F-E122-4C54-C918-689B32FF973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4" creationId="{69298667-9FBB-DACE-DE56-7E598E8FFCE8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5" creationId="{967C4955-E7BD-FC3D-C924-AAA347190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6" creationId="{EB0DC789-7A07-F016-D237-B0EE92E1834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7" creationId="{347F88B3-0FBB-399B-B6E9-BC55EAFE1A4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8" creationId="{A7D806CE-DC8B-1BA0-1FBE-88AA35A99FC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9" creationId="{C9FC7E5D-2F3C-3FDA-45D4-0F68A96B2D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0" creationId="{63B7C7BF-BD4B-573C-BE2C-B7518B0F591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1" creationId="{E9D98378-71B7-083F-8B7A-E56290B058A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2" creationId="{000ADCA4-2449-BF09-A1DE-2A3D5C661F6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3" creationId="{C30403EC-BBD2-B3BE-0A67-208140EA9E9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4" creationId="{AD9F1931-6B89-55E1-1A32-7B641936C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5" creationId="{55DAA817-94EE-BF6F-FAE6-9FA75BE03FB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6" creationId="{3532D7A2-1EBA-DF2E-028E-9C42986F868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7" creationId="{39763711-ED4F-49E1-1FFD-F4DEBCA2991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8" creationId="{B717A944-1EAC-2128-155F-F85544E885C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9" creationId="{E7A6292B-29ED-1FA0-F6E0-552E00E435D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0" creationId="{3F7D986E-1476-9D12-1E66-E005E52754C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1" creationId="{DAC1BE07-13C6-FBCB-9C6F-AA69A6AABC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2" creationId="{0F9DACE2-EF7C-3AE8-9000-E92D37EA3D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3" creationId="{3E397EE5-C32B-C95A-427D-A2292966DE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4" creationId="{03137906-4584-1D52-C7E2-D7CD5BA3EDB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5" creationId="{A7C2D3C2-88C0-4AED-8562-50EDAA3D191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6" creationId="{3567FCEF-1A5F-3A65-BCE8-C486A637060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7" creationId="{05A1774E-A20D-6A54-3DF4-236DEF4A46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8" creationId="{DBEBB6FC-1037-5B0D-E732-D3209C43843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9" creationId="{E3A88972-60A9-3D84-60A9-6C8BD29BA07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0" creationId="{ADF0BD10-E8CF-117B-A429-CABE5D59E7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1" creationId="{003DE7A2-621E-F5E3-AE4F-E7A6F8F7833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2" creationId="{E4C4B98C-DAB1-A2CD-7300-53E19B15D89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3" creationId="{97331DD6-2090-87DA-E295-CF9F9D678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4" creationId="{3F2A7E45-AD02-C000-6227-0851461FCE1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5" creationId="{FA535D8E-41FD-0AFB-D44C-26ECA850A9B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6" creationId="{F97462F1-1023-DFF7-96B1-AEF970FB170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7" creationId="{BAED608A-323F-3C7A-7418-A55247950BE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8" creationId="{B5863187-74FC-459A-B727-AE34BEA259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9" creationId="{B2B86254-7E8F-5CEF-ECEE-741B97584E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0" creationId="{3802B6A6-D9A5-AFAE-5AFA-22A0C0E68BC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1" creationId="{F97465F7-F052-587E-CD89-44DB853FF4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2" creationId="{4C7DAD67-E2C3-447F-BC9C-07DE4B45185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3" creationId="{5EBD1F1F-F39F-253A-1C90-23A8AB6D70B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4" creationId="{6A3D2D50-F64C-72A1-B0F5-A334C63623F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5" creationId="{C9D87D45-1586-2FDD-6FA6-C5E68B82215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6" creationId="{8A36A617-5824-4683-6FE5-25633CC117E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7" creationId="{7ECD1F87-E3CB-7B60-A01B-59BBEF73B9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8" creationId="{107B38A8-61A4-4899-8BD3-1F486960E5A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9" creationId="{CE1715EB-85F6-E2F2-C86C-35C0CA6746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0" creationId="{4EF285E1-1521-7C39-522F-49AF1CD64D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1" creationId="{32AB959A-A7C7-F6DC-047D-83028D1027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2" creationId="{DF2C18A2-5E41-6DEB-71CA-F07F1A814EC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4" creationId="{A2E243B4-E51B-C4AA-413F-8CF0549BB89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5" creationId="{B8F3B5E9-5839-B0EB-AD7E-F1D412DC32F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6" creationId="{4B7FE0CC-1E8C-09FB-59DD-BBCC17D1837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7" creationId="{FF23094D-17A1-0DF1-BDD2-62E8A4C344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8" creationId="{A749184B-056C-1A8F-60EB-2D0213F80A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9" creationId="{433212E9-F8DF-23F1-5FE0-B1975617237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0" creationId="{A7C3F951-C0A1-88D4-F304-CDC8A86B4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1" creationId="{468A0359-C0CD-0B25-436C-551A5C6EDAA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2" creationId="{1A5CE5A1-4EBA-A577-B929-E55AC00C139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3" creationId="{C94164F4-CB00-BED8-19D0-054340F3D0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4" creationId="{0CDBBD5B-1E0D-3DF8-8B4D-0E0AB1A4E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5" creationId="{D9BE886F-F3B4-B8B6-B88F-6F7C6FEC4FC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6" creationId="{15DD373C-C8D2-833D-3342-97FF410E329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7" creationId="{33027B3D-0B4A-665B-808A-E22B5857F50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8" creationId="{AFFDCB6B-896B-3CF9-CEBE-DF9437A96C0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9" creationId="{CD1B7523-139F-BCF5-5EE7-19C3B451D0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0" creationId="{7C61D1CC-88AD-4770-3F46-634F95E4E3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1" creationId="{81BC2618-881F-7F83-BB83-20D8F0A58B8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2" creationId="{04BAE33F-B81B-5508-E920-25370609F9F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3" creationId="{07DE8839-1A4A-4829-9A45-94981963CB3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4" creationId="{36B449BF-C04C-428C-072C-2FEB6A7A325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5" creationId="{2CAE5470-6518-84F6-5856-7785F46FCA8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6" creationId="{5E89CC88-5999-01F4-6461-2CE28374811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7" creationId="{DAC5CEBF-FD32-0AB9-B884-55BF0459E8A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8" creationId="{8A02CFF8-4225-1527-7091-CEFA777913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9" creationId="{2320F62B-055B-6A01-01DB-B9C6DE2D3A3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0" creationId="{CAB8F6A1-B411-1FC4-5655-A739002C86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1" creationId="{EA393F8D-4F5A-38A5-820D-E51416F2A8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2" creationId="{F0E5EBD7-496E-717A-64D9-8F813079F26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3" creationId="{167ED633-8F2D-5F7E-1BAE-8BA7CE2D25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4" creationId="{FCA5968F-D989-EED1-BC3D-30CF66D6E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5" creationId="{714CFD5F-55E0-9F89-D97E-0DBB7E87585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6" creationId="{475878D9-D9C3-852A-964E-57BE602A070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7" creationId="{E62C81EA-34DD-9907-F592-67D5EF6B97D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8" creationId="{EAA930DF-AA56-7B7D-B906-FE8B9AC4F6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9" creationId="{F60EC61C-E066-3C6F-47F3-7B60B8818C6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0" creationId="{A8C8468B-9884-782D-1DC1-5FB65CA041F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1" creationId="{92618D02-425E-70E0-4736-08ED36411B6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2" creationId="{8296BF2F-0084-5780-45BE-E8831F27A7E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3" creationId="{F9E26749-70B9-CDAB-D465-AF7D403DB2D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4" creationId="{92D33516-88A5-6F2B-8D83-AE84DA493F7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5" creationId="{1A6A6373-9336-89C1-84A9-4B3ABF33F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6" creationId="{EB0F5645-CACC-3200-FBC3-3C4917264F1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7" creationId="{A8777FB6-A0F1-EF7C-DB2C-17365B367C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8" creationId="{5010999E-2747-0731-5B7C-4DF00BBBF2D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9" creationId="{00DFB8CA-3F5C-AD1E-F637-49F1EE5C2CB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0" creationId="{8C4B2834-E445-4759-A208-8B955BA6E95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1" creationId="{8316D2B5-C9D9-2735-DA48-E203CFBCC5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2" creationId="{E28E04F3-C261-CC40-DB4C-6D0E40B2D4C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3" creationId="{A985F40E-9188-7F88-7263-501793E0FE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4" creationId="{1B0F9143-6F18-6D50-15D6-024AC99D70D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5" creationId="{26281891-40ED-4BAF-E72E-66C11648265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6" creationId="{D0B4C6A5-599C-CE0A-A683-67ED19CC50B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7" creationId="{6098D6E7-D9B3-F427-AEE5-1085D1844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8" creationId="{E8828B2A-4F45-C279-0D8C-536BD1F82C4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9" creationId="{30A24A27-FEEB-A657-04DE-5581C74BC38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0" creationId="{B8C786A2-6113-C01F-CD6F-AED4A76B7E1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1" creationId="{8AF6AC84-A790-CFC3-C72C-E12322BB39A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2" creationId="{EE254011-732C-B468-E9BB-7603D5552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3" creationId="{44C31E18-A13C-89F8-1789-F308261981C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4" creationId="{A6073DB6-2651-6807-248C-D2A5CAD415A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5" creationId="{7CD1DAFB-B4B3-E25F-2F5D-7ED246FD575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6" creationId="{6CBD7790-55A4-4F34-E5A7-EBC27C8C6D9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7" creationId="{EA9FD6E1-B44C-1FF8-2848-C93EB4CB10D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8" creationId="{0DEE28F4-0378-84B5-9984-A758CBB2BD1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9" creationId="{EEB501EF-BFE5-DD8D-F202-A6628600BC2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0" creationId="{A5D6D9CB-4389-2E5F-0B8B-486D67740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1" creationId="{2CE7B2EB-D2A8-D7D1-6200-72BA2432150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2" creationId="{4603927D-1EA1-247E-64F3-358CB9839AC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3" creationId="{618334D2-D9D4-B53D-D160-9900D7D8A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4" creationId="{CC934BD6-A271-C758-AC2F-CA667E2012B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5" creationId="{67C124E8-8D9F-99C1-9210-D5D32B67E41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6" creationId="{FFF30E72-BAF8-5314-8633-041E587AF47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7" creationId="{709C60B9-1159-FA13-5BAA-DFC76F6735D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8" creationId="{1B1D329C-B3E7-8DF6-F3ED-2820D423958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9" creationId="{B05CE3D4-4646-DF8A-7579-EB835999EBF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0" creationId="{B9A326CA-2988-2956-F42B-03471BBC9F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1" creationId="{1FCF276B-19DD-1062-FFE8-030BCBA97F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2" creationId="{A6BC331B-62FD-F8EE-4D51-C22148D7112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3" creationId="{09CC6ED2-5A0D-E5C8-9D49-C6CCF0D92E8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4" creationId="{F47A40F6-46B9-5334-8A02-ED86F1ADA8C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5" creationId="{816C4C40-4DF3-847E-A99F-F1E59BB1DF3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6" creationId="{3AB60B77-521C-33A3-0972-8AB4494093F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7" creationId="{A382BBED-7D69-A4D9-AE90-F25FF94935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8" creationId="{28C9E885-C560-433E-48A9-E7A9647ABFA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9" creationId="{36864D14-8459-4997-F908-4863790411E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0" creationId="{11E8027D-09AB-2092-1291-C4E40823827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1" creationId="{2B6964B7-A37F-A2E7-3611-AAE0825CBEC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2" creationId="{15D7E9F9-47AE-F453-B794-5AC9F0F7A38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3" creationId="{990F4D33-C521-6D56-31A3-06A85AFCB9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4" creationId="{B34955C9-9A1E-48F6-68CB-0DC9D66708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5" creationId="{CD44261C-4142-5066-5590-0F40F882D0C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6" creationId="{AFE07DA8-63E0-FFF5-D97C-C70C676104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7" creationId="{A241FEE5-BBA9-5FCC-C5C1-B1E3A1FF347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8" creationId="{9B62D745-ECA7-1D03-4BBC-F067E72F5CE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9" creationId="{A8F0A5D4-D9F5-BDA4-9849-A20057F9059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0" creationId="{06C67BD2-04CB-2200-5AB9-3295D2415A0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1" creationId="{30920A15-3031-7029-131C-95186DBD07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2" creationId="{410CE40E-AF80-A3A6-E0CA-9D595E3A0E3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3" creationId="{1C481001-9C8F-72F3-BD84-AACCF916C5F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5" creationId="{99849E02-7039-A8AC-AB14-8D2FB6C5E85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6" creationId="{C54F948B-3409-011B-1421-6EE452687B8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7" creationId="{CCA8EE16-F688-FC0A-DF76-0098D4544E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8" creationId="{0095D755-1BAE-191E-4C67-C9DBC5A982A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9" creationId="{40037D8D-7FC9-DEA4-2BFE-B0AEAEE8703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0" creationId="{E1A939D1-3290-1433-5E8D-4C249FE7230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1" creationId="{AFA5AE48-3B02-749F-42B5-2E441BF842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2" creationId="{4481AD81-C68B-DC8D-5FA7-396A8DA0BF2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3" creationId="{50E4179F-130C-0BBE-4E22-16F5D1928A7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4" creationId="{41878333-A8B1-91BF-B318-839253F15B7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5" creationId="{6A179AA5-0B1B-6FFA-29CE-46775122B0B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6" creationId="{99041AE4-8825-0F76-77DF-EC70C69F7C1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7" creationId="{DA5F2B9E-1DB3-E7C7-15C0-E016B8DEDF3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8" creationId="{D12ADAD7-FBF2-B44B-621E-8F706211A5B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9" creationId="{2EF11E58-0D1D-F210-4209-ECFAE869FBF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0" creationId="{80DFE605-549D-B220-E551-F72762346A8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1" creationId="{C0FE429A-1368-39BA-1969-EDBE3B6C78E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2" creationId="{8129897E-C248-D3B1-1240-134035BA37B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3" creationId="{CCA51842-5258-9F46-922D-1A2D4E18540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4" creationId="{70E0A868-3085-F82C-3036-7E8509190FF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5" creationId="{7BECE570-B2EA-8AAF-20D9-3DEDED5E476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6" creationId="{53897F76-9B88-BCCA-8AB5-4BBDDB136E4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7" creationId="{A46FADF3-8AAC-BB6A-EAED-46C1BECC116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8" creationId="{BFC3D188-8709-A76F-A1B8-AB7A56F0B54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9" creationId="{165E419C-F527-CB04-D8D1-586005EC5F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0" creationId="{B1066736-9CD9-875D-9BAB-32512F8B45F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1" creationId="{2214EE75-E340-C775-7CAD-BC332024486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2" creationId="{99281B35-D10D-A41D-D6E8-D9DFB686FBF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3" creationId="{E1F9142B-9235-03AA-00EA-12FD2361C1E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4" creationId="{D8F15D7F-4B39-3ACF-C08C-CB20D2B48B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5" creationId="{DC800750-CE34-60C7-1E65-654506E477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6" creationId="{F42C4329-A2AD-DA4F-C99C-14B1B8BE03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7" creationId="{0F4139E0-5E6A-2C36-120F-6AD09F55B7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8" creationId="{8EDDDCA8-F314-D631-76D3-E974E680AF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9" creationId="{4C4852AA-D695-A758-03EE-CB54BD8364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0" creationId="{7C5EDF48-4AF3-6D94-0F90-557BF0826B7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1" creationId="{41186880-7847-32F7-AFA6-C70B71AB2B6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2" creationId="{D7E46161-1DC5-66D8-1A08-4BEF006630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3" creationId="{1DF5B33B-ED54-C637-307B-949932971AE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4" creationId="{1EB2003F-5C87-9E11-0FAB-B68A60C2B52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5" creationId="{9C14B61E-E4B3-EF16-2229-9AC976081F1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6" creationId="{F5EC0860-746A-6A3E-F179-9C6C51702E1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7" creationId="{4C124408-0621-D53D-3104-A1BB034023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8" creationId="{F79EA5FB-EF37-B3B5-8257-CC5399D11C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9" creationId="{04E8DBC9-2B53-8698-129D-9D8AAFBE7B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0" creationId="{33908617-EE8E-610E-872F-98854C05A4A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1" creationId="{FA97E107-0DE3-7317-7644-7DB8E3CF49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2" creationId="{FA4078D3-2C5A-A916-6164-84963C499B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3" creationId="{F0C5EFAB-7AAE-2BE3-9DD4-95C71DCEA6A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4" creationId="{EE3D87B8-28CC-07AF-19C8-57FC3321395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5" creationId="{5052D659-2953-BF4C-7C47-20CCC144A2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6" creationId="{DABF1993-575A-D6AF-38E8-E02B1AD6B98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7" creationId="{7F79C525-9DEC-00CC-A6AA-E9B38ADF333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8" creationId="{53C2A56C-B1FA-250E-4F1D-14E78C8DC8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9" creationId="{02BEFF47-2C7C-01C9-0708-4383D0BC4B0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0" creationId="{B14F61E2-E4FF-4C1E-4B22-B9815484B22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1" creationId="{D35C5BB2-20A6-5429-6A94-F3C855D2488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2" creationId="{627FD910-5DF7-6904-B1F5-559ABD8E6D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3" creationId="{710044CE-2C41-5C3F-C82B-DA2B5ADACA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4" creationId="{E13C878A-039F-D153-3DF0-2A7CAE9A5C5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5" creationId="{98E6950A-AF3C-15EA-1D5A-3A86F14384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6" creationId="{9FEFA6F9-5303-722A-74E3-98A5153AE59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7" creationId="{79A0E274-D9B5-3B20-6F1D-8E688C17BC6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8" creationId="{D23BFCA6-6951-8A97-46A7-F91AB6FFA6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9" creationId="{850DD511-8BFB-CB3E-330D-BEE876C8961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0" creationId="{26472D03-88FA-FA74-C118-F81D0202F8A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1" creationId="{46AD2242-ED3B-90A2-2E12-779EB139B3B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2" creationId="{60337559-9075-8C1C-95DB-423ABDEDCB0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3" creationId="{5623093C-30FE-01D4-F9C3-61412D8D93D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4" creationId="{45BF0DFE-DA65-747A-EBC4-8E88E6F92A6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5" creationId="{79BF6FDB-E83C-8F0B-5BE7-45D4160C29B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6" creationId="{5D902B83-0B3F-6E86-4FD9-2AD9B2230DD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7" creationId="{4B05BF38-7A64-0234-0DDC-C1E73BBDE95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8" creationId="{071323B4-0230-27B0-D045-1FAF2BDA5A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9" creationId="{FD900E82-7D1B-D142-9FA1-7B6537C35BE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0" creationId="{B4155FDA-7B1D-47CA-4609-838FCEA561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1" creationId="{D457BA3F-FCCE-8737-428C-DB6E840B019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2" creationId="{92C7CCC9-21CB-EB96-7B02-00A81E8D67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3" creationId="{EF47233D-9FB1-A3F5-6237-00EA0ADBC43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4" creationId="{2180A393-DBC4-75C3-A5D7-72B83D0D941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5" creationId="{23C7F37F-7850-AE93-A018-3B14569320A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6" creationId="{A8B6B4DA-B525-EAA7-D951-E71E52B063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7" creationId="{8B0B6C07-BA32-3D99-0735-2F8314CA2A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8" creationId="{B046913E-D933-04C4-14D7-450961583BF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9" creationId="{04CF0EF4-27B6-D808-4C87-A8C263C1526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0" creationId="{06D39332-2DB8-F256-856B-F1BAA1CD0B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1" creationId="{1B9FC28A-CC3A-D37A-05B7-6E09B13DDBC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2" creationId="{4820BF2E-BC7B-6EB4-6B49-76BA906DE1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3" creationId="{338E7144-D7FA-3D63-89F0-CDDCCA947B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4" creationId="{56AFC921-968C-66AD-D26B-FA393994E3E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5" creationId="{F47A2DD8-248F-C3C1-F7CE-307DE138B37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6" creationId="{1530CABB-18F2-77D5-EA5E-C170FDE3E52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7" creationId="{EBFF3824-7212-276B-6570-15BA1DB59D0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8" creationId="{87794FA1-F110-249D-D433-2738F266DF3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9" creationId="{5626720D-5A51-2312-250D-4719D05ED7D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0" creationId="{E8B27B73-EA56-300D-F995-4F7CA52D48A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1" creationId="{E8615505-73DD-A748-AF33-373D67E7D51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2" creationId="{C240FE57-8D3C-F83F-3BF5-689C810C365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3" creationId="{587583E6-F01F-218C-E9EE-3E87E43319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4" creationId="{513AF263-68BA-BFE8-1847-AC135981498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6" creationId="{8790758F-C202-9932-4E63-99AF514662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7" creationId="{EEBB533C-9FA1-1F5E-3651-2813E9B9A6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8" creationId="{F9CA31CA-483F-2172-7753-9CEF7A458B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9" creationId="{B8FD63D2-6FCC-2DA3-0F37-CF20F0A9452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0" creationId="{05098E95-B987-9F29-F187-337F3A998C2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1" creationId="{50E054FE-626B-9CF4-E7D7-E384FC1459D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2" creationId="{298449EF-D61C-4667-5986-A05FC83AF3C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3" creationId="{F71BD76B-E950-5423-91C3-C5CA5352E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4" creationId="{E119394A-ACC9-BB46-4BFF-675E8031503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5" creationId="{AEE8434B-5213-3EB3-273D-F53A067364B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6" creationId="{381321EB-3E94-CF0A-33EA-F79EAC86E3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7" creationId="{B56F2FD1-9EC8-8949-E472-775DE1B647E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8" creationId="{E2C57669-5312-C4BB-060C-6A5C2BD18B0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9" creationId="{32985843-2205-EF2A-FC02-639C6D0998B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0" creationId="{18BE9B43-0C1E-A30F-A2D2-77E565668F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1" creationId="{0A24969F-87C1-92F2-F4A8-A224EB5A8E2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2" creationId="{053DC3B3-8C6B-04B4-5BEE-4AA8E60FC3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3" creationId="{E23EECDB-6746-E6E4-9C08-B2AD6BDE0E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4" creationId="{8E22BE10-E7DB-1E46-EE9A-35C1B339EA8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5" creationId="{62AE2747-610A-7FA7-3306-4102AEC062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6" creationId="{F35983BF-3739-8ABB-57FA-D13E3FC64F3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7" creationId="{63BABC73-56C2-EC13-D40B-B2B9F0A15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8" creationId="{C8ADBA5A-8410-93E0-931C-99EC07F65D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9" creationId="{A6F263F9-EC8B-D1FD-8BEA-235CD39BC79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0" creationId="{2367C2D8-D2F6-356C-C223-21CC54960CE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1" creationId="{E18A9F6E-AF10-7754-505F-2F92BA33B93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2" creationId="{8229E5FF-D3D0-8169-9044-9E05C2EFB6B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3" creationId="{E1C5F07F-2B2B-EC48-CCCC-4088C3BAAB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4" creationId="{95EFB478-3AF3-29F7-C172-2DC1FC6B464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5" creationId="{FACBE593-C833-A26D-2D22-0412761C86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6" creationId="{17BFD158-D04B-AE1E-CBC3-5C420915DC9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7" creationId="{59DD20CE-98A2-AFF6-0F13-F8E52FA0B50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8" creationId="{7CAFAC33-CD0C-3771-111E-FA5CE19548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9" creationId="{43AD9A78-E5B1-9C04-1604-D3C2E6B09F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0" creationId="{D00D65FD-F99E-4E83-687E-203670A386A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1" creationId="{D820B54A-2882-2F74-9697-C9E1C36C863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2" creationId="{41E5003B-6C90-CE9F-0760-26179ECD7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3" creationId="{06F9A911-9656-EE5C-643B-DD5648DAAFD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4" creationId="{A5AD812A-92AF-4623-2529-E947643CE9D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5" creationId="{1BBB1A20-CBB9-F632-8337-D4A3F5F725E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6" creationId="{B3955A10-3835-97F4-D653-71469AE1D00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7" creationId="{24F7DB2D-F671-200F-00F9-73E8F01655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8" creationId="{CB38E5C3-D246-F68A-E98F-7D3ACAECF07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9" creationId="{CDC0D7E6-76C2-958E-5B59-24818643B97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0" creationId="{18AFD0CC-FCAF-06FD-CDA3-5F511FD27D6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1" creationId="{EC679E5B-E0F3-452B-E3C2-3FA66B35C0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2" creationId="{C7C8D4C6-1141-BBC3-88A2-1F511DE0F7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3" creationId="{310A7710-BA34-867A-1A11-A1100553EC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4" creationId="{C631D9F6-2F44-6475-22E8-A5DBDC8F817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5" creationId="{F4B8E117-A519-9D85-17E1-069E18742E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6" creationId="{B2A42701-7161-F38F-C18D-E29B79853A4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7" creationId="{BF865EAB-5ED5-762E-7D77-7459FF744F9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8" creationId="{36E44871-F820-E383-C34F-3F1C6C876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9" creationId="{441DEF8D-AD91-C5AA-26B7-4650E34CA4C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0" creationId="{B0DD15E0-2F0B-88A1-A8E1-C3D8A9D85F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1" creationId="{FB92B607-6219-83D5-A7B6-FC58730FA6D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2" creationId="{E7548A85-F7CB-BD0B-92DD-F5188A81EB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3" creationId="{CB13907D-4C29-F126-92B8-56C3D129695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4" creationId="{1F055892-D74F-A484-48A7-2991AF5D540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5" creationId="{A3C57092-FA02-1E96-1CD3-961EDD38311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6" creationId="{9FDB4ABD-5023-67D9-EB3A-B80B90F17E4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7" creationId="{E73AAC82-363A-9A1D-B1CD-F7FD947E3C6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8" creationId="{6C5AA63B-DD93-8477-CBE5-9CB4CD540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9" creationId="{BAC91CD1-FFD0-16CB-563F-A859F59E889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0" creationId="{4501FD1E-A265-3DEC-8975-1A1F87A5BF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1" creationId="{6EBE65EF-6BF0-692F-23BC-78D4C661F4D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2" creationId="{8A82B4F7-030D-A8DF-5D0E-DD5AD35C55A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3" creationId="{927F4353-B668-9F8E-1ECF-5956357256C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4" creationId="{AA48A5F1-1DF3-99EA-4546-572447BED14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5" creationId="{9BBB1F44-9660-C793-9A35-F8A31A94EA2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6" creationId="{5412C1CE-9608-A4C5-561D-AEEB7BA106E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7" creationId="{0C75E058-CF84-B54F-2C0A-FDD063C212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8" creationId="{E9EBF783-8209-375E-F5D1-AC21D09AA64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9" creationId="{89C97E53-74B1-FC74-787C-24A20D8A0F5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0" creationId="{BAA6FC0C-7A4E-9272-EB6C-4A85B6A8C7C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1" creationId="{EC866330-E203-4365-7221-F0813B39824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2" creationId="{F1DDDB8A-A257-85DA-D55E-008A29BA29D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3" creationId="{C4B174E6-1DF0-1E3B-6CAB-6C54915024F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4" creationId="{C5A6AABB-D447-DAB3-E7EA-F1DD889D07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5" creationId="{7B2C92F2-D226-A3D1-69B0-B9EA843158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6" creationId="{A6A2E06F-CEC6-7957-5017-521A0CA8C8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7" creationId="{86097794-7E42-0A05-84B8-2649B064E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8" creationId="{DA3A3A88-AE9A-055D-FBD3-24977921190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9" creationId="{30449595-CEEE-318E-D71A-E8508B5C39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0" creationId="{D898A361-CEE0-855D-4FA4-0C559B87532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1" creationId="{744CCA18-FE34-F753-0DB8-69650DECA1A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2" creationId="{482ACCAA-C583-1173-EE5C-2A6EE2ADE94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3" creationId="{7DB88426-3CED-FAA5-5D06-EAF14D9638B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4" creationId="{1E44A74B-C40C-D640-AE33-BEF264C258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5" creationId="{BE311663-0D7D-5E9B-F79C-CA065898B4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6" creationId="{407021DB-B3B5-A498-8E12-43A3D7E435F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7" creationId="{599B8D44-DCCB-28C7-66B4-25A90A96710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8" creationId="{9DE01477-FEEE-3D0A-9ADA-0E5719EFB12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9" creationId="{FEC442A6-B610-C098-6068-27428144BFE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0" creationId="{6CBA089A-0EB0-DE86-3DB3-E215208812F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1" creationId="{EE1C584A-37AD-AEE9-DC93-B82F80EA31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2" creationId="{81DD6666-DD6C-C398-B091-3490CEFB631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3" creationId="{9BF5C4B3-0F4C-BA13-C402-505B9F5E1A7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4" creationId="{62D49DE4-7ADF-5816-739A-4D4508E963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5" creationId="{CF80C273-2C27-5EFF-B7E2-E4EBA14830A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7" creationId="{7E53A527-260B-1613-F1B8-0DCC718CB10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8" creationId="{516026EC-4A5B-6618-A05A-4FE92A8537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9" creationId="{A6CA33EC-AD95-69B0-DD05-D476FD21A2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0" creationId="{614C1F72-7206-ACCF-59FF-EF67AE48DA3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1" creationId="{0FC914EF-04F6-98A5-C597-1533C87436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2" creationId="{7B1AAD23-87F9-C0C1-017D-087CBC92B40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3" creationId="{B5587406-6F68-7242-2664-1766AFE6C6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4" creationId="{41E27824-0EBA-C6E9-3016-A2C2DC5A4CF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5" creationId="{4034013E-9F25-6D5C-A9E1-66FA22FC5F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6" creationId="{9A2E61FC-A460-9E64-51C2-7EFF0E3669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7" creationId="{B8D11C9A-8CF0-31D7-6FB9-AED419795C8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8" creationId="{5BEFB8FC-C6B6-9180-F952-57785045900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9" creationId="{FD3F54BF-7901-DDD8-4E04-AEF18FD996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0" creationId="{85EBE5F4-9580-EFDC-95B7-245E773B961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1" creationId="{548B40DD-70BA-FFA5-30CE-386A7ECB4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2" creationId="{D23099B2-CB18-6752-C263-DE9D823B7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3" creationId="{6AB0CC9E-8C97-8959-2466-95D197C56DC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4" creationId="{5136B6C5-1F8E-653A-5F57-0FE3E5AD7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5" creationId="{EF75B9B1-8FF2-A832-394E-BA377E10540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6" creationId="{00E7EA39-F38C-58E1-C730-797DE1D7916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7" creationId="{5981D74F-F6F0-5B2B-BF9E-A71CF8CF17C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8" creationId="{24CC8C8A-06AC-B7AB-030C-950B97C059B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9" creationId="{D9EF127A-A9FF-F073-9FB8-DA61B46850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0" creationId="{292FA6F7-5C51-1BD8-DABF-83F376F94EE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1" creationId="{11BA3253-546C-F97A-0F1C-9E9E609EF6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2" creationId="{51C0A9E7-F82E-CFFD-9495-19128D4AF4B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3" creationId="{C86F5522-7BEE-F57A-B965-9664389E60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4" creationId="{AF1470C6-7197-410F-6BD9-EBC97714634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5" creationId="{97CE9021-1D48-06F4-2DAD-7D0275A5640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6" creationId="{D5B31133-1500-EC0A-78F8-A7534CCDE52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7" creationId="{6AC59991-0922-D70C-C3B0-4A23AC11F2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8" creationId="{06335F6D-1D4D-692B-092D-368F74ED354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9" creationId="{0A2CD3FF-5992-2B28-AE76-CD7CEF0CF3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0" creationId="{7B978AA1-D21D-1175-DF36-28CFE5A835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1" creationId="{51864939-55AD-C4F7-0717-5759E07DD5E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2" creationId="{B95ECB69-82CC-BCDD-5BA8-BE0BB4047D4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3" creationId="{DBB3D164-C93C-B411-C116-D76E69731E9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4" creationId="{5C78015E-CDA0-83C3-0D48-B8A3A4E4F47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5" creationId="{199BD523-1DA3-3116-5B8F-58805913A3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6" creationId="{F6BB677C-E5E7-8D5A-478F-18922BC85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7" creationId="{96CA408B-BFEB-10F4-C187-6177EBE76FD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8" creationId="{34969D00-5CED-0428-A63F-7439D89A24A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9" creationId="{F0270EF6-5531-EAE8-B8E6-DD87C5B39F5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0" creationId="{9DDCD636-B905-437A-3854-EBA81C57BDA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1" creationId="{CF35DF32-08E1-18FB-F8CA-B24857BC06A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2" creationId="{2730B145-CC0D-17D6-D85D-FAC8577DA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3" creationId="{E419FCA0-2943-F119-25C5-FF2835E9C5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4" creationId="{892B1CF1-4FDC-3047-EF7B-AB8431585BF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5" creationId="{5E81A629-91DB-596C-CFE9-15FDA64AB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6" creationId="{A11779D5-CFDC-6D6F-3A8D-A27C80FA11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7" creationId="{9E02E373-C93E-4216-7022-0A8096D305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8" creationId="{1CB85313-2C14-30D9-4FE7-8EB6563C47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9" creationId="{D10ACF73-7B63-1812-E189-8FF91FC6D37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0" creationId="{5BE52EBF-F361-7B94-AE79-F422AE46FA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1" creationId="{2D867D96-55F6-459D-4EF6-FE3A6A5B7C5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2" creationId="{0045D887-308D-DE39-0099-5F3E056FAF2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3" creationId="{E7702F5C-AAD5-F261-6FCD-013EB8EA2A1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4" creationId="{98BC5944-9166-68FF-F0D5-66DD4E073BE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5" creationId="{84EC09ED-9C0F-F1D5-2F0C-7031C32D0ED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6" creationId="{41B74549-E073-F26A-76AB-910504CB9FF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7" creationId="{A40D93F7-9ACF-1EEC-A482-B1319E9B97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8" creationId="{6514528E-06C0-9843-BB74-368C3F4170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9" creationId="{6FB26C3A-70A3-24A0-C8B8-91C1600DB80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0" creationId="{04E27502-0186-872A-FC0C-AA2B048EE60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1" creationId="{F2BDC8B3-2528-C572-4440-981258CF658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2" creationId="{C93EDAC8-6321-887F-BBDC-4702FF423A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3" creationId="{06A0409F-2E4D-9AE9-E3D6-6AC466EF03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4" creationId="{6F6BEF66-CCED-1EC7-F523-4A5A97445F7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5" creationId="{1BF52910-5AE2-E0A3-96B2-B290852FAB8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6" creationId="{3D01E057-0756-DD1C-C8A3-540A950BEA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7" creationId="{59F4F9F7-5B50-0A3A-AF96-606E0FDF9F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8" creationId="{81D56A7E-A3D0-E52B-2246-23022A28F9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9" creationId="{7E1D550D-F297-0F51-0DF2-966FA60D77B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0" creationId="{6EA0FBFC-6A7D-DA74-113C-4D922C6BDC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1" creationId="{2D506BE6-F314-94F7-60B9-A5C1C2CFFC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2" creationId="{3FFB1879-DBB0-3D13-F036-8BE4DF8DF54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3" creationId="{933234DF-1865-5E22-5CD7-71A5872D849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4" creationId="{D9986C96-8255-573A-70E4-26D5B898146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5" creationId="{E4BA4EC3-FA1D-B579-E912-40D97083D6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6" creationId="{DAF5E78C-A5A1-7C1F-832B-79E8D4483C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7" creationId="{7EFFFAD6-5122-24F7-EF55-D4A52F0487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8" creationId="{1ECA8215-A5DE-A498-806E-EF1D3651003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9" creationId="{C562EDC0-890B-6144-B169-49DEFD7C201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0" creationId="{51EE2F44-7190-DE53-1EC6-431C34D216E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1" creationId="{DB4C69FE-E757-88A0-BF6E-A2F078B90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2" creationId="{FA38D45B-DAAE-F1B3-6F71-A0F5DFCE9F4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3" creationId="{8A3202E3-BC15-B1DC-827F-8C3B6BEA904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4" creationId="{3B437ABA-CFFA-DC44-4420-7B228D990C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5" creationId="{8714A967-67DE-553C-4B9A-76A282A14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6" creationId="{17F7B6AE-5BA9-3D91-0ECA-AB255E700B1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7" creationId="{B6CA4641-BFD8-356B-706B-F8F1F5E995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8" creationId="{4E5CEF37-0FF2-4484-5763-5B5CDD085A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9" creationId="{907B5210-083D-9170-F88E-04D9978B948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0" creationId="{6C62D522-4968-5201-46F4-21A3357930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1" creationId="{BBDF7B33-743F-5FE9-242D-765C16BADAA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2" creationId="{F25713D4-877A-7920-A7F8-F0D612DE22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3" creationId="{5184DD7B-1D5D-0B20-FE5A-7507F489F5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4" creationId="{56B23599-1E0E-DF62-ED24-3B63C67375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5" creationId="{2379312C-ED5B-D469-2426-8C7CBC04136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6" creationId="{F3C3FAF8-829D-F61C-B31F-87C30C4D66B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8" creationId="{279DF1DA-A160-C66E-9541-DBF5EA550A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9" creationId="{0E41DC33-247D-723F-5F61-A2DC84A339B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0" creationId="{4222594D-1C08-B02F-4C27-B44406ACF0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1" creationId="{C2F7DF11-4409-9BB7-1520-2051C81B0ED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2" creationId="{D1AB3487-D1F3-220F-D8B9-5469CEEBEC2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3" creationId="{97426ABE-14D9-0889-617B-8366A6CD2B09}"/>
          </ac:spMkLst>
        </pc:spChg>
        <pc:spChg chg="mod">
          <ac:chgData name="Duncan Jack" userId="b02d8bf3-2e10-4dd6-9d46-14f260c151d2" providerId="ADAL" clId="{563B3A56-F1AF-4FB9-AB3F-8DB298A6B49E}" dt="2022-06-07T15:15:27.342" v="2499" actId="207"/>
          <ac:spMkLst>
            <pc:docMk/>
            <pc:sldMk cId="976834629" sldId="264"/>
            <ac:spMk id="1184" creationId="{FA1C0616-A53C-35BD-5909-472F071800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5" creationId="{4461C5BA-9E16-10E8-EF06-4A1BDF0FA2A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6" creationId="{09A314B2-423A-1ED1-4B51-9B9D620A09C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7" creationId="{464606CD-E94E-3E27-3DDB-FE95AAF6659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8" creationId="{3BE197A0-3F6A-0221-EF8A-804C7E64F0F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9" creationId="{50009AC1-9C42-5490-8397-BD7434C1DA1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0" creationId="{7C0A1962-56CB-1950-8529-5F5C0014B4A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1" creationId="{2B9EEF33-A328-E60D-4FEF-58FEE1E183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2" creationId="{4822B85E-6197-4BB8-7119-7D30B94949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3" creationId="{13EE4181-5796-70A9-9A0E-241CD82FF95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4" creationId="{72CA49F9-3E3E-0CD2-6281-527FFC6636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5" creationId="{70142CAC-B3D1-A82E-959A-BC073731B3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6" creationId="{02995075-3A97-E6C6-8E34-FE213E1D9AE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7" creationId="{AFADEA0D-C5F0-F114-FF1C-1B0086D771D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8" creationId="{30214C17-8143-D0ED-FA1A-6632A7874FD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9" creationId="{1BEC77AA-C1F4-3DB1-4AED-E5F27C6582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0" creationId="{265E0651-F832-E5E6-0AE2-532FAA56B5B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1" creationId="{13A10DEC-78AC-C0E3-D3E2-0DB84356AEC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2" creationId="{8A44F819-78C5-986E-434E-272C07CFB6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3" creationId="{31F48675-A90A-CE87-7A88-0A7DB8F9FBB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4" creationId="{E6B6FC4C-52C5-B5C6-ED99-A9B218CFA7F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5" creationId="{6173E138-9F7D-CECB-6BFB-C5E3DE8DD50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6" creationId="{F8937068-5109-D3E0-E55B-58113E0981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7" creationId="{53E2E611-56C6-8572-95B8-69ED3846A59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8" creationId="{D79A21E7-88F7-465A-2A2D-BCDD319BB2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9" creationId="{8411FA07-40E1-A6D4-E6A6-9565E66E8BF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0" creationId="{49893125-A4E2-1D1A-5088-5B8CFA4FFF1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1" creationId="{E36AA3AD-36DD-A54F-925C-D1B58C620C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2" creationId="{4A42EC6B-D712-CDE9-D7C2-32A3526784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3" creationId="{8AEA8F8A-22E8-C719-33AE-37371598C01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4" creationId="{26DE183F-579B-38E9-192C-9D99035C809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5" creationId="{88B432CF-69D5-ADD9-F559-0FD50D9FD5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6" creationId="{23AED839-0339-2605-496F-6D8E301ED3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7" creationId="{B82AAD9A-5D51-8164-99F6-354C4C76E0C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8" creationId="{40AB4DE1-3431-0FC6-1BB9-BA389F2E07C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9" creationId="{17A12A9E-41D0-8F95-F8E3-A876E7F57DD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0" creationId="{232CA3B5-FFFB-2DF4-31D7-37A19D7EC94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1" creationId="{37F42FDA-9A98-2617-8D33-6C2C45B1F57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2" creationId="{5EF42932-A5D6-B0D5-402A-64F8E7BC5F1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3" creationId="{7B6987E6-3F82-15E9-3A4E-A143A2CDA9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4" creationId="{518F2304-8C9C-C27D-39C3-AC5FAD32FF8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5" creationId="{841FC69E-0BC6-86C5-86F6-A92922D416C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6" creationId="{3A013CFB-209F-C76D-5694-3A27A3D0B03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7" creationId="{456E6F90-2ED0-0BBE-41F9-4442651E1D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8" creationId="{64116771-8160-DC6B-9088-75BC32DFE46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9" creationId="{C8BD898B-61E3-5120-11FC-3CE8CB4AA9F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0" creationId="{566FF780-23F9-89C2-F965-D681B47F980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1" creationId="{C27CDA02-CDF5-20D8-CD5D-80C25C8A4CD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2" creationId="{47CE7462-2E97-26A3-1923-8249096EC92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3" creationId="{8029B581-E57A-5A0C-D8A7-4E54A6BA29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4" creationId="{9785A493-557D-0BBD-49BF-33591E7EC4B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5" creationId="{C0CF9899-7CB8-0C4D-A4BF-7A47E583F7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6" creationId="{B2F2EBC0-EF4B-53D8-BB58-C8E7138BAD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7" creationId="{202898D7-DD7D-11BE-F7B1-9E08FD618E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8" creationId="{896C7FD9-56A3-82D9-229F-23AC5EE6A0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9" creationId="{D4ADDF41-CD61-D9AE-8430-A382621040F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0" creationId="{70A97835-4657-A80D-A510-AF234AA8986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1" creationId="{4B593171-D72C-2628-2042-84945EE1867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2" creationId="{CCDED576-FBE3-DD4A-2839-C9CE6215CF4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3" creationId="{06D64210-45A6-D51C-A2C7-04693FAD376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4" creationId="{55DE4888-D3C2-8623-9708-7E06262ADC1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5" creationId="{D81DAD67-E4DD-B578-AD5F-C3C4F4661D8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6" creationId="{3B5677E3-B6AD-2509-0F3C-9BE0D3AF27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7" creationId="{0E7A8076-A786-9FEF-BF47-2B093C23FDB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8" creationId="{F52E853A-9649-A86A-D001-2EACF537C47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9" creationId="{660AF932-7393-A8F9-82FD-3ECDB063595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0" creationId="{854A55DC-612B-8808-EE17-D2FE0E0EDF5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1" creationId="{4CADA334-CEBF-12F2-7519-2A4FFFD7ADA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2" creationId="{56A9BD81-A173-E877-2BBA-B86548905C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3" creationId="{01D478C3-F226-6885-7F0A-24BF8E50FF3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4" creationId="{E2E6B54F-6CA5-EB35-5D0A-F8DA08C4D6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5" creationId="{8D392AFA-0F87-5473-F47F-6236B651B4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6" creationId="{D7DF7DD6-C606-9C6A-9204-BA8A3A4289A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7" creationId="{1E66D2E9-6A23-C826-7171-0F6D6875A30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8" creationId="{FA20812E-E376-5DC6-26C0-AE720714312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9" creationId="{96C9F74F-CEF5-990D-BBB8-7E643C580A6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0" creationId="{39781182-7123-4B96-286F-DD58325A254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1" creationId="{EB8FFF45-1447-1577-A566-70C3C439B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2" creationId="{2859E931-B4B3-80F1-A13A-408308555D5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3" creationId="{BE59B4CB-890E-995D-6B60-4258FAFA42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4" creationId="{68B9C256-54A4-C098-013E-1AA35CABD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5" creationId="{680F7557-13D6-D9E2-76CB-B4CC01D56C2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6" creationId="{1EC2BB3C-972B-D0F1-5289-54E4D205CEB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7" creationId="{D5F73EED-A212-DF1D-A894-750C7972A6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8" creationId="{D6B8577B-E6D4-23E5-B38B-2C927EEBEB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9" creationId="{0814FA51-CDE4-2E23-B5CA-98078315146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0" creationId="{5E1C348A-DD74-D750-0F97-BC1A27917CD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1" creationId="{20A933AA-C243-7F3B-C4E9-1353904D77A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2" creationId="{62A2C2ED-9BC0-DBE4-8BA0-5A45FFD7770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3" creationId="{CB258735-4209-BD0F-0615-D7EBAF5613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4" creationId="{C4EC3208-93C9-F25F-3933-A88FFB3609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5" creationId="{4A484661-1BF9-3840-3664-638A2ECF2D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6" creationId="{61E4F7A1-54B6-C40F-CD6C-6ED1CBDA9E4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7" creationId="{1A4E7E59-EF0A-6624-DC22-9AF186E525A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89" creationId="{B0F4490C-8B10-E271-D1B4-235EA7A152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0" creationId="{7A373BF9-68EA-27F5-AAA0-B90CE3FF39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1" creationId="{2371BF64-3E87-E1C4-111E-4F71B10F567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2" creationId="{D8502BAF-AFE4-D30B-BA9B-6F1703A05B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3" creationId="{2194BEE7-9BB2-6AD1-530B-4B828647FA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4" creationId="{B9BA1B3A-2EA6-BD51-6F6F-32E355295773}"/>
          </ac:spMkLst>
        </pc:spChg>
        <pc:spChg chg="mod">
          <ac:chgData name="Duncan Jack" userId="b02d8bf3-2e10-4dd6-9d46-14f260c151d2" providerId="ADAL" clId="{563B3A56-F1AF-4FB9-AB3F-8DB298A6B49E}" dt="2022-06-07T15:15:23.083" v="2498" actId="207"/>
          <ac:spMkLst>
            <pc:docMk/>
            <pc:sldMk cId="976834629" sldId="264"/>
            <ac:spMk id="1295" creationId="{5AE0E5DF-B67C-B059-645E-6B8EE90B8FB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6" creationId="{505E48B2-477E-C94F-7ABB-A89AF590984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7" creationId="{7D24079B-1F4C-05DC-8ACC-393B814B631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8" creationId="{00BA42DA-1D94-9760-61C3-C2010EAE62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9" creationId="{137B7669-95F5-BE9C-E703-8A7C3707B9E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0" creationId="{6ECA14B8-1F24-5A1C-EE08-84D2BF43187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1" creationId="{D400A779-5A7C-16B8-4E0A-1F14681FBCE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2" creationId="{13722E1F-189D-615F-0324-17863712141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3" creationId="{779EF6C6-C877-FAE0-D936-6EA8D294193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4" creationId="{10B56BFE-834A-E1FE-2952-15D2F5A11BA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5" creationId="{37ABB1FF-CFB1-553E-023D-95FD74676DD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6" creationId="{49B358BF-2EF1-7E28-51BB-2E33FFAA3BD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7" creationId="{0CCFC868-8350-4F35-C214-254E1CD20CA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8" creationId="{851BDE55-FA47-FF7E-3FB5-AC133471FDF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9" creationId="{6A77AC9B-E330-F880-21EE-C6B3384790D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0" creationId="{11414990-DF6C-C3A5-3685-80B10DA0580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1" creationId="{F1586A33-F05B-2DB8-A5CD-5671A7E5B27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2" creationId="{AB7387AE-5966-08B5-B19E-CDA55917517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3" creationId="{8E3DAB54-550E-6BC6-6D73-F7FF62F76B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4" creationId="{8A8EC0E1-90C6-D5C4-141C-D623452FE8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5" creationId="{B3130B46-F589-E100-794C-0E8C8DEA5FC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6" creationId="{76C6D5F4-0F52-DACC-4E9A-2C32113D2A8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7" creationId="{DC61DA10-E02B-FA6F-1398-7EF01721F3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8" creationId="{B19E2B40-62BF-77AB-49F8-E0701D88053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9" creationId="{9633BCED-F473-892B-C91A-5400A7B890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0" creationId="{A604DC42-6478-A455-0E5A-D43E7323A10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1" creationId="{40503631-29F3-BCF2-5E60-24EF148E0E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2" creationId="{A20D4B61-5EF9-4C8F-F15A-8AA6AD10081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3" creationId="{75C781DA-2492-3A52-090E-2C322B836C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4" creationId="{3983784B-C197-F4C8-C6D5-43AE8E398D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5" creationId="{151A8A14-1999-A07F-8D12-D8C6EE43184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6" creationId="{0A6C199B-4CDC-0EFD-BD93-AE703B6B04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7" creationId="{941F377E-6829-ACF1-38E4-F5F0A5410F4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8" creationId="{89082A46-3E6A-765F-AC44-A887E25D1D2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9" creationId="{C59A3879-7080-1CEB-DF72-419D194C022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0" creationId="{301361BA-C193-A4C5-10EE-026B736AFA8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1" creationId="{4362C618-CE31-F084-BCB2-2063B1C145B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2" creationId="{04F0BD4E-8F4C-2C51-43A6-3432FD26BE8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3" creationId="{F2C2A68B-C397-4DF1-AE1D-41DA42C7EC2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4" creationId="{D0D57B0E-98EF-3AE4-0BB8-B0D521EE8B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5" creationId="{E689F788-1FA3-DDCB-3489-2ABB770F443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6" creationId="{A05AACBB-6BAA-918D-CE93-F8C13C4FC39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7" creationId="{8469BB4A-F671-94C5-9905-882312D1565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8" creationId="{B826A458-0276-5644-A823-E270E6B61F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9" creationId="{27558724-75E7-763A-EB04-AC125662D5C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0" creationId="{459A137D-C3C8-962F-50AE-74CF8C81FB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1" creationId="{2F6BC87D-EEC7-E802-17AD-B39BC43E615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2" creationId="{374F691B-1C8A-141D-ADBB-D3C44D84FA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3" creationId="{596CD71E-BEE4-2F68-C3E4-1ACFB2A07FC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4" creationId="{108BAABF-ECBC-E840-F952-AEDAC4FC8A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5" creationId="{E226E47E-121E-B186-AA02-963D7775491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6" creationId="{AA4D558B-1D24-B99F-7007-DC2204ECA00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7" creationId="{1A26D1BD-FECD-FD6C-4130-BB22585414B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8" creationId="{E8CA8422-2D74-C114-7F12-FF9FCFCA13B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9" creationId="{CBAE7DB5-56D7-99D7-2B88-678EFE80BC4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0" creationId="{D211DB1C-2A1C-28D4-2A55-CF541B8FE8C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1" creationId="{31FF80BD-806E-6147-8136-4A4D2FFB4E9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2" creationId="{23788904-4C08-0791-7EB5-89B7EA2AC41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3" creationId="{4823723D-7D9D-90BE-EDC4-5F708A805DA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4" creationId="{0C404395-E16C-F9FA-6AEA-996478C72CA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5" creationId="{89C2BCEF-8FAE-17B0-D8CE-0F33A05036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6" creationId="{C88E917E-7F2F-F086-A40A-834B0C718EB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7" creationId="{EDCF00C6-8A3B-00E1-24F1-756F41BE6E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8" creationId="{24385A47-9FCD-20FB-7670-314B995FC11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9" creationId="{CE5DF1A4-407D-434F-D8F0-D624C1A5965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0" creationId="{C5E3190D-2723-56CC-861F-01C03B1372C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1" creationId="{65F0F7CB-A64A-C13D-1615-CBAB0C3D25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2" creationId="{21BFCDB3-2665-9E6F-56E1-282A969BF57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3" creationId="{5DB0BA77-A637-4289-071A-83BF5E02AA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4" creationId="{88B77A1D-A8D2-A8FB-D5A4-245565CA84E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5" creationId="{9A6F481D-63C1-4F38-F8D8-5C58C22DCCA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6" creationId="{FBD7E24A-9B19-DC32-5119-1AD308B834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7" creationId="{AC1A83B9-1557-EF9A-1072-D2B049D3045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8" creationId="{79272124-93AB-DCC4-6253-0E43DB250D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9" creationId="{F7A834B8-52C3-0A5E-8812-36D9B888FE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0" creationId="{D9A03482-1FD8-E432-EAF8-9BF0F70DC3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1" creationId="{AE27004D-86AF-5049-6028-45222D88B3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2" creationId="{9EE5069A-A4F7-29B5-3F60-4C88FF27526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3" creationId="{FD6F1016-F61A-A844-444D-E8363391DD3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4" creationId="{6935BDF7-E221-532B-05ED-36E138F59A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5" creationId="{EDDD1333-EF7E-9521-7058-686AC99AFC8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6" creationId="{04A9335F-9D20-BB6E-7C47-5E31B038DBB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7" creationId="{EBFE5E17-704E-C93C-9ADF-EE598C1A68E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8" creationId="{8D2081A8-A4E1-FCF9-BBB3-E7951FC6A2C8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79" creationId="{B6F4B161-01D9-D57A-9579-88337329899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0" creationId="{DBA8B844-422D-6CF4-490E-43136773673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1" creationId="{BBFA977C-1374-A406-5591-A75F35F50892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2" creationId="{F2E9F8DD-D2A9-F4EA-A849-9C6DA2AF90CC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3" creationId="{69A68778-D758-33AD-8DEB-B6BEA9AE6F0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4" creationId="{386C3247-21C3-8774-4659-23FC4CFEA026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5" creationId="{18F4E821-016E-7A0E-363B-B199E1897649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6" creationId="{A98F70D5-3A7E-F674-FE98-6CEB9D06F400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7" creationId="{84A82021-B924-5D99-5D82-4D8ED7423A6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8" creationId="{CDA6E536-06B2-F755-A913-F6744BFADE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0" creationId="{A122B58C-5579-6B70-7045-EEF4A9AC9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1" creationId="{BA8D269D-3594-D668-2C90-D177265577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2" creationId="{31BAD755-0BE2-873E-DF98-7621CC11D4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3" creationId="{1A42742A-BB65-BE25-1AD4-AE8FC7D55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4" creationId="{DA3C0AFF-1AE0-68DF-A497-9DDE055D66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5" creationId="{4DCC46A8-9D4B-6183-600F-EA7C307426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6" creationId="{A588F1AA-8786-D1ED-804C-3D833BBE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7" creationId="{F8F5EEFC-FEB9-0D19-A7B7-6CF6D73832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8" creationId="{AD354C59-F5AD-426F-ADBE-12B93AAC7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9" creationId="{74E63A60-C4B3-7DE4-8030-1D4FEB53AC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0" creationId="{A921DFD8-4D7A-8C9B-A2E5-421A21E95A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1" creationId="{D9F514F8-9775-0406-FC18-DD0F80B0B7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2" creationId="{B346452A-C687-B439-7DE1-46C3B35A9E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3" creationId="{FCAB5850-F503-AAE7-F267-2807D37C1C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4" creationId="{DC12FD1A-34A6-CDA8-09EA-04FBF1041D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5" creationId="{B7EC9BA2-1B14-BDF2-DAAB-141653B7EF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6" creationId="{0F151D04-0EC0-DF80-67CF-834CFFB576F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7" creationId="{738EEBCB-D4AB-DECA-A90D-36619D893B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8" creationId="{6599BE30-704F-B04E-1108-93CD9986B1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9" creationId="{A607083A-334D-FAF3-75CC-F9B289C8FA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0" creationId="{E2580425-81DB-661A-5DE0-B1022B704D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1" creationId="{FC420E4E-2F66-52B1-CC3E-5223097924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2" creationId="{A640384A-6D69-0A95-8926-EC2F1EBDFE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3" creationId="{9646CA18-3F6F-2ECB-3E20-7ACD63D214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4" creationId="{B588DC93-5494-23B7-C21B-72EE2D4640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5" creationId="{91F85383-7F84-3B92-1FD2-96CCA6EE7E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6" creationId="{E075C647-612F-F029-DC2E-691CDD5EC7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7" creationId="{4E792272-0738-503C-7657-4F3E57C59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8" creationId="{F7F4A43C-599F-932E-D08F-8E1FFA4196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9" creationId="{347C9227-8596-82DD-562C-43A0EDF33F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0" creationId="{B0E5418F-9AC3-21C5-64B1-DF9C6EB1E6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1" creationId="{78C2CC35-67C1-0048-062A-715AC7AE9F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2" creationId="{C7B6CA82-4756-2B41-3532-484AB41588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3" creationId="{240BBAEF-6FAE-C71C-240A-49C77AAFC1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4" creationId="{55AAC530-4D5E-A640-BDB0-3444DCBE2F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5" creationId="{38DB376B-2FAF-908F-587E-945103C63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6" creationId="{EAB7EE16-AA2A-C92F-0783-DFF73AC28A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7" creationId="{8C2F4B5E-2FEA-1426-7747-60C9AE9CA0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8" creationId="{21366845-9D04-1E99-3CC0-4CD423BA46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9" creationId="{DB0DE343-400C-61AF-CB9E-E6505299A0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0" creationId="{2A93429D-D497-0FE5-1ED5-C473C53026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1" creationId="{BD899D55-8E1C-C2E7-BD92-0F5A48C177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2" creationId="{4D42AED3-D943-2E5A-0021-113297345F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3" creationId="{898D8371-3AD6-969E-053E-943A3316F3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4" creationId="{CF9BB7F5-4AE9-75F8-C017-E5AE5E2D98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5" creationId="{5FB56119-36FC-1B4F-A8D7-EDAF05B281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6" creationId="{7C11AEDC-6BFA-6B14-65D6-AD893B9781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7" creationId="{50E0CC0C-8FAF-64F5-38E1-EABA597F56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8" creationId="{89A5EE38-394C-8F6A-B35F-B9251AECE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9" creationId="{1F7CE9C2-2915-2045-CB04-274CD6DC67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0" creationId="{C02E0976-6E27-8436-2FA1-197E294299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1" creationId="{B19FB4A7-E16E-9EA9-D776-36EC130D27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2" creationId="{E5B2E45B-E9DA-B600-F267-4B1D18D838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3" creationId="{6C363F9D-3745-2611-4F53-54351A86E1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4" creationId="{AC567098-0A65-458C-469C-BB7CB36871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5" creationId="{0026357B-827A-55EE-F9E7-698FAF90D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6" creationId="{6A5E409B-DA7A-8871-7D17-3C5E4925C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7" creationId="{F8398F3A-2400-4C32-CB28-8EB0225F86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8" creationId="{85C0393E-761A-6BE1-C995-2BC321FE0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9" creationId="{6B617174-174C-6210-712D-B4EE0DDF3B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0" creationId="{E75A4599-3F70-CD02-5737-EB514CD7399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1" creationId="{5AF015AE-4EC1-E09B-DA17-C9B54A97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2" creationId="{527A5B95-1F7E-B4A1-1159-EF86F1BE6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3" creationId="{9DCB63A3-BC06-944D-3095-EB3593572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4" creationId="{D47B068F-6D8A-ED03-C8CA-2E702A7092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5" creationId="{D23831EF-2BB7-3454-2007-2E56B60206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6" creationId="{BF7234DC-54F9-C0F1-97CF-6B0E8C618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7" creationId="{CC247701-607C-7D11-486D-B5BA4E1944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8" creationId="{730D741F-CEAA-F425-B1CD-89FEF8B02B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9" creationId="{1B0D860E-7C42-F88A-5025-29DE4FDC43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0" creationId="{AEEB1E4A-3ABF-DC2F-B6DC-2CB965BB19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1" creationId="{ED85E87F-78D0-E563-BB8D-2BFE281444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2" creationId="{4E39EE7F-A55A-5F0F-EDA4-3DEC9EAB7A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3" creationId="{35E03604-BCEE-E1F0-CCBC-6AD6676105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4" creationId="{6BE419D3-9317-D303-8652-011590B662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5" creationId="{A6D4A2CD-F9E5-5FEA-504A-9BD70F019E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6" creationId="{3ECF9552-4F1B-8270-092A-E0B0113AD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7" creationId="{63FDB97C-0ED9-5E41-BDF6-8AA534CAC5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8" creationId="{9AB114ED-F9D6-9599-B42C-DE6B045789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9" creationId="{3566733E-F257-588F-1BCF-21B4AF23CD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0" creationId="{58E8B747-8F80-4DAC-EA64-614FEE1955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1" creationId="{A5677615-89F3-9461-7635-DDB1C0383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2" creationId="{E9160FDF-E0A7-EC4D-2ED0-80AEE883A7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3" creationId="{FC93E00F-68CE-B59E-FC07-4508BEB7F7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4" creationId="{50C157BA-ADC8-66CB-9CFD-7C0AF1C13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5" creationId="{642344F7-FD0E-5C61-6EA4-4378FCC23C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6" creationId="{D4446669-300B-0167-A4B9-2E1D8E39EC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7" creationId="{CB9DB8C5-91AA-16CF-2A00-6719065B78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8" creationId="{8123C584-2D9E-0F8C-F160-36C7F6FEF7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9" creationId="{A14FE04D-7FD5-323B-65B3-61F57F419D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0" creationId="{E57FF02C-8F5F-7655-8B86-E6B1E2949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1" creationId="{665D2A3C-B50B-2823-C6D4-FB6FF00306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2" creationId="{DB7B423E-77B7-3934-4F82-8FDCE52DD3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3" creationId="{9492E757-2C5A-4FF2-DD69-B79BC42812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4" creationId="{E2E8BB2D-86FF-7EF0-BE21-4144657F4A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5" creationId="{CC694A1A-2233-166D-AEC8-6C67176960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6" creationId="{420E8614-C453-68A0-3207-1CCA6C55E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7" creationId="{AAECD4E4-0AB0-1A39-EF28-94F6D5D1F2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8" creationId="{93EED138-C5E8-39A1-DD76-65B4B86F7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9" creationId="{FD5A114E-050A-77E2-12B5-589DFC847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1" creationId="{29E0DF8E-399A-591E-2D09-14D396DA79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2" creationId="{9024D1DC-E7F2-7919-678B-DCE71B30DF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3" creationId="{5BAFF6FD-FD5E-BFB1-2B2E-C121F0DA1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4" creationId="{6AC3CDF1-7060-3ED7-8370-BD44866CA5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5" creationId="{DEE036F1-5931-19B3-DD2B-7254893ACF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6" creationId="{CF80FEA0-F130-6735-7455-9C332A0B75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7" creationId="{FC58897E-6BB2-A534-EF00-6CDD45F686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8" creationId="{BA8DC54C-E581-669C-9E90-8D6F05034B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9" creationId="{A6D6D625-E21A-C614-939A-AB30F9A4BC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0" creationId="{F16D20CB-D927-F06B-75CE-9B6735206B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1" creationId="{6BA563C8-AB6D-9FF1-072B-F16042A746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2" creationId="{6A18A350-256D-0977-8373-142CBDEA2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3" creationId="{BB531E13-261A-C732-BEF4-15B741F23D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4" creationId="{7105C45B-57F1-5C83-7AF3-9471A4F5FA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5" creationId="{4D6B9EA8-7F06-8374-BC06-2D5090786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6" creationId="{4CD084E9-ABDA-654B-CB9D-AF80CAAAE5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7" creationId="{1F5B9AAA-0601-6623-E12C-5389367F5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8" creationId="{68D86AD9-7A68-D711-4018-C7CAD79AE6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9" creationId="{DCC85FA7-D5C3-3062-2F37-94A973593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0" creationId="{470D7BD0-934B-E597-8CB6-B3688ABEF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1" creationId="{A6AA5C71-8364-E7F4-B7B1-05E0421C79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2" creationId="{068BD69D-A21E-A052-15DF-F853EAE73E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3" creationId="{BB1D8B7F-7136-754D-5440-DC7985B0A4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4" creationId="{611B1963-A98E-CA9B-11D6-96C2F9129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5" creationId="{C63CCD2A-E3A7-38D4-F4F4-8319BB24C8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6" creationId="{0E11C5FD-7D30-E13F-DD6B-5E6ABA7BF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7" creationId="{C3502EBE-033B-8C87-68D4-FBD52EA7C5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8" creationId="{E54E40D6-77B3-713E-CC8F-FB4145ABB9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9" creationId="{15B178B5-8525-D3E2-2BBE-034227AA6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0" creationId="{6D83882F-A683-1851-3461-5C031A0552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1" creationId="{7B40BA0B-A827-208F-9C0C-9D3C82B5E1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2" creationId="{FEC6EF64-55EF-C4DA-42A6-219A2F41DD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3" creationId="{B936DCAA-6558-760D-E383-F98825BCF4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4" creationId="{FDA9DCAD-54CC-0E20-B6A1-67FA596578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5" creationId="{819290DE-8017-E951-5992-E9B9509B86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6" creationId="{9848CD73-5095-DD04-87D8-A660CFA8BD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7" creationId="{75D8616B-CC50-59FB-B71E-7B7EA2619F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8" creationId="{ACEFACA6-4298-8A2E-640C-164396D491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9" creationId="{12FA3256-6A90-E372-6040-A800CC9A70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0" creationId="{B8BCE97D-3AF9-4856-F6AF-1BDC63D658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1" creationId="{50DF1A52-0903-82C5-2F99-99D4DE8BC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2" creationId="{76455CF2-6A06-BC2C-8AED-04A14D4143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3" creationId="{924583DA-C5BE-50BC-01AC-08C168E931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4" creationId="{69F4661D-C4A7-4663-36EE-FE5FA0C53B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5" creationId="{99125A60-71F5-D6FD-24DD-9AFD91F0A7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6" creationId="{FBA9B01E-AC75-5D7A-040E-FB18B218E7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7" creationId="{A5FAEEA9-8C3E-F98E-29C0-3E80C3D40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8" creationId="{86194780-3300-CAB0-CA7A-26AD8BF7AF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9" creationId="{0DFD6282-9592-64E6-340C-D058CED364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0" creationId="{1D0937EB-3995-5D2D-9EC1-EABB7031A2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1" creationId="{C1E9D85E-8443-5262-4F98-E5E7F24374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2" creationId="{7B00FB42-14BB-FBEF-A50C-DFBC2AE0E2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3" creationId="{81480EDF-E27F-D34C-5F18-FE61718B6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4" creationId="{26FB9193-689D-7C16-15D0-6CC516E092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5" creationId="{7735E284-174D-938A-FF3E-F2DC07218D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6" creationId="{853F5430-7B5A-1F55-E75D-1B3D900A69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7" creationId="{807D6ADF-D022-EDB4-6C09-2F5E0EDFD6C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8" creationId="{E3FA5C2F-9D21-2307-CC31-A5E0F2F0D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9" creationId="{541415BC-5E63-373B-657E-0CCC41FF5E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0" creationId="{EEB62FDB-008B-56D2-B66B-CE46BEE523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1" creationId="{12DCE68F-2923-26D2-ADA4-66437C0A1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2" creationId="{397422DE-E31D-A6F9-CC56-BE6BE54301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3" creationId="{9E3F71D8-02F9-0204-67B6-49C52A6AE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4" creationId="{D6171241-8EB7-6929-FA08-B08D2BDE60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5" creationId="{AC473EC7-B205-DD34-90E2-BECE7BD9D6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6" creationId="{808280BC-67D2-10AC-5473-AA325F1933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7" creationId="{6E7106DD-BCE3-C739-A0AE-C9DE1A01E4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8" creationId="{620C8DA1-5D15-F9F9-ABF5-430C5F56A1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9" creationId="{9032F338-A338-2360-2F42-AEE25B1ABB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0" creationId="{D90C764D-6A1C-A9E9-E0D1-D20B315A58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1" creationId="{E903E50F-4B97-160D-24A7-2F7A378DB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2" creationId="{31719BA1-3E36-C4CC-7E45-20FADD6FCD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3" creationId="{BAA3626C-9217-722F-01A5-9F383369FF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4" creationId="{0A0DFC8F-24AA-E2FD-1CF5-4265B66F7B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5" creationId="{5700B8D7-65C8-B611-A3BA-C3835A7D3E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6" creationId="{7624ACE9-07F1-8B68-93BD-760BC5AF4D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7" creationId="{0C98AD5D-92BA-9ED2-F74A-06A763F7BF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8" creationId="{40EF0925-33EF-90A7-2C15-6AD298CB2F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9" creationId="{842A63AC-D480-4652-4E30-36A4B9B59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0" creationId="{5446B80A-BF6E-B464-3CB5-BDDA63702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1" creationId="{E05F42FF-6510-8D64-751C-0B2CC0422E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2" creationId="{0A8937DA-129A-D9E9-FC38-972E29098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3" creationId="{9345EA9E-C087-1084-6ABC-01396A6DE2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4" creationId="{5CC114A5-12B9-ABAC-4752-0370269599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5" creationId="{BE94D2D8-5CC0-9B90-1E4D-7B7C719A91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6" creationId="{5742CADE-B084-D6EC-2420-AE32AEF991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7" creationId="{C048F071-F4B7-0227-D71D-716A92480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8" creationId="{4AAB0A6F-C57B-B852-F276-4B6715BD54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9" creationId="{5CF7C136-8812-E4C4-7425-EB106F5F3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0" creationId="{254B83C1-1EFF-62AA-EAC7-C1F72C97D8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1" creationId="{54D88D2E-82B3-2F64-1BA4-B864E80BF3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2" creationId="{BF1633EC-CBFF-3868-6F22-DEBFE0F7C1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3" creationId="{E21183DC-C151-9A6A-63AF-DDC7C6481B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4" creationId="{02A9EBF6-A93C-57C2-880B-BEC9E8ED0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5" creationId="{402358BF-6925-5795-FFCF-3346811059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6" creationId="{9D24ADC1-5DD7-97C1-442F-3D63CCBFEE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7" creationId="{93991037-22E4-5379-A97C-733A312E96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8" creationId="{45813E65-DC22-B744-5C77-4743236D6E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9" creationId="{AE0A01DB-2872-E221-EACA-B18E20EDD0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30" creationId="{8F8B9812-8456-D0CC-E1E1-05BB7FFAE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2" creationId="{5B59B259-FF1B-C4FC-CEAD-E5408FD45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3" creationId="{ACA68798-4837-4855-3089-49CC9955EC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4" creationId="{340FC214-6610-FEE3-1816-E2EAE9E48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5" creationId="{236D7F8E-151B-EFFD-3AC0-73A02E7E5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6" creationId="{DE0A877F-62DF-9420-2677-C1DF4F8227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7" creationId="{E11AB34F-44BE-452C-9DF9-70570040B1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8" creationId="{D3FCDE47-A163-3D70-7A4B-8CCEB7ED2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9" creationId="{81B77FC0-B5E1-C33F-812B-AFA9C2D336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0" creationId="{13381DFB-BE58-06B0-994C-C09E5FCB53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1" creationId="{F3469D84-AAC1-67D0-EA4A-6555662E18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2" creationId="{A375FB57-457D-4F29-CF94-16EAFB85B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3" creationId="{04CB8BBF-A2D3-C04B-0177-12B2DA311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4" creationId="{C994C05B-93E1-28B0-FB13-0E957B420E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5" creationId="{B9C27F5F-CE4E-B755-7432-90075D4253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6" creationId="{F588D2D5-06D9-8263-2906-C504E4465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7" creationId="{BF5D375F-EAFF-C6E3-5250-0CA373EB1A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8" creationId="{B2D831CD-C590-3DD4-9872-85955E065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9" creationId="{AF888C15-30B2-45D9-ADC9-CEA051AF1B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0" creationId="{566F82C3-3DD9-E19E-1C27-ACDB9B9E6A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1" creationId="{1147BA0D-2425-3421-AA49-CCFBF29B21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2" creationId="{CA97D95A-0C49-3CF4-987D-16A74635C8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3" creationId="{64423FC4-471F-6583-3B58-A88545CCE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4" creationId="{6F500FDA-8210-56A0-3484-899998D02C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5" creationId="{0D1CC250-4FE9-35E3-FC60-06160CAA21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6" creationId="{C6279A8C-754B-A22D-7AD9-7E60D6333C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7" creationId="{EE0A0C83-FE37-37DE-6971-E7583E623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8" creationId="{F5818866-0569-A79D-9EAC-39384B6D02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9" creationId="{F85BA01B-0438-3B33-9553-C86BEA8B5E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0" creationId="{D64305A7-F1E3-0EC1-9361-972FEB6CF9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1" creationId="{7D20DE28-AAAA-ABE8-82AE-A233E18B4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2" creationId="{4F78CC46-2D22-CC81-479F-8EE9AB4275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3" creationId="{0B89D575-59F3-4CFF-FE01-A512F36953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4" creationId="{9AF48612-1F73-FA24-B676-1E4588D5F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5" creationId="{5C4997F2-6AA5-9072-1CB0-8D4B46D215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6" creationId="{6C99909C-F784-12E1-8AE2-486300FAC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7" creationId="{679C1CBA-AC2B-0279-B03E-C803E688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8" creationId="{F9A3D44D-F7B2-E82F-4F5E-6935707D05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9" creationId="{80A60281-B71C-1CC2-C93A-BD344CD6C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0" creationId="{9CBCF16C-303D-285C-8198-BBA2F73092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1" creationId="{EE3C021F-264F-2889-7885-2C5B249AEA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2" creationId="{F688E7D1-B4E6-4AA5-D1CE-B9D8A2EBC1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3" creationId="{F059CB2E-A059-9B53-8B75-78ED37E4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4" creationId="{C7AA35A3-6AF7-D5CE-2E15-1248073A60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5" creationId="{B7CDFE28-37FA-C436-DCEC-73E163136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6" creationId="{99993210-FD10-8A98-D254-9DBA96B28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7" creationId="{F18ABA86-A7AE-EFB3-8B61-40EE60265A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8" creationId="{0DA1BD76-C0E3-B487-974D-621D582C1C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9" creationId="{B2805968-8B60-EAF7-B817-13E606BEB1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0" creationId="{EC1F622F-318E-63F3-C85C-B9D926AD0A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1" creationId="{9BCE9ED2-4A22-C0E3-7EF3-CC22752F47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2" creationId="{38980038-554D-3E3C-BB44-E9D03D8631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3" creationId="{22A716B4-65BD-56C2-238B-9BE479D10B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4" creationId="{0441FA71-326B-22B6-FF3A-F8BFAB0EDD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5" creationId="{275C0D12-87E1-5791-6B44-0B3810935F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6" creationId="{E7BFC75A-931F-62A6-AB64-2FDDBE3C34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7" creationId="{6C44811F-8F98-AB47-B03D-A39C22D94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8" creationId="{EF898ECC-7CD1-1317-3060-8C227BD9B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9" creationId="{50B8A3D0-81AF-748D-43EA-8D9001A46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0" creationId="{E478D99C-72E7-2BDE-4EC3-83ED28F006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1" creationId="{D4CEAF80-4A7F-EF31-A14F-CECB7B338A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2" creationId="{DC03B188-C5B4-CD31-01DA-D1374C5307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3" creationId="{9D335815-5399-CDF8-C5A3-7D312C4AB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4" creationId="{9FDC5646-1D2A-6669-06F0-16083BE1F9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5" creationId="{91C5F0B3-F203-23BD-A320-DC7D1669F2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6" creationId="{DF097099-890B-555A-BB19-A14948F41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7" creationId="{84DBE057-A161-3715-8759-22739CC26E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8" creationId="{5C82828B-43C7-84F1-A336-B7BBAB56D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9" creationId="{CA00D1A1-2739-2219-70AC-4551563A20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0" creationId="{635B1DE1-178E-BD22-64E7-E26AC5FBEC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1" creationId="{2CFAB1C6-B3F0-50FB-802E-8423677812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2" creationId="{77F88891-415E-E914-21B5-1998CA06AD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3" creationId="{B9C465A0-AC53-12FD-DC05-D031B3E67A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4" creationId="{58E68A34-9736-AB12-46BA-EEDB4EC0F6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5" creationId="{B7492554-F19A-B3A8-9145-70A75F66B0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6" creationId="{C9F2DD3E-B9B2-184C-9BEB-0A632A579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7" creationId="{C25868CC-6F92-8D9D-8B5C-AFB72472FD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8" creationId="{A940C6A7-8A60-EA84-C779-3D47D733F8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9" creationId="{84F4BA50-3510-7371-0390-57807AAB43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0" creationId="{76E7A955-82DB-37D1-5942-0E33A84E9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1" creationId="{B959F656-027E-3B2F-0029-9467CE7C04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2" creationId="{6688A784-752D-E44B-BDCE-00A2FFF0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3" creationId="{86BC80D0-578F-AE25-93A8-CDFABBBD7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4" creationId="{3EC77E1D-0994-2FA9-5FF3-0E8C4C072E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5" creationId="{CA02ADE3-563B-8E78-780F-444401A835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6" creationId="{85C3CE60-9510-CC65-2958-EE6B352DE6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7" creationId="{8DF7F6BF-5FE1-7524-7D88-6A0DD46441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8" creationId="{9D064A2D-581B-723D-BD11-8A48D68E2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9" creationId="{B4E7985A-350B-C60F-0680-2420637579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0" creationId="{4BF84524-1C7C-A699-562A-2EDAEBF65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1" creationId="{A3F31661-6E4D-9CF6-D631-6BD8A7D0D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2" creationId="{55DF175F-28E2-F3B1-7E52-8FD363E225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3" creationId="{4EC296D9-871D-5298-1997-9483243B1F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4" creationId="{2E48F713-658C-F6B8-2BD0-912ABBF3F0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5" creationId="{E252CECF-7705-805E-D005-D755AC68D07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6" creationId="{2A2D4BF8-D2D9-4A2C-1DA7-93BD29E3CD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7" creationId="{376EB191-E80A-4096-D7D8-C39C658F5E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8" creationId="{098D2273-EF26-A721-5A5F-6BCFFBB61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9" creationId="{4E804612-914B-6948-FCF5-3A1BFC083B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0" creationId="{D391EF20-E2E7-75BB-7EBF-031EA0FD8C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1" creationId="{0BE9D7E2-9493-29E7-31AA-07FDAF9CDC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3" creationId="{EDD8B414-42A7-8A6B-3DEE-D1B4428C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4" creationId="{E3DC36F3-D03E-EFA7-FB95-C3227CBC4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5" creationId="{E56B1A05-B62F-E2AD-2401-D9797E4229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6" creationId="{2C2FD928-3FFB-E2D4-1D48-31BFA7CCBA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7" creationId="{8452B610-5815-9B73-6CBB-E478A168D7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8" creationId="{CA7B6296-11E2-0588-2920-47BC281ADB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9" creationId="{317CF836-4F16-3C11-9DF9-3BCE45DC2D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0" creationId="{0B4C65FF-2651-0AFC-5B81-A878DDB9B1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1" creationId="{6F284930-6173-8732-B075-61E6F20C19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2" creationId="{D2D3C89A-CC72-2F39-FBC5-11D39D0638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3" creationId="{1936D22F-2150-E9F6-D7C9-0B950BA2C0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4" creationId="{B1E93B7A-4EEC-AAC3-694E-FB591150F7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5" creationId="{76C3230E-03C3-B3C7-5EB5-9FD56F84C7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6" creationId="{401CB2DC-FD3B-5494-576D-D502B134B7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7" creationId="{14DF773B-34D7-F88D-59A2-A7F2FD502D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8" creationId="{B70013B3-A09F-EEE9-41BE-973DFCE2E6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9" creationId="{361D76C7-6D65-1FC8-4F1A-0DB0193100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0" creationId="{7DAFFD20-B1F2-CFA5-6421-D9FF894C46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1" creationId="{95E9DD9E-554D-2DA2-9A94-1A9FDB27A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2" creationId="{B5477918-8E0C-B7A6-5E54-DF57F6F909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3" creationId="{96FD15E2-8E12-C9E8-D636-BD7C374F1C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4" creationId="{473ACEC4-850D-7491-8B8D-94F2D69643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5" creationId="{ACFA601F-27EA-948D-5B18-19D08CFFD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6" creationId="{972A8ED5-D532-B6E6-ADB7-BE10E92625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7" creationId="{54464EE1-3D3F-FB55-9C90-81CF96C1B1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8" creationId="{2856AFAC-4ABE-76A2-558E-39633838BA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9" creationId="{7CD864F6-1D86-1287-CC75-955E7B4E6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0" creationId="{52A4CB2E-B024-8602-E7BD-019600A70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1" creationId="{3DFB5E02-8F3D-114F-78EC-E8CE2CBC82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2" creationId="{0DA6A59B-C1AE-2738-EB39-5D1BA96FAA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3" creationId="{6296C4FF-B9FC-6DD1-A9E7-779C689F4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4" creationId="{0518E0D9-34FA-11EC-E757-3A56D29611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5" creationId="{336266B1-DED7-3C4F-8BAB-8748971063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6" creationId="{105240AD-A973-B922-F66B-723C23BB83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7" creationId="{62184243-F0FA-5AC9-66CB-75C3C20B74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8" creationId="{7CA159F0-C0DC-0EAF-E297-CBCCD01097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9" creationId="{D8EA95CE-E081-D6B8-EAA8-90675770AB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0" creationId="{65CF9C8E-3D9D-5B92-B2F0-B81D8521E8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1" creationId="{1DA518DA-1E8D-A792-4EE5-A46EF54BF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2" creationId="{75B7CDFA-E3C9-A831-F43A-CDA4ABE0D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3" creationId="{B7F03414-967E-2120-94EE-6000073AC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4" creationId="{82FD80A4-36F7-7933-41E4-DA7EF84F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5" creationId="{CE80C963-8035-899C-7519-051C437E78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6" creationId="{C8E1F618-D562-4606-222C-7A0C5879F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7" creationId="{A707D118-E36E-081E-D207-F410D805FE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8" creationId="{C0AA7F55-4EDA-E7AA-7DB0-E11737B2EE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9" creationId="{F0C42068-5768-00FD-496F-E9AEBE37F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0" creationId="{7CE574FD-8E90-DF26-C7E9-476AE4A23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1" creationId="{CDAD01A6-A24D-AE03-D13E-7E34D39C8B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2" creationId="{660D2809-8AE6-BFDA-512F-9C943C1BD6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3" creationId="{5995E438-AE23-0EF3-88FE-E1E9D3CF4A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4" creationId="{659F41E7-4EA4-69EF-1C8B-A410D7A58F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5" creationId="{8F629D85-7AAE-7B02-50BB-9EEFE84A35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6" creationId="{BC3BA86D-D992-10E6-5675-28CB5FCF56A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7" creationId="{38B57C0D-49F0-18ED-F05B-75D8350E2C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8" creationId="{108BF21D-561B-A8F3-463B-A59FEF870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9" creationId="{DAF437D3-F3C8-5F63-4505-8D4C45855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0" creationId="{DFCED5EB-5DFD-7414-31DF-19152925EA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1" creationId="{A04C8C0F-1BA3-BF35-4FCA-ACFB6CAB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2" creationId="{5B945A20-EDAC-6855-5A81-DB2F44FC62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3" creationId="{7207B968-045C-A1AB-DD46-B0B2F9B07F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4" creationId="{BC453011-174B-B631-F5FA-54A0555DE2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5" creationId="{5356BD8C-E2FB-1B6D-9114-FF2913BBE7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6" creationId="{730BE1D0-3DBE-7DA1-EAAF-8897D15B43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7" creationId="{0D3A2113-E105-FD91-262F-AD27559014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8" creationId="{07A76CD4-E73D-9F0C-7C57-EA63A8B0DB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9" creationId="{0E7DBBA4-44D7-260A-F2D2-C4115E933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0" creationId="{85E9B6A9-8589-BE28-8667-E74B48C671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1" creationId="{32E5A74A-E5D0-FD29-7664-BA6135F4ED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2" creationId="{5490F4AB-1FB4-046B-B9FD-2430DFD64F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3" creationId="{DE8D2BAB-CA37-0649-F1BE-0A569B8D37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4" creationId="{C202F2F6-3A40-0948-B421-55FDB9051C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5" creationId="{A923EAD3-DEEA-EA7B-996C-2E79CAF4FD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6" creationId="{353AE9F7-81F3-9573-6AAF-A0DD27E9F08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7" creationId="{AF2AEBBD-18C6-A301-56DA-C2A542BB3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8" creationId="{408FF417-3F58-49F0-8D42-9F94A8DF29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9" creationId="{1F355FB3-271D-8DDE-5A36-15DA04592B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0" creationId="{BA570480-4E38-3B2F-0A67-3E7F97E0E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1" creationId="{FA548AA4-D95B-6EA2-A8B5-3E660A091B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2" creationId="{8AE4C69A-7DD0-59E2-FC66-DE30C636E2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3" creationId="{160FC868-C8B2-7863-1DA0-BE0D849C8A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4" creationId="{E9DFBBFE-3A58-5755-DE91-E5897AF5C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5" creationId="{D89ADD87-F257-DA02-8735-1F73E1108A9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6" creationId="{DB91B960-2EC2-78A0-54C3-AE586751BA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7" creationId="{F559F01E-3DE3-AA1A-F136-FDCAD85004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8" creationId="{913BF590-FDA5-16E3-7736-2E9C69A228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9" creationId="{930F3C20-03BF-64A6-FF09-01D7F49C972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0" creationId="{943B92A6-AB14-0BDE-02D1-45642B0967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1" creationId="{11360479-4D5E-016F-B3A6-DB235263A2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2" creationId="{636C246B-8893-224A-4BEC-D04AFC5ACD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3" creationId="{F1E65BF3-F49F-25A6-BB6D-B112D660B6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4" creationId="{1A8676FF-53D3-3C48-E853-C88A5BC912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5" creationId="{87CAC746-CF4E-64FA-55F0-EEE1885593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6" creationId="{60E9C51F-326F-F748-1AEB-D26AD076C5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7" creationId="{C35A6172-AFB4-FD8C-038D-736BFAC16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8" creationId="{9427DD0F-BEA4-BC95-D928-21D1DF1094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9" creationId="{91105D26-A5E0-7919-6D70-21888E609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0" creationId="{B0122E2F-D4B3-3B8F-231B-72CA1A3042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1" creationId="{AC8BACAC-DA45-1AB7-C288-0FCACD910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2" creationId="{0192B9EB-4366-7E19-9998-764AD98E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4" creationId="{DD64274B-66BF-1C87-B9D0-09F1E9879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5" creationId="{1CE08FC2-3A38-5233-79E1-ABE61D456E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6" creationId="{0ED3A087-349C-4835-9186-414629C474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7" creationId="{18B4CE6C-274F-8778-E8E1-FA38D90FF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8" creationId="{0C517D6C-CA35-F8A1-58B2-582A41CAF1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9" creationId="{0500B253-DD34-B7D6-C351-0B747C4CCB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0" creationId="{EC7C70C3-6409-245E-A1CA-5AB8971FB2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1" creationId="{4CB86628-1ECB-63AA-3646-0AB04D4958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2" creationId="{FD3FAC43-0F02-3361-3781-839BB637B7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3" creationId="{96DDD8F5-2CF5-57A6-99CB-7EE8C34AA5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4" creationId="{7AEA64BD-9EF9-FBB9-1E2A-B39C06FC9E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5" creationId="{4458B702-5B83-19AD-73C2-F62CD586EB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6" creationId="{FD6E9A31-C35B-6672-6096-A9D38A7E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7" creationId="{D4750447-894C-2D82-1384-FA8ABAD463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8" creationId="{E283215D-08C0-122F-408B-39D4C463AB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9" creationId="{E9393018-48FD-9634-5CCF-E928E4FFD0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0" creationId="{FEBB52C3-BFF8-7B05-F5CD-0E44739873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1" creationId="{871AA3EF-52F4-4820-4FF0-977CB8127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2" creationId="{B19F9536-3DF0-B0DB-1FF3-20B692D8A7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3" creationId="{BCC0D9C8-5F34-4F49-6369-F1B8AD587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4" creationId="{38067708-7D84-2645-ADCA-125200581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5" creationId="{C375C7EF-C393-51FF-D193-4346E80B0D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6" creationId="{884D0F2B-F225-1C87-D884-82338A4A3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7" creationId="{148DF6D1-05DF-E789-43C7-3DC3FE52A4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8" creationId="{39194FB1-4B49-A660-384A-61AE1E3579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9" creationId="{23602763-FBB5-FD23-A5F2-4D1C3D872E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0" creationId="{0B5E7738-4A43-72FA-15CF-5DC42C2DB6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1" creationId="{8BF592C1-3748-9D27-99BF-3364C7AEA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2" creationId="{A603C6D0-FDEC-BF7B-4B10-3CA86193C8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3" creationId="{D01B153A-20A4-84B1-AD00-CE055BF43C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4" creationId="{F03DBF1C-A046-DE61-52EC-6BB377EE1D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5" creationId="{2598508A-6C64-1DA5-A8CE-42EB044A99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6" creationId="{F70AF480-BB0E-D851-6B79-22064B0603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7" creationId="{A780FF21-A3C7-C113-6339-16CA7CB561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8" creationId="{7FED7D8B-E3A8-D519-2C0D-E17BAD26E6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9" creationId="{8781EAC0-30D7-9F83-E50E-6C558AA422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0" creationId="{44CBBDFC-843C-4E8B-FD49-AC9515875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1" creationId="{2572E04A-B070-8122-880A-8F9B1675C2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2" creationId="{DE05B36F-7692-235E-A953-1F31BBE94F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3" creationId="{F285254A-85AF-919B-2D5B-7DB36F366A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4" creationId="{FB43BC8B-E828-F3D3-8ADE-5E4453C7E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5" creationId="{169A7BFC-6B78-5040-BE85-C48F4A693F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6" creationId="{A6AA9588-EAFD-9872-4F23-8AE7C5ADB6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7" creationId="{E5E2AC65-0666-1685-DA98-A60411271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8" creationId="{C170E7FF-2EBD-E784-76B5-E182619F7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9" creationId="{72F74764-E5E0-7520-3486-5CB34614DE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0" creationId="{DDEC22AF-0DED-2CE6-5A60-9CA1930B7B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1" creationId="{F06C5BF0-C321-A5C9-054F-0F82077014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2" creationId="{334950C9-34AE-CB50-5ADD-6C5DF99C5A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3" creationId="{5E31E00D-C309-3241-4812-556B014753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4" creationId="{199661AA-2361-4DD0-BD39-99B6B063AC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5" creationId="{0913B2CE-1702-EA43-60E9-D1324E86D7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6" creationId="{09E504F7-FEEF-B878-E2D4-0E08D625F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7" creationId="{35849118-5A96-B75B-AF61-08645B309E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8" creationId="{A9519D11-A2ED-3381-EB46-066B15E36C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9" creationId="{B419E9D4-5FA2-F952-BC9D-23F3DDCE0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0" creationId="{FBE8A114-C85D-3CC8-31D0-05FEC60E3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1" creationId="{EDB4FD4E-DF80-AE1C-FCDD-BB5D2FE08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2" creationId="{EC4D8308-ED2F-FC3F-62F3-A8BED50584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3" creationId="{A80F73A1-0743-4D3F-D013-91796A6A8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4" creationId="{BFA8B08D-3596-805A-4DFD-0BFCB3FB5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5" creationId="{AA967E04-297F-D977-EB5B-A3250AEA7E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6" creationId="{1CDDBAD0-23E9-D7FE-038D-2B5512731D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7" creationId="{583CE4E1-006E-3699-9A41-F3B3E94885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8" creationId="{48DF746B-DF6B-9ADD-543E-3022F608DE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9" creationId="{B24AC361-7DB6-0CC6-425F-7EEB46E355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0" creationId="{AAE068B5-F2D3-5333-EE17-540A62685B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1" creationId="{B100428F-22DF-C493-841E-9C8FDBEFD2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2" creationId="{146536BC-0B87-71F6-A3D4-7977CBF616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3" creationId="{59B83E46-E542-0915-707C-9E5C4BC931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4" creationId="{2019E0E3-D472-2BA4-F72F-6CADBE3204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5" creationId="{6AD303BD-E02C-39F1-AAB0-BDBD1C5AD7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6" creationId="{A8632CD2-E484-6468-ADF5-A231BDE58A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7" creationId="{DBF7A70F-6900-7D3F-C7C6-E55FBE0B0C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8" creationId="{60312356-471C-7CC7-AA87-5320DD3A30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9" creationId="{22CC99B5-FE90-5F2E-B724-39E7C82D5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0" creationId="{BFDB7EA1-B3E5-64DD-086A-45403E0378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1" creationId="{9DEA893E-16EF-C41E-CF16-7BBBED564B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2" creationId="{AEDBC37A-0A02-3039-A148-0F71BA7EC2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3" creationId="{7791DF0A-91B7-8EAB-DB0E-AF78F2CBBE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4" creationId="{CF00564A-0007-ECF9-3925-5A3310470F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5" creationId="{341B2490-0647-4A91-4664-E334FE32AA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6" creationId="{9DAEF26B-F367-11C7-446B-239629BC7A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7" creationId="{3E12AFE5-F9B4-ACAE-1729-52E3465269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8" creationId="{843EBC68-D9FD-D220-9F5F-DDA20ABE0F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9" creationId="{97AB41D5-9EC9-3621-A582-DD826E09DB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0" creationId="{1D9589FF-433D-76AB-3EBD-61892116B4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1" creationId="{EC91112D-7F7E-A916-04EF-2A2E91139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2" creationId="{05644049-062B-294A-3227-6BA9B9117E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3" creationId="{024FD259-549B-5C88-0247-99F520701A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4" creationId="{D0E380C3-BE35-40C1-5AD8-8170A56FDE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5" creationId="{D4ED6527-5D8C-B92F-EBA9-BB326EE708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6" creationId="{314DA26B-181F-08A6-3665-197CBFE80C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7" creationId="{8505EBF7-EC27-3D10-DBB8-65014AA72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8" creationId="{22ED2989-F167-67CC-E711-B0661DD56E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9" creationId="{309B66C1-DC56-FC38-0163-A2207EFD9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0" creationId="{FBD37F00-9EFF-782F-2F27-034962A46C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1" creationId="{79821382-CA68-3EC6-D426-1600B92AEE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2" creationId="{69AABB9A-B491-B795-95D9-49BF17B5DA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3" creationId="{AC2E5BB1-2EFA-19B9-4BAD-646C14C053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5" creationId="{F376AAB5-1781-8581-B510-5FE44B1BAC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6" creationId="{1707F1D6-B175-FBF3-E33E-6433B7D193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7" creationId="{F6E8C6F6-D817-C010-64C7-EA16D31EB8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8" creationId="{FC213A46-3E56-C333-ABA9-6C852C0732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9" creationId="{18FDEF10-0808-F47E-8711-1F166E15B7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0" creationId="{9E61B6DD-335C-8D3F-E873-386348AD25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1" creationId="{C3DDC7BB-B9CD-88DF-EE68-26E0E63FFF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2" creationId="{C0265C90-5F1E-96B5-E227-64CD96032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3" creationId="{ED158482-F8DA-43A2-E980-075705BBDC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4" creationId="{7CE7406A-EBF0-C6C3-B5A1-B6DA15038B2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5" creationId="{722983B4-3C16-A89B-95F8-931956A950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6" creationId="{D02EE09A-4F28-0B5E-5D62-2A028F29E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7" creationId="{34D747F6-19A7-2888-1BDB-593EE014D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8" creationId="{32A51C12-A588-9F5B-9620-920ED355D2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9" creationId="{5F39C9EB-38FD-048F-6C7C-C1111031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0" creationId="{D28DBEA7-6ED7-0D1E-7A2C-18C65779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1" creationId="{0E06EED1-2F62-A5DC-229C-AC2015216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2" creationId="{9E7C0956-D681-8283-9CD1-C59D7E9B2C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3" creationId="{22A4F5EF-E309-5FAC-0DB4-AFAF04167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4" creationId="{13AC6CE3-43D3-6C78-C671-6E6057043D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5" creationId="{876DF055-25E1-F465-2631-47A21D47C4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6" creationId="{2781E164-61B1-EE8E-89AB-E86D16FE060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7" creationId="{8A25B712-07BD-D518-FFFF-A314A1812B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8" creationId="{081DAE64-C317-DC0A-5F3A-5854141F76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9" creationId="{6BFA56C1-DC88-D543-CDF3-4362C73A4F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0" creationId="{258BCBC2-9E52-92B4-791F-8C636CFCB4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1" creationId="{1B39F9E5-16BB-AB6B-236F-271B28C888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2" creationId="{0CE47ADA-010D-C228-CB4D-FB63B3D52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3" creationId="{F52678DE-F72E-3FC4-ECA3-DD4860388B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4" creationId="{4DF0E577-3197-D949-0EC5-F726332B86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5" creationId="{10C3B1E4-4182-E669-038D-76E59C4F23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6" creationId="{C4F392F5-3F33-7ED6-2EFA-55752A85B0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7" creationId="{927634CC-0BAC-0644-4F8E-7F30DB4E93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8" creationId="{E8E563B3-65F7-0565-E5ED-6E998701B4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9" creationId="{62A86832-16A1-CA1E-1717-A166F15647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0" creationId="{94BFD113-51EF-318C-432C-63A2F9AD0A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1" creationId="{384FD108-4B3E-F811-11EC-DB140CE6A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2" creationId="{0BC59959-B50A-0EE6-2517-5677006488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3" creationId="{3DE9E07E-CCD6-6B36-8C4A-A4ADE084CD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4" creationId="{7CA344A2-D647-A10A-A933-23FAB10E43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5" creationId="{F94BC513-752B-C03E-29C8-30A3A4BBFA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6" creationId="{FAB99294-C712-763A-1694-353B733B9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7" creationId="{8C21856F-F514-DC84-A63E-0336D35BED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8" creationId="{70F87C75-EA7C-F5C8-EE7B-D739A8642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9" creationId="{9BB023C9-3186-17AB-71D4-1E3A7F6A47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0" creationId="{B010DB45-4EC7-E8DB-8C88-4AE25CBD44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1" creationId="{09FC824D-33A0-C414-B1E1-AD399DFF6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2" creationId="{E81EA5D7-9F69-1A43-EFF3-AB2FC4FBE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3" creationId="{EA9690A8-F8F8-E7C0-0DFB-86A8F0097B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4" creationId="{3BAF97E1-5BAC-53E3-56EA-EC55CC56A5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5" creationId="{210C6D2D-8DD9-ACF7-DB6A-735198B6F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6" creationId="{7737A146-B718-BCD9-7612-3A4E44D5BE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7" creationId="{D3BB7352-AAEF-B9F5-F9D9-FB4B32C102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8" creationId="{55F4E992-8CCB-649E-B7D6-B4973251A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9" creationId="{F43C72F2-7A2C-F012-227D-1F2E7CF3C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0" creationId="{D433204B-A1CD-7D27-1042-69BFF493FF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1" creationId="{65BDC6FC-4DE8-DF44-03AE-0394E35000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2" creationId="{2969D945-EA4C-1268-9232-45A18BA515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3" creationId="{B60DE409-ACDE-28F7-73BC-73EE364A32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4" creationId="{A688C2CA-ECAB-37ED-84D7-88C6C9A364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5" creationId="{C69A4D0E-3EF9-CC4B-3F8A-AC9B40932F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6" creationId="{5AF697C7-D05D-FD41-2F4C-850481C5A1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7" creationId="{80E898B9-7571-6A36-6682-E7EBD3746C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8" creationId="{3E5AF0A7-95A4-A31D-7D3A-52A7A4EA6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9" creationId="{9110CE86-6E0D-14EB-6DE5-81BB96568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0" creationId="{9FDF7513-51AE-B341-9E71-1B4340F12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1" creationId="{1D19C542-77D9-6156-D183-C66AC798C6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2" creationId="{3F72A5B2-3926-DC5A-A484-42291928E4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3" creationId="{2D84C8C5-158A-E526-94CF-479B419F60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4" creationId="{A746026E-63E5-B6FC-3FC4-857572418B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5" creationId="{5857626C-0522-2AF8-6352-7F02FEFE5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6" creationId="{610374F6-F43A-744A-4E77-8508123AD8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7" creationId="{E13426E9-FBA9-7B4E-795B-3ECDE7C57D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8" creationId="{16684144-1465-B0F2-329B-1AA9711C7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9" creationId="{634AB1BC-1C19-4D6D-7ED6-45C17BC507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0" creationId="{EC89CEEA-DC30-B92E-B0E6-C1B892981B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1" creationId="{745F80BE-5469-CC66-8F95-8751D1B072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2" creationId="{95790145-2A35-6622-5744-F183730205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3" creationId="{8954A2F1-7E04-4805-F272-295EAB2C96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4" creationId="{D674475B-1526-EAC8-CDBB-ABED153B71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5" creationId="{ABCD1567-5330-2C2A-D377-3772C8CB1F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6" creationId="{6940EE9C-198A-5681-E845-4C6D6453E0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7" creationId="{7E2E40D5-02E6-6FF9-0CC6-385B65584F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8" creationId="{1C7C8DDE-A53F-E7AF-7FD9-5730470F2D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9" creationId="{3A9E2C52-46FA-2FDA-9C6E-5F29969F10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0" creationId="{9D5F00DB-C4A5-3640-C2A0-E173E37560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1" creationId="{31D0528C-FE65-61A1-08DE-703660B65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2" creationId="{0B9B8D3A-1CCE-A5DA-8F14-1A55564EB6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3" creationId="{C2FD2F3B-4AD7-2160-6D47-812D220C66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4" creationId="{DFD8DC74-C37D-787F-5E5A-740545AAC5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5" creationId="{300839BE-2ADE-7DB3-A6F6-26A91D483F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6" creationId="{F65C065E-9F2E-5926-AFB1-8B48B2BBF1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7" creationId="{D924DEFE-D7C7-35FB-2F30-DB97C62C48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8" creationId="{90719807-8ECF-E6AF-9086-B68506A98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9" creationId="{AD2B0F2A-D9BC-2492-F962-5D5D83084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0" creationId="{8F6FF9A0-2F7D-905A-079E-4E2D2BBBAE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1" creationId="{0DB2DBE3-75B5-A3D1-9F6A-C14CD7E037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2" creationId="{7283F3DF-0FC4-5F87-2B2E-22D47B55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3" creationId="{845DACED-ABBD-69E9-35D3-17C3493AE8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4" creationId="{34546A22-8BA8-BECC-27D9-DE7422473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6" creationId="{E917715A-F2B1-D5DD-2079-9E8D8FEF0C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7" creationId="{CB6087D6-7CFC-215B-FDD8-2545F68B7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8" creationId="{6662A345-2C41-AE03-DECB-DDDDC3450D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9" creationId="{E9BF8C43-3092-2A5A-D282-17B774E9F0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0" creationId="{BED9971C-A308-4C29-BD02-6A72033C0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1" creationId="{9978E1E8-9219-CBED-FC60-ECC87D9F0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2" creationId="{4FF165FA-9D16-1BAB-F623-D95B3AF4F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3" creationId="{70B51BC4-09E3-478C-538F-411CFE0612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4" creationId="{FAB88A46-93F3-F523-66F1-EC84E5671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5" creationId="{46DC93B0-E44C-0364-8351-1B83307FAD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6" creationId="{19472264-0B15-C21C-0888-E9D387EB5E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7" creationId="{B57FF3DD-90CE-3BCF-41AB-031195FF41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8" creationId="{B35AF9F3-8219-A95A-E6F1-D9DFE010CD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9" creationId="{8479370D-07C7-18E0-70FE-EE7D1628D5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0" creationId="{52C08BA5-5693-2D21-E87B-73407A17EA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1" creationId="{5A0E846E-1066-70CF-883A-A5A38FEDE7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2" creationId="{96C78849-DA8A-5F54-FFD2-BEAD65FB29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3" creationId="{0BA584CB-0A86-113D-33F0-CA7B3AB754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4" creationId="{6D88FA03-6D94-475E-7239-C46EFA1B2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5" creationId="{83F8AB9F-C730-3F1D-912B-1CF5B851E5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6" creationId="{920CDC83-FCB6-EB3D-9FD4-2D6B8734CF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7" creationId="{7A1048AF-CF73-DDB7-7B31-9432AD7C97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8" creationId="{5B7606CD-CD77-10E0-134E-957B4D8E85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9" creationId="{27DFBF17-C562-36F6-EEEC-FAD3C60206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0" creationId="{CFF62208-05B7-701A-DAB8-1F78748826A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1" creationId="{E738CCC6-CF0C-57FB-BAA1-727DEECA5F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2" creationId="{DD18BFE3-096D-27F6-5923-10B21AD413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3" creationId="{00EBC01D-7CA8-B4FA-EE54-0BDA1862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4" creationId="{0936E65F-0675-F1E3-8D7B-8F9D23EB64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5" creationId="{1596B672-CB26-E1F6-29CF-F900EF753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6" creationId="{6456B623-2E41-26CB-7927-E943EC1811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7" creationId="{6D97BFA0-91D2-31E6-6653-B1CB49ADA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8" creationId="{026252A4-EA36-D497-D23D-5DA15A297A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9" creationId="{35147101-4B50-0CCD-F043-8E88C2D857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0" creationId="{7FAC48DA-F98B-5976-F68B-F09A75CE8D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1" creationId="{E0B47155-6E31-DA40-3D10-EAF4219D5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2" creationId="{8B7F23CF-2B2C-4086-441E-9FBF2DB681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3" creationId="{94072AA9-DDE1-0F17-4956-7BA2A413E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4" creationId="{9DA7047F-5998-756B-3EEC-799B96A903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5" creationId="{E62ADC60-2094-1687-1E0F-55226B2CA5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6" creationId="{FEDD536B-A629-DB40-DBE5-585362CD1F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7" creationId="{AAAAA2CE-AE6C-3710-A2B3-FD3886F1EE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8" creationId="{D812272A-DA0E-0263-E8B6-49D49697A2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9" creationId="{4F492C3E-86D6-E5B7-2774-D5A79AB62F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0" creationId="{C1272A95-2EF9-7478-9B62-9EC2AAC9CF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1" creationId="{E97969A2-3A03-E088-686C-47F953A669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2" creationId="{44C230F4-9F68-08AA-A5FA-910DDCAB0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3" creationId="{D5307969-8719-1DB8-6BCE-0E8777E06E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4" creationId="{660FF418-2107-AC0E-1119-60B4A8AD49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5" creationId="{2E5C2E50-639E-8092-312A-95439C5489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6" creationId="{8444088A-1561-4BA1-2EA8-B83D1B801E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7" creationId="{FB88A36E-1287-7D19-4DE5-D49C1276C5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8" creationId="{8EA7B919-0624-CC28-FB50-913BDC9FBF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9" creationId="{810CA0B1-4654-BBEF-5F0A-A922359A8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0" creationId="{0E3FC170-2E7D-B300-FE17-BF86D50D2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1" creationId="{DA953CD6-A840-A2FE-943F-57A7526B8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2" creationId="{676D3A93-769D-BDB6-EFC2-6251F1226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3" creationId="{775E7699-031E-4FEA-5D2A-95AA198DFC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4" creationId="{2D72B156-E05E-1CDE-D120-C0DF1EC804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5" creationId="{9CFB6A8B-CDD8-7EAD-A35E-894E1E2861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6" creationId="{E0920E8B-EAC0-EDC5-2453-13E51849A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7" creationId="{EC3B1010-934D-7E5D-40FF-BEEC9CF2A2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8" creationId="{52C83865-E846-000F-5250-FEB4010529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9" creationId="{C5410544-4730-3E46-75C6-1EA9718C8F1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0" creationId="{100A1EAC-940A-9D05-CA3B-111F11610B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1" creationId="{18BCF06C-1667-EFED-7CA4-E8B44B8FBBC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2" creationId="{4F0EA76D-6EB9-855B-5F20-83BED81A80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3" creationId="{8BBFD320-A49B-6745-D3AF-ED77BEC01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4" creationId="{88735ED9-9C29-8629-C52F-D775AD55C9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5" creationId="{652A3398-D261-4346-347C-59595D5575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6" creationId="{998EF06E-C35D-E6A5-C16C-0C74707C8B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7" creationId="{43F659E2-96C3-BB7C-8415-02AA00AA8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8" creationId="{C44655BA-8B3D-C3C4-149A-5949A21871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9" creationId="{FACDBC67-161C-11E0-9814-B5551D247C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0" creationId="{DF4CC530-9A9F-E045-3E9B-40A5F50416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1" creationId="{0F967D3A-FFE8-4FF8-3FAA-1D68B9EFE5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2" creationId="{0F991826-4D5D-24AF-2A39-A57CAA0ED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3" creationId="{938B1D3E-55CB-340E-F951-90C0229BDE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4" creationId="{4969E850-6A74-402C-272D-42A0C02D52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5" creationId="{1DDBA06C-488B-6810-EF3D-92DF3AC6E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6" creationId="{22F35F68-1E3C-69FE-3B42-5C5C18FC95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7" creationId="{981DF1E0-EA85-BE82-E6E3-E1D05B766C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8" creationId="{6EA9D51A-9E25-167E-E6E0-A566989029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9" creationId="{B52F50F5-EA51-B41C-980B-C11C4F92C4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0" creationId="{01EAA759-CB3B-FAD8-3029-FBD57CBC98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1" creationId="{ED03D7E8-EB0D-22ED-3BD0-C5E1A933C9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2" creationId="{E347FFAC-7F8C-9623-6B28-2D9B848447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3" creationId="{DF41525F-2A41-8ED8-3FE8-0E35F7DB0B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4" creationId="{8E4F984F-95DB-8CC4-076F-253530357B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5" creationId="{B013D83A-33D0-9D9C-38C5-A947C0864D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6" creationId="{F19CA88F-8D19-9573-788E-1928ED3021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7" creationId="{0DD487B8-729E-CEDE-D5B3-B87BE4A115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8" creationId="{94E3713B-7023-7472-B90B-2A3E28434C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9" creationId="{48217671-85FA-1487-55EF-0FC625AEF3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0" creationId="{44E9F67B-5ADA-8A81-E18A-46BCBA8E71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1" creationId="{CDD97AFC-16D2-2E26-6F29-2A99A320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2" creationId="{782732C1-718A-35B7-DBEF-E199ADA64D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3" creationId="{020D7244-18CF-4058-FABB-0DF1773AC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4" creationId="{EA4CF64B-882C-5321-D419-2CCFB07451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5" creationId="{611FCA79-A18A-A2C4-5D0A-9043282E18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7" creationId="{2AACDFB0-EAAF-E1CA-81F1-512338D949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8" creationId="{BFFE8280-3C6C-4A2D-8FB6-96390C6E65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9" creationId="{93174BF1-51D0-2C18-193C-9F9BC863B1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0" creationId="{D479AEEE-BCB4-15AB-3007-CC7F7F4186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1" creationId="{CF0A0323-95B3-9CA1-D4C1-39160F8E4D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2" creationId="{F2D5265B-C12D-39A4-2D3E-39CA59A72C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3" creationId="{7B2B00F4-051F-043E-C5A3-CAE1A36CB9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4" creationId="{BFDD3081-A742-6ECD-0829-8587F27605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5" creationId="{A5049BE6-49D9-D5B2-E787-12C765A7C2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6" creationId="{8203EE73-17CC-937D-BE57-1ABB93050A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7" creationId="{6862875E-4124-2C69-0F35-634E41619C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8" creationId="{8B300C0B-E901-B21B-B700-B39102B8CA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9" creationId="{5575CF02-8613-EF1C-83BB-F595013297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0" creationId="{7D927DB3-0504-B6F7-58A5-D31EEFC06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1" creationId="{0041758A-60D4-5527-B88E-057FA09EB0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2" creationId="{CE0FBD51-DF8E-2EDF-A401-C135129B0E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3" creationId="{7026A1A4-73D1-B551-FF54-CBDFFCEF5A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4" creationId="{5A48E073-A37E-C0EE-051D-7E8CC98EC8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5" creationId="{9EE84327-0FDE-3541-25F4-F67B096B02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6" creationId="{85DB828F-6366-6D5A-A224-416B7F068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7" creationId="{995148D7-982A-1FBE-8B1A-257727EC38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8" creationId="{C7CF2C97-5F66-53AD-E0A7-277A56A977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9" creationId="{E2F954F0-ED94-41FE-59BD-B4B809D4BD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0" creationId="{145C7547-455F-0772-45AA-267AEACB14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1" creationId="{74B69322-9925-CC45-6F7F-94FBCAB81B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2" creationId="{C6D5FDC4-477D-4B62-81BB-C464681F10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3" creationId="{22532CBC-03C9-C55F-C53D-7B7B20E2A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4" creationId="{DB1BDE5D-1C5B-90F7-2AFD-7514D21D41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5" creationId="{0164F2A6-CB43-34EE-D86B-3BF1191E2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6" creationId="{3CC24DE8-6970-9487-4735-C1CD6CD52B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7" creationId="{3FB90AB7-FE16-7CFD-5512-1A5AB21022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8" creationId="{66D0B709-FCF8-6E7D-BDC6-0BD4D38B8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9" creationId="{A581DFC1-1E19-233A-4E69-E7F3599BD0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0" creationId="{A3646938-30B7-8AC4-C35A-24B0E8119E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1" creationId="{7BE29285-60FD-AEF7-DBD5-2563E0369D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2" creationId="{1B7A0F33-A942-3964-D8DE-6EFA2E1D47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3" creationId="{58A94D6B-12E2-1DDA-D9F4-90427D84F1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4" creationId="{4F60F531-F83F-1F36-3125-CFEA10D262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5" creationId="{3E91CE91-D76F-D9FE-0093-6A6252F71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6" creationId="{DDF8106D-FF36-49E6-37E6-EFA6F3E02F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7" creationId="{9F5858B7-2DCB-3A92-FD80-46A362A95C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8" creationId="{EE698D42-54EA-BE6E-EE0A-24AE9F90D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9" creationId="{EBB9389D-610A-27CD-F896-A66F12A60F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0" creationId="{AFA3DE93-9BD6-07EE-76E7-16E04B711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1" creationId="{3E48B28D-56CC-4AC3-4F89-90CA16820E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2" creationId="{B4E6BB06-006A-3790-5143-5CEDD62FEC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3" creationId="{4C9B491D-94E6-ACDF-59B5-4DA70DAF0D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4" creationId="{4C324C60-60EA-92B7-5664-DBB7C77C05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5" creationId="{FBDD50B9-17CE-836F-0405-A3DE57808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6" creationId="{FF79B177-ED94-4393-F98A-3C3A28A029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7" creationId="{1F400459-4853-660E-0FF0-83E38B6BF5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8" creationId="{6FAC98D6-A0D5-15CE-39F0-3CDF51E5D0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9" creationId="{FCE53E28-17C3-F426-0716-B6B69E891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0" creationId="{85847E92-5706-A93D-7279-C5106D88AA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1" creationId="{C1884047-5114-D3E1-51E2-96175E989C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2" creationId="{760EBEF9-DC67-E2F8-56A3-E692B4CB04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3" creationId="{5900FE43-FDDF-A6CD-FD3C-88C59F4891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4" creationId="{0A319532-AB5C-B16A-1DC4-7725A40577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5" creationId="{9417B054-ADC8-4BFA-FE28-8E09CCD501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6" creationId="{125DD28F-5F3B-CFF4-655A-F2B66B216C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7" creationId="{176E0B93-425B-F377-46A1-42D3007758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8" creationId="{8505418E-AF15-3BA0-7B61-568FB1D3B6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9" creationId="{A2113080-C1B5-A24E-4AEF-59A864C56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0" creationId="{0B14AAB1-4E4A-B670-F83B-6A7271D54F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1" creationId="{57A705A9-A01D-E07D-5ECE-E06F45845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2" creationId="{A030B499-406D-5239-D3CE-33FD2A3726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3" creationId="{1DBC8946-2B64-8468-BCDD-A6A6C5617C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4" creationId="{06EA208B-3EDE-1059-433F-37D0E2E9E2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5" creationId="{0EB42A37-1E70-661B-6E68-B163CC5CE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6" creationId="{C178E1DE-3888-573F-F7DE-4B3F15BE1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7" creationId="{7EEFD74A-35B4-DA2C-46B2-82E8D1931D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8" creationId="{8AECD34E-E4B9-0B88-C653-CBC8291043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9" creationId="{823CCF38-C84F-2CDB-98FA-EFC487B87A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0" creationId="{FEBAE49F-6DCD-BF16-EC49-04FC7E7EA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1" creationId="{E5AA9305-219A-0676-144F-8016A8DAC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2" creationId="{B3539C3A-1E90-453C-1B07-6DBDDEB42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3" creationId="{ED1FE35F-C889-FE97-39B5-5C5923C547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4" creationId="{C914C774-83A5-6678-421B-C6095956E0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5" creationId="{2057AC12-5AE6-83AE-1D90-AE2FC83FAA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6" creationId="{05818D99-0E7C-6E40-5A35-5E351FEAC1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7" creationId="{7A107803-AD5B-069C-D009-E8C902D77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8" creationId="{A6CDA631-0522-62E8-7E26-9A677A040D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9" creationId="{7DD0EC00-F3BF-3588-FC66-5889AA817C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0" creationId="{CFC379A8-8231-DA7B-04DF-AA287E8B2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1" creationId="{DA0A6BE9-21E3-844F-07CD-027D38200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2" creationId="{362C6600-9988-067A-AF50-C26FBFF57F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3" creationId="{9978D846-37D4-944C-FB24-D7A0415A51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4" creationId="{0E1E03AA-6495-AECE-DE66-FB24AE7D33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5" creationId="{4BE6AE0E-84FF-AF52-8942-6E459A480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6" creationId="{DF041248-4A2E-DA7E-EE41-AEA099BAA8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7" creationId="{98F75875-8817-B291-1F85-D6F20EFCF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8" creationId="{E3130393-F54F-7B49-6F31-620937479D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9" creationId="{AFC3B66E-25CC-FAC1-3DDB-B660999F81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0" creationId="{57C8E8B2-54B1-04E6-88F3-07C238DD49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1" creationId="{B07ADF99-0729-FC1F-504A-02860A4BF7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2" creationId="{65E508F4-0F1D-B130-43D1-30713ED06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3" creationId="{B1AFC255-1744-D7EF-B497-B91F97628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4" creationId="{F342A48F-0186-1E58-8161-1707FBD7D7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5" creationId="{1E0B4BFA-513C-D812-B416-246BB5560B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6" creationId="{97E30981-770B-5BDD-0CDA-66DDB5078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8" creationId="{2235DEDF-F314-B46C-984A-C29283E2C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9" creationId="{AB9E9665-6CED-845A-7B25-702060EAC8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0" creationId="{B9777D78-481C-7B25-9B1D-27F8409735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1" creationId="{F237B6D4-38B6-81A5-4608-71D9CD1AD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2" creationId="{57C97595-E263-9D51-806E-626D50B27B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3" creationId="{A44A8C12-2FAE-090F-6C68-D5108439B42A}"/>
          </ac:spMkLst>
        </pc:spChg>
        <pc:spChg chg="mod">
          <ac:chgData name="Duncan Jack" userId="b02d8bf3-2e10-4dd6-9d46-14f260c151d2" providerId="ADAL" clId="{563B3A56-F1AF-4FB9-AB3F-8DB298A6B49E}" dt="2022-06-07T15:14:19.698" v="2494" actId="207"/>
          <ac:spMkLst>
            <pc:docMk/>
            <pc:sldMk cId="976834629" sldId="264"/>
            <ac:spMk id="2514" creationId="{6641EEE0-512E-10D9-47AA-EEB109F84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5" creationId="{9143B47E-DA37-322E-2596-C31A77A7C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6" creationId="{66346793-5E13-EEEF-4D76-0E5CEC9CE6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7" creationId="{4C256416-949F-1C9B-E2D4-C9F3A126A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8" creationId="{DA1B8B6E-078A-15C1-010A-350666B8A3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9" creationId="{FFD6EB2E-7187-8484-6120-C1FAECDFD1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0" creationId="{CE400B90-2FC0-B48F-7BD3-0CAA40DC53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1" creationId="{349A13B0-7D18-606D-F507-052933461B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2" creationId="{0CF67FAF-C1FC-0560-12A4-C9286CCF9C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3" creationId="{CB6D2EAE-FDB4-72C8-8850-536B3C163B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4" creationId="{387E4FCC-D706-6212-C5FE-EFA84D8EB5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5" creationId="{C6AB1442-4C03-8132-341C-9A39BA7299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6" creationId="{8C8037E7-E3D5-D9B1-18E3-B7A8E81BD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7" creationId="{C6388180-7480-0987-A6B7-E36DEBD4D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8" creationId="{89E0E738-A612-C59E-4B38-8F646D1F96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9" creationId="{16D26295-FA67-E35A-895D-9D699B0EBF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0" creationId="{DA1E9C39-DDA4-19B3-7396-322EC47A5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1" creationId="{4FE5733B-6F38-1770-07E5-81808B9155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2" creationId="{B4287287-BBEA-CBC1-AB10-960001CEB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3" creationId="{1834CA16-76E0-7E58-5346-739F1B833D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4" creationId="{48DC590F-9C01-77E2-57AF-F402393944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5" creationId="{20B9A5D5-6735-5645-83E6-146289C36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6" creationId="{8259984D-1F3F-A272-28D4-CB7C0C5910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7" creationId="{B87F5DB4-8EE2-4C4A-10B5-189FF842D3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8" creationId="{8762D857-30D8-B47B-D1B1-30AF1E005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9" creationId="{18E75E15-39DF-F0A4-4297-CD4FEED136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0" creationId="{EC9C0209-BB43-33AE-2768-F6B54FBC8D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1" creationId="{F1125D95-68C1-F26F-DD58-EDE9954E9F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2" creationId="{E3879E9D-775F-96E4-CAF6-8526E19DC2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3" creationId="{440C53E0-2325-2184-FF39-6B45C4CAE1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4" creationId="{845A222F-F7AB-D820-9BCE-C691826E1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5" creationId="{E69D7981-EDFE-6E4B-6BC7-FF22375BA7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6" creationId="{4250D689-9FC5-7F9F-A5CD-F427EA30C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7" creationId="{47AAAF13-6DE2-F392-544A-4D423A743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8" creationId="{F5B9ABC0-F61F-E25C-044E-A6A719010F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9" creationId="{A190106A-F02E-E39E-C20D-EFF238C743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0" creationId="{85AE496C-2139-6D24-DCCD-6611617884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1" creationId="{0AF6DB61-1253-08EF-1B65-CB2D5CDC3A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2" creationId="{6FD96C55-A10E-8A2F-C73C-461E6B489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3" creationId="{F4DB8D59-D9B5-BE70-5CB8-81BE6FFAC7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4" creationId="{8730556D-1BAE-10E4-AF08-24C27E134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5" creationId="{D5CA1F7C-FC54-E3AE-11FE-5839E7DD70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6" creationId="{2A06E5D6-A2DC-0133-4583-70FCCE86926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7" creationId="{844A5A1C-1AB1-125E-CC40-2D0B2B3F65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8" creationId="{0C840A30-FF5A-1B06-68D8-B193159200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9" creationId="{6378907E-2C79-6F9F-4349-B3BFBB2F3C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0" creationId="{48266B9A-E6D6-A5A5-E52B-FDBE4858B5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1" creationId="{4018F1BE-775B-E662-B226-F3546964A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2" creationId="{1D6A50D0-F547-30C0-91E6-DD826C0304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3" creationId="{63418839-F84E-8C07-0025-28692B7059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4" creationId="{92999AE6-942E-68F3-B807-74E4C94E00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5" creationId="{E43EC1FE-BD95-1E5F-619F-D5C64EB2D1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6" creationId="{AA1357AB-A66D-240E-0242-BBF5DAF925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7" creationId="{93CEFAB3-6E1E-3D9F-E6F5-05C7A26307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8" creationId="{1B7DC1FE-A7CC-6B7E-4CBB-1316522A61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9" creationId="{E8488472-D550-6CB4-9630-972D07FA5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0" creationId="{0653D875-DC70-8F1B-6BA3-5EFACA63CF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1" creationId="{CAE74195-AEEE-29C9-CFFA-499DD0C1A7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2" creationId="{8FAD320E-3C24-4563-65F9-7440293691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3" creationId="{0974C0D3-EF76-1475-6D2E-24A0B8084F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4" creationId="{AFB48266-AA97-B602-B635-DAB6833766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5" creationId="{6D22C399-A684-4862-05B0-060E256315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6" creationId="{66EF721E-0DCB-C653-991E-8D24499F2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7" creationId="{9C57585E-B4AD-47A8-1F1C-CD1B891FC2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8" creationId="{9B109E25-57BA-9387-01B2-8547FE413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9" creationId="{6A6EB909-CA9E-30CF-A085-8F81A704D5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0" creationId="{9887A6DC-5CB8-EA30-D934-7305E99868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1" creationId="{7354529E-8095-3EAC-12AF-617E3272C3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2" creationId="{A40024AD-05DC-8605-89C6-DB1C72C8DC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3" creationId="{61039867-C615-81B6-F04C-60B17BAB53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4" creationId="{042AE301-A7E5-F1D3-6828-EACD4C947A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5" creationId="{CB01FAC6-EFAF-6F82-D54B-E43EF5F79B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6" creationId="{EB548237-9AE1-ED43-00F3-C30957CD83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7" creationId="{635D144B-5A63-C218-F261-8CD09FAF5B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8" creationId="{362D8AE2-4B1B-9D4B-2A85-3DA4C3DDA9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9" creationId="{E27223B1-D7B8-9E14-E713-4E1390AA85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0" creationId="{A7A40984-2996-043C-8DEE-D3425D32BB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1" creationId="{E92C21BC-D9EF-958D-A58B-561A5852FB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2" creationId="{EA7A4556-8B74-BCC6-1D94-BE0EAD44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3" creationId="{0FBE199C-41FD-F9BD-EB79-FB89E506E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4" creationId="{9F5C3CAC-D342-D27B-A195-6005647729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5" creationId="{BCB32F0C-5950-97E8-C52C-248E223EBC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6" creationId="{7D616269-DEB7-F02A-059C-8DD2147BAF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7" creationId="{80E4D138-BD6E-85E9-2029-6EBAE24197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8" creationId="{913B03DD-756D-1B8D-F4E4-B64A338B41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9" creationId="{303B3357-8FC6-1B92-D9C0-881B9525A9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0" creationId="{DD3118AA-E025-80B2-4811-465B3CB25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1" creationId="{0CDA58ED-7B43-CE3C-7F14-946AB6071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2" creationId="{4B2AEE57-8564-F7B2-D094-98612A4752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3" creationId="{6577C124-2C6B-8D29-8C08-CBB33C853B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4" creationId="{943D39EE-7D95-1BFF-9469-958456C5AA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5" creationId="{7E04EA81-A405-8CA3-4BDC-9236EF60F2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6" creationId="{F450975B-3A22-ACDB-DAF8-E4A891B4DE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7" creationId="{34106F39-2EC0-22DE-9C0A-1787BE14D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19" creationId="{3566C3BA-7649-CBCF-1AB7-F4E9983F1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0" creationId="{9B529351-7834-17AB-E617-94B58E48B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1" creationId="{7C89F7F7-82AB-7629-4AC5-D99FF45AD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2" creationId="{7C7E829B-B9F1-D20A-FACA-532A76270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3" creationId="{41E3C35C-B28E-EB05-C2DB-59E3BC52DB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4" creationId="{3C7EA151-4AFD-DAE8-EB78-D6EB6C56229C}"/>
          </ac:spMkLst>
        </pc:spChg>
        <pc:spChg chg="mod">
          <ac:chgData name="Duncan Jack" userId="b02d8bf3-2e10-4dd6-9d46-14f260c151d2" providerId="ADAL" clId="{563B3A56-F1AF-4FB9-AB3F-8DB298A6B49E}" dt="2022-06-07T15:14:12.914" v="2493" actId="207"/>
          <ac:spMkLst>
            <pc:docMk/>
            <pc:sldMk cId="976834629" sldId="264"/>
            <ac:spMk id="2625" creationId="{3CEE2814-9FEA-F95E-6331-808984C777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6" creationId="{18C07CC1-7C80-9C8D-2FD7-4A7D5C4E58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7" creationId="{AA0702A2-4C63-45E1-7381-56F86239DC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8" creationId="{DD416B7E-875A-AAFA-CC21-20017C4FE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9" creationId="{2DC35E98-492E-2512-FB0D-8DC1A5AF3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0" creationId="{BEE3138B-3BE5-8590-7928-A56878E806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1" creationId="{6CCF8DBF-CB4D-BD86-061D-DB2FB79224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2" creationId="{4CD9B1DA-6079-7765-A65F-CD64D3535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3" creationId="{B658DF72-16E3-E07B-8D49-1C624B3751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4" creationId="{7C53F5F3-E050-176F-A90D-CE1AAF0A12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5" creationId="{F3AADA18-D614-8E70-93B2-03ABC54239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6" creationId="{5ABE52C1-92C9-2B9B-A264-58679EF1DA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7" creationId="{7EA6CE1F-21E0-2F7C-89C4-6EE3922CB56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8" creationId="{12284304-45FC-CBB9-AE85-20EABAD0CE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9" creationId="{7C9A006B-ED21-4CA2-F5E7-37BDA3D0F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0" creationId="{CE18874E-D9E9-F356-691A-8268D35452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1" creationId="{601B7958-062A-520E-7D2A-037524794E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2" creationId="{F604DD77-D9D9-EADA-ED41-85AD85C4A6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3" creationId="{0E318B29-E99B-51BB-C59D-D23F9569C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4" creationId="{29A5100E-8683-648B-D278-C507263EF8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5" creationId="{E1DA4E5F-68DA-3CE9-37D7-3B5D93891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6" creationId="{404D41DB-E698-B2A5-757C-3B0617CF2C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7" creationId="{01473FF7-424B-3E37-C8E1-098500EC1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8" creationId="{B15FFB1F-8711-682F-7621-29FC7E999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9" creationId="{7F7B81CC-F5C4-7E57-3239-75B020ED16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0" creationId="{A81ACF49-252C-3C4A-C1C9-58523E9D0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1" creationId="{144D0DF4-04E5-8C4B-2878-E7AF710EDA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2" creationId="{A8E57366-E483-DFEA-F6B9-1553766D77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3" creationId="{D4596806-C015-DED1-62DB-054D0A015D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4" creationId="{F6F66E20-437E-36F4-CF63-5C08E11253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5" creationId="{47077670-4636-70EB-9C2C-8B69CC2BA3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6" creationId="{2D17ADB1-869D-30D1-01EC-9389C521AF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7" creationId="{23A81405-6961-795E-9BBF-7F4FB80AB85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8" creationId="{09057638-72AE-3A46-C7A7-C4BA92AAB5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9" creationId="{2FC20A97-DE2C-5877-A489-08419713F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0" creationId="{C4BFFDBF-922F-7325-721B-85FB354DA2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1" creationId="{18797248-250D-F2B3-0304-63F4B902B9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2" creationId="{38557583-80D9-BDA8-54E8-38FFF60689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3" creationId="{3B7A3CB0-BD3F-40B0-CC81-FEAACB1DD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4" creationId="{198E7304-31C0-3D3E-34A2-5DCE286B6F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5" creationId="{6A7194D6-02D9-7370-F1B4-8EA84BC817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6" creationId="{6BAA3D02-FBC5-A340-78E9-01AA305408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7" creationId="{3A03BB8B-8FAF-9CAF-0F60-C2558056B1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8" creationId="{E008BCDC-3F7F-0222-BE25-2DC6458666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9" creationId="{61D9EAE3-17DF-10BA-B6C5-897BF5A7D4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0" creationId="{46059149-6E36-3AC6-6EAF-D828C21CA6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1" creationId="{EC27DB6E-F85B-29BA-B7D4-29F5DE8EAB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2" creationId="{B54B7778-C530-246B-908F-05E87DA36C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3" creationId="{86145A48-C060-E6C2-1EB7-588FE9653B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4" creationId="{2AAA9908-9DCA-C01C-F560-C6A8F7FA47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5" creationId="{063F2592-8CAB-6E0D-0F3D-A0351BEF1E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6" creationId="{E6EB547F-6751-060A-C5A7-2BD3336F5A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7" creationId="{4E8E8385-D620-25E7-7598-7613EFCAB1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8" creationId="{C45591AA-80C3-F6AE-FD3C-92F6B987F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9" creationId="{9CCFA714-3AB1-AB96-3F0D-37BBE70872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0" creationId="{0D9A7EEF-6D1B-1645-B28C-AE2E5DEB31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1" creationId="{7D2CB874-7679-D327-AE6F-F6A7C9196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2" creationId="{86BDAA7D-6D81-94A9-755C-E879550F9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3" creationId="{2349AA3A-5B0F-1CAA-112C-CB2AA33066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4" creationId="{28073632-44C0-A35D-C8B5-9939040CA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5" creationId="{04375966-2125-00EF-A5ED-CB245E7E19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6" creationId="{AD576577-C647-41A2-C846-F84E134855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7" creationId="{4FCDEE45-35BD-FFC7-0647-EB8B512E41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8" creationId="{48175EE1-4D4C-4C84-83ED-A400E44E6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9" creationId="{8099F8AE-9FFB-8518-565F-D1C1F3B161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0" creationId="{7FA77B79-7FC9-4146-1D52-13C3E42F47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1" creationId="{2B30C7E2-164F-C6CA-223F-8A49F74DE9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2" creationId="{58094BFB-C1F4-B330-1B30-7D6FA0B32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3" creationId="{719221D7-300A-EAEC-164F-AB92E0C58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4" creationId="{9FBD5D2C-D043-801B-3398-32DF1242BC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5" creationId="{51618AEC-D977-5946-836F-403A7D9C95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6" creationId="{790D1B84-841C-99B6-4E37-58E9F8025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7" creationId="{1A7F6E89-F166-B60A-CF3E-9D295926E5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8" creationId="{81776FE1-8B25-98E8-7131-DF9C4F2AAF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9" creationId="{879C2781-5E5F-BBBB-E32C-508D59701E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0" creationId="{EB602AED-4CD1-5AF8-5154-BDECB85CA7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1" creationId="{0D36CF42-1C6B-FDA4-817F-F4215617E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2" creationId="{9EBB1C4E-DDC1-56BB-D1E3-B020302501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3" creationId="{3D9F9723-E617-60A8-825E-05CAB07EE2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4" creationId="{C9F21DB7-4E1A-06EA-1C07-AD3695A46F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5" creationId="{8C989857-0349-57AC-A6E8-A5417BA44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6" creationId="{32CC0C6A-459D-F648-1A7D-F3D0F06CB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7" creationId="{6C9A9FBB-A2DA-29EA-5D86-EB5FA14703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8" creationId="{C895B7AF-27C5-F882-6A6F-0678354F51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9" creationId="{C8740CE9-7920-B12C-7F2A-D90AA6459B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0" creationId="{D5E78CC4-1A59-2731-0D1E-1AF6686DA7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1" creationId="{EC3936EF-1250-D4EB-8A00-8B4968FB51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2" creationId="{AC36E23B-8A90-4C55-4E1E-F5A330CC3A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3" creationId="{4E05C9AD-49DF-4B5C-36B5-11B36B412F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4" creationId="{D11D634E-3442-32F5-69BE-AB387D1784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5" creationId="{8957EB17-7D10-2CB0-D1BD-591DD74651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6" creationId="{144D44A9-6648-BF9F-55F8-9504B3BDEF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7" creationId="{FEEB4A08-F259-B606-7A97-C5322DB047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8" creationId="{25517C7A-37DA-E5E9-DC4F-8CA50A4CFBE9}"/>
          </ac:spMkLst>
        </pc:spChg>
        <pc:grpChg chg="del">
          <ac:chgData name="Duncan Jack" userId="b02d8bf3-2e10-4dd6-9d46-14f260c151d2" providerId="ADAL" clId="{563B3A56-F1AF-4FB9-AB3F-8DB298A6B49E}" dt="2022-06-07T15:05:01.670" v="1960" actId="478"/>
          <ac:grpSpMkLst>
            <pc:docMk/>
            <pc:sldMk cId="976834629" sldId="264"/>
            <ac:grpSpMk id="3" creationId="{60192CE9-ED07-B56E-69A1-A5310D6B4DF0}"/>
          </ac:grpSpMkLst>
        </pc:grpChg>
        <pc:grpChg chg="add del mod">
          <ac:chgData name="Duncan Jack" userId="b02d8bf3-2e10-4dd6-9d46-14f260c151d2" providerId="ADAL" clId="{563B3A56-F1AF-4FB9-AB3F-8DB298A6B49E}" dt="2022-06-07T15:06:59.073" v="2110" actId="165"/>
          <ac:grpSpMkLst>
            <pc:docMk/>
            <pc:sldMk cId="976834629" sldId="264"/>
            <ac:grpSpMk id="4" creationId="{2F319B33-C80A-FFA7-41A3-1010020CF67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5" creationId="{5F4782B8-C999-A31C-7707-DFC88873A9D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" creationId="{1839CD1F-944E-2AC3-5076-37F60A325CA8}"/>
          </ac:grpSpMkLst>
        </pc:grpChg>
        <pc:grpChg chg="add del mod">
          <ac:chgData name="Duncan Jack" userId="b02d8bf3-2e10-4dd6-9d46-14f260c151d2" providerId="ADAL" clId="{563B3A56-F1AF-4FB9-AB3F-8DB298A6B49E}" dt="2022-06-07T15:06:56.366" v="2109" actId="478"/>
          <ac:grpSpMkLst>
            <pc:docMk/>
            <pc:sldMk cId="976834629" sldId="264"/>
            <ac:grpSpMk id="231" creationId="{5333D020-E5C5-7A65-D2B5-5EE5A7E723EC}"/>
          </ac:grpSpMkLst>
        </pc:grpChg>
        <pc:grpChg chg="add del mod">
          <ac:chgData name="Duncan Jack" userId="b02d8bf3-2e10-4dd6-9d46-14f260c151d2" providerId="ADAL" clId="{563B3A56-F1AF-4FB9-AB3F-8DB298A6B49E}" dt="2022-06-07T15:06:55.784" v="2108" actId="478"/>
          <ac:grpSpMkLst>
            <pc:docMk/>
            <pc:sldMk cId="976834629" sldId="264"/>
            <ac:grpSpMk id="238" creationId="{C57F0C1E-4FDA-1DC5-EDED-41003FEFD785}"/>
          </ac:grpSpMkLst>
        </pc:grpChg>
        <pc:grpChg chg="add del mod">
          <ac:chgData name="Duncan Jack" userId="b02d8bf3-2e10-4dd6-9d46-14f260c151d2" providerId="ADAL" clId="{563B3A56-F1AF-4FB9-AB3F-8DB298A6B49E}" dt="2022-06-07T15:06:55.076" v="2107" actId="478"/>
          <ac:grpSpMkLst>
            <pc:docMk/>
            <pc:sldMk cId="976834629" sldId="264"/>
            <ac:grpSpMk id="245" creationId="{1B8F4174-A1D6-CC21-D990-128A1E177663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2" creationId="{0C52093A-1FF4-F25B-E747-A4A4887F8649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9" creationId="{A30BB31B-2188-0C79-C7E9-DED9090EC346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66" creationId="{4261304B-3A93-5496-C468-650603968295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73" creationId="{64784DBD-28C9-23DD-0D61-29C934830E6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290" creationId="{D55DCD16-9DB0-044E-0EAF-A0AB20EFF01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01" creationId="{FD5C1F24-44B3-D166-D205-F5A61E9877F9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12" creationId="{3720C7C0-4A6D-BE2B-D49A-E1FA1F2CB264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23" creationId="{CEA76F3B-68BB-727D-8932-3BDBE2B6AA7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34" creationId="{7537444E-62DD-DC2C-23EB-9C294B5FE98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45" creationId="{805C32F1-BB80-7ACE-42E8-F18B1A78722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56" creationId="{74057221-B2C4-DACE-E245-568923683627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67" creationId="{0B1949A5-7D49-ADA3-8BB2-B28C2EC7C75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78" creationId="{3AB6E836-1258-9D57-EAE2-A21D0C8BBBFE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390" creationId="{4BBE4E1F-AFFA-0D34-DCBC-1AA4933EEA1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1" creationId="{52EF3C79-A2D0-4635-225E-78860356EB6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2" creationId="{E280B8F5-DF8F-58F3-3303-E6689B77AC94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3" creationId="{55B2D873-FC91-1CC6-024B-6AE8EDBE6FC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4" creationId="{673178DD-B034-2BE7-494D-2123C8761593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5" creationId="{3A4F60B7-369B-F582-3F37-E5C98606594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6" creationId="{796D202B-521C-4224-82A5-94A59CB3BDD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7" creationId="{E42DFCCA-BC1B-C9DA-441D-EEB1B3E27B68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8" creationId="{EB08B9A1-FDDB-411A-569E-505E228871D5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9" creationId="{3F8C4CF5-929D-E2A9-AFE2-F0F1AC16C55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400" creationId="{F37F5FBC-ABDF-C3FA-CC7D-24AE1EC43957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501" creationId="{06091983-5F20-83FD-01C0-35D0E8F41F10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2" creationId="{E481EB3B-58FA-86FA-D425-752D918AD57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3" creationId="{8E049D4F-D0EE-9E63-AB01-45AF8DAFDCE2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4" creationId="{60BFBA41-4644-E0B5-70CA-CEC984689D08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5" creationId="{564D1263-7479-BA0E-19AD-9233FE75A68B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6" creationId="{047D5B54-B379-3196-F1C0-234DDE59764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7" creationId="{16EF6406-3EFB-2798-B97D-0AD21084E3D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8" creationId="{590AC6C5-D1A0-2B95-3DE6-E02CE6F4EA3D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9" creationId="{9E201ACC-0DE2-438C-D1C0-789DE520402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0" creationId="{9501F15D-57A6-957A-DA99-6C2E799E5744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1" creationId="{70204CA2-AD10-CBA4-A65F-BFC20C03372A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12" creationId="{278185CB-284B-7051-76F3-869E75DE433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3" creationId="{73F13A3E-6FB4-5FB7-C85D-32B16216152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4" creationId="{61362B28-8669-2890-5C1B-CE6CC5058340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5" creationId="{88025425-1BA9-F6DB-69C3-32290E0D3371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6" creationId="{28881099-CD37-766B-99BF-95DF9B6F1984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7" creationId="{4174D3E3-8677-2635-3F78-5E0740C20F9D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8" creationId="{2A62FFA9-DFD2-2F31-700D-C4D31A86B40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9" creationId="{C94925BE-9573-DE38-F8E8-6176F3B2F0E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0" creationId="{AD6F8C57-6F7F-9C04-CE5D-E9BF6919491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1" creationId="{7F86C4BA-185F-4101-364A-E471F42D2E4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2" creationId="{C5C9E704-D443-B34F-738F-B7E9E10FD3B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723" creationId="{325B1284-1E47-C78A-EB41-28AFBA104664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4" creationId="{BA3E2533-A5EF-07FB-E901-B7AD8133D9D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5" creationId="{801ECB76-A6B1-3831-688D-2489358609FC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6" creationId="{0E8DDBFF-5D9C-FB22-D9B5-507A4014879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7" creationId="{2C7ACC7E-67F9-7A0B-CD16-C4DB207E6F36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8" creationId="{680A3ABC-BC89-4BBA-85FB-71D2887A79E8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9" creationId="{82CF4A3B-7A66-394A-6741-0095A0F9C7CA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0" creationId="{807CE670-AA29-DC73-8338-FE16C2A72EF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1" creationId="{ED76B76C-B263-3D0D-2ED0-FA49B678AC79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2" creationId="{CB0E4C91-0330-DC07-3641-5FD0FFE9B6C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3" creationId="{0C47E1DF-CEBA-ADCB-86E1-14C3708E8569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834" creationId="{EDC2EEB5-F40B-E9AE-68FF-8F0C6F642E49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5" creationId="{4B41B1DA-A97B-606A-99AB-7A2D22449F12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6" creationId="{439C39A5-0209-A0D1-2B00-F59653A5ED87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7" creationId="{1F28904E-AFD7-6340-2479-20EFFFAE871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8" creationId="{113DF50B-5035-3345-6F8A-52AC286F8F68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9" creationId="{11575286-30E1-51B8-C2C9-F62521842E46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0" creationId="{3085E3FA-E8CF-A750-ACC2-48CD31D468BB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1" creationId="{0243CAE6-FE6E-F07D-929F-57CB08F075C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2" creationId="{423F0A91-55EE-5D5E-749D-32A0D88A770A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3" creationId="{47A20253-430E-981F-775D-4E542FADF74D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4" creationId="{BC0495B9-9D09-F78C-07F2-7C5181D5C69D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945" creationId="{881E2298-5054-140E-2386-86340196AE0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6" creationId="{3DF2F094-C945-82E1-C174-9A37CED9FADD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7" creationId="{EC619EA9-5ABB-7E05-96B9-4E6C18383ADE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8" creationId="{421EDA74-3A1E-ED9D-D84A-9EEBAE12C6B1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9" creationId="{4B24BC92-AD0B-F764-D163-00BBEA738743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0" creationId="{E1EEAA5E-D40E-B0DE-0D5C-9425D01C9DC2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1" creationId="{7DE91883-A2DC-0DDD-04A8-C55587EC1285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2" creationId="{8DAD92F3-BE4F-436B-959F-E6EBE5D3C4B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3" creationId="{EAF117CB-4416-54E4-58BD-AB5810F60759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4" creationId="{363127BC-BA89-0147-3DF4-A4182D460458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5" creationId="{252F996B-ED60-394C-FD76-3AAB8542A4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056" creationId="{F567F729-97AB-B606-1FAD-921F36E8CF8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7" creationId="{839402F0-8758-EE34-09CB-A01B99D9CEB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8" creationId="{D4836765-7111-4C5D-4A73-C570CE6E2B3B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9" creationId="{6B190AFA-ED61-F767-A679-0BD75F1363C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0" creationId="{A70472E3-5B4B-7C57-C42E-8CDC7505D3F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1" creationId="{8194C3E5-269C-6A82-66B5-6F64BDD23C1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2" creationId="{822440A4-B075-CF5D-E98E-B51D10DE62EA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3" creationId="{70287808-67CF-5694-7016-0D66DAA69C4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4" creationId="{005699B9-2AB9-09F9-F6CC-C3BEBFAD6502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5" creationId="{B818188C-B863-3FED-D70F-9992C1C75574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6" creationId="{CABB787E-9AC0-C60F-1F5A-73AA74351203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167" creationId="{1CADCABB-2B1D-8D22-04A6-470C374CED97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8" creationId="{E4F30993-602A-F6CB-91A3-9F052EB94F4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9" creationId="{93E53421-1EC8-9513-5A67-D658C64082FC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0" creationId="{0D1D1A56-D6D2-4E3C-BE0E-068A871E3406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1" creationId="{4C30E5F8-245F-7665-2829-0D047897D06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2" creationId="{5C39E521-6A8F-66D7-57EE-94583947F424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3" creationId="{0FBAE85C-0DCB-4CCD-2B7E-E4406E872AB3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4" creationId="{1C3AAE69-0BB1-230B-BF73-EA909E520AE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5" creationId="{6CA4A255-D7F6-3135-5EE4-935B7C14ED99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6" creationId="{6A92B24D-B92A-1EF7-0CDE-67A01B4A825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7" creationId="{083B2EA7-FE92-22C9-C189-F6C3CBDCE5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278" creationId="{C01AF4B4-52BA-76D3-F1FE-685AFF7F8347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79" creationId="{04D4C4C2-5287-E10C-CF65-1258D98C12A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0" creationId="{BB80EC5A-A29F-B77F-665B-9EDC13DB92BB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1" creationId="{2F27BBEA-CA25-A14B-D70A-EBF53DCF34F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2" creationId="{F0ECD8B3-06E0-5FFB-C879-D9A377C7119A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3" creationId="{2B5CC1AF-EBA7-969B-BDF2-FA9FA08C7F72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4" creationId="{F977E1C9-E0EB-16EA-C924-7C8143614351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5" creationId="{BFE95E59-B1FF-CEC1-2317-43F7C2663734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6" creationId="{B6A424DD-011B-7105-64E1-0F5D66453CA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7" creationId="{85CAAC96-7DE1-3205-E101-444C7804249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8" creationId="{D3955BFF-1AFB-DC61-CFE9-AA3B94C9537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389" creationId="{803535BD-5296-70C7-F4C8-2D0A7A57319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0" creationId="{A7A6A310-BF11-4856-CF7B-F76AF7AA7B1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1" creationId="{34F97DBF-0827-2ADD-C75A-A1C21F5598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2" creationId="{6304F8E3-9ECF-31F1-05F7-E4C11C14AF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3" creationId="{A5AEED3E-2E2F-41FF-765D-933F4DFB1A5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4" creationId="{1D9DA80C-A381-AFF8-BA6C-BA2C5A37CE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5" creationId="{9A048CF9-69DB-7813-743D-D8F4970AFDD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6" creationId="{D8627284-6C48-6AB8-F98C-2D07BD079A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7" creationId="{F51CE96D-1ED5-B617-C50E-62F573DA516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8" creationId="{EB1EFE10-2C68-2619-09D6-7A14CBEFE08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9" creationId="{8BD77A77-EA3C-F852-0BA4-67D6A120A99B}"/>
          </ac:grpSpMkLst>
        </pc:grpChg>
        <pc:grpChg chg="del">
          <ac:chgData name="Duncan Jack" userId="b02d8bf3-2e10-4dd6-9d46-14f260c151d2" providerId="ADAL" clId="{563B3A56-F1AF-4FB9-AB3F-8DB298A6B49E}" dt="2022-06-07T15:04:55.660" v="1959" actId="478"/>
          <ac:grpSpMkLst>
            <pc:docMk/>
            <pc:sldMk cId="976834629" sldId="264"/>
            <ac:grpSpMk id="1535" creationId="{CDF61D9C-D48E-80AE-E5E3-3A0061BACE5C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720" creationId="{D9E8E932-8155-4FBD-846C-FA3EB4B2129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1" creationId="{D4809E85-2644-C448-6CA3-6E69E5334E8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2" creationId="{1093D704-3FA4-DC41-598E-A95F064D6E4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3" creationId="{FD328BDD-7B75-FAFD-87F8-3EA6AD917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4" creationId="{A326916E-6F68-3685-C4A7-590AD886D17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5" creationId="{44F88F74-9467-8052-D389-60922DA8ED4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6" creationId="{CA50C6B0-B7C5-E5CD-4319-15284D9A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7" creationId="{05F6A9A7-B96A-9C87-4C92-1A34DAFE81F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8" creationId="{ECE42CC9-5886-66BB-CE97-5707B8FFA98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9" creationId="{929D5DE3-45B0-73A5-FD83-68445F484D7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30" creationId="{3CD829F3-9B4F-017D-F893-7393E697A2EA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831" creationId="{2F30CCD0-7C89-82D1-6DB7-3E706E95B4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2" creationId="{3A9286EA-69B5-0C6B-968F-9EE30C9750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3" creationId="{D4E48381-B4EC-020B-3896-7AA8661B71E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4" creationId="{BD3CB4F9-3A6B-8F6C-BE5D-AAB4C17908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5" creationId="{5F6ABDB1-41FB-0A62-AB67-D274E56BB0C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6" creationId="{79AA3D79-8445-3076-DD41-A040C18B4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7" creationId="{0F9CB453-DD64-2BB6-0B87-F3AF6426EC6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8" creationId="{D69FF958-9C86-8FE9-B254-71C302AE25F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9" creationId="{A200E537-F51C-AE3E-9460-471F20E3F32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0" creationId="{E471FDDA-D335-CEBB-7E16-E6463D0E1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1" creationId="{2E5E87C6-0A14-E2DF-CC28-8993E0A99992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942" creationId="{DFAFAD7D-7EA7-F981-1D06-54DBACA36E3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3" creationId="{7E69C80B-35F2-6408-928D-502879A8A6C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4" creationId="{D882C19B-D131-012D-A640-1777C7EF7C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5" creationId="{47FDC1DC-4DDE-249D-C4FF-BB7EF926F97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6" creationId="{4DE1D6AA-DE61-E1F2-CBF6-FB1CD5D6536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7" creationId="{876FCBE9-3328-3916-D780-7525C4B4894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8" creationId="{CEF3CC6F-627E-43C8-4579-0FB4DB42CDD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9" creationId="{954ACF83-0592-CEAD-A92C-E671CAB89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0" creationId="{D18CA502-670C-C316-DCFC-D0A8A3F8B35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1" creationId="{62D200AF-C863-4F2B-9746-B2B7A5D6F7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2" creationId="{938F03FC-FFE9-A10C-15D5-BC107BE6F65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053" creationId="{D2CD6FBC-C534-9EE7-13A1-56400EAC70E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4" creationId="{E9303203-BE09-CB9C-C5CB-733EFB1526F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5" creationId="{F86AE638-E03F-5A45-A6E9-7AC3CCA88D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6" creationId="{9B593014-911B-E65F-9AFB-E011FE784A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7" creationId="{43934E2C-9F17-8964-FEC3-65D0FF9576A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8" creationId="{71D0A067-2062-EB95-D5E2-4C1F1BAA91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9" creationId="{37147258-B0BC-F84A-D0C5-AB3D3AAEC49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0" creationId="{525DF984-B908-6FEA-FABC-A38C56C2739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1" creationId="{E611E06D-81DA-D9AF-EFCF-C740FF01586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2" creationId="{DF7446F2-6687-CE74-2B3D-AE0A42B562E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3" creationId="{2493C20D-DBF5-01A8-ACAA-47280EBE3929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164" creationId="{A99BF24D-6101-2444-B6E6-48E159EA4B0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5" creationId="{923B26C0-DFBF-B85B-F3CE-34DF7528AC5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6" creationId="{F6918056-49B4-AE53-8D3C-92EFCBADDA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7" creationId="{104780BB-96AD-BEED-945C-7FDB56FCF6E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8" creationId="{A40E1506-2C61-C7D9-F0BF-C2C36398BE5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9" creationId="{B0937E02-DB76-956F-3D49-B73428A5E7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0" creationId="{C0E97FBC-57AB-A8BA-64C7-986C80AE7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1" creationId="{7C976D8B-E775-D534-A0F1-450211DF86E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2" creationId="{B7DCC58E-B525-77BF-D5D2-2A43A76FF2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3" creationId="{88882091-0F7D-677D-E961-DF2C1B9D185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4" creationId="{9CB19417-1091-CFE1-3D03-08778C25B987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275" creationId="{2024EDCF-3718-CC54-26E8-995481EF48B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6" creationId="{550B9F52-44AD-E385-5036-C7076CA42BF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7" creationId="{D10399A3-8AE5-D9E8-7390-C841FB9DC22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8" creationId="{83985DB1-05DE-C3B2-0402-E3BBA1A81B7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9" creationId="{504D1206-FEEF-4667-F918-94131AC814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0" creationId="{4B3C7377-E776-D50F-7A0F-CF9A6D0A8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1" creationId="{F9699D98-3BCF-BDF0-69BE-A4EDF8D122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2" creationId="{A4E8225B-F3C5-7921-9AF3-9FB04998E5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3" creationId="{ABFA6399-EBB5-CE93-1676-067D8D11801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4" creationId="{BC1EEEC3-28AD-F2F0-F8EB-E95D3B0C3D4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5" creationId="{B0B48CBC-C35D-E6D9-D37C-4B3B637FBDC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386" creationId="{7AF74313-E7F8-C761-3F96-8BD48CFC2A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7" creationId="{0719493A-0F4F-B960-05F7-0D57C709AD1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8" creationId="{E55A578E-2C44-75BE-ECB8-C9BA7E9C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9" creationId="{793FA136-EF41-5F63-F384-43C53A51664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0" creationId="{A4887306-6EEF-51FE-9D90-904573BB359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1" creationId="{112115F4-E8C7-2405-D1A3-78B9FE25803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2" creationId="{4D4BAC2C-DAAC-CF68-1C6D-4374B57D416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3" creationId="{41DD5F92-CD4C-75DB-4E14-E0C4A6E012C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4" creationId="{57BF8A92-4DAD-3D93-8E01-2890D3AD6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5" creationId="{64D417A8-E05F-F22B-A221-F73C8BBB9D1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6" creationId="{4C66067E-F9C4-294D-76ED-031A10BBE55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497" creationId="{8D4658C8-54F3-326D-274E-BC5687EB5FA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8" creationId="{C707FBF2-2D79-6CBA-F250-0D613F2270F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9" creationId="{FD0C308E-BCE1-FA90-C704-7C91C66F74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0" creationId="{41226365-267C-4A94-D6CF-0F0795736AC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1" creationId="{B662E2AA-E0D7-5C8C-9AB5-4EDE325458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2" creationId="{376C1611-9E3D-31CD-B986-7398CF057F5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3" creationId="{FC71885C-B1BE-967C-88A9-E7933901B0C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4" creationId="{32968109-32F9-E5A3-1F0B-D2081F4BC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5" creationId="{89EF8EA2-4992-3949-551F-1E81D9FE532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6" creationId="{564103AB-B533-DC69-51C3-72CA313F41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7" creationId="{CEF7D9F2-2E1C-32B7-8E38-74E74EDCB47B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608" creationId="{FD16767F-75BD-886C-C78D-2FCF19CE4AC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09" creationId="{88CF85E7-5100-1292-2B52-AA410FDF8D8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0" creationId="{9CC29723-2A87-10D7-756D-C1E4F132834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1" creationId="{F4879F48-BB3A-80B5-73EF-80397D0969C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2" creationId="{A70CDDD5-E218-26BC-E6B0-0F8C785463F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3" creationId="{6D8B0F13-0C71-F88B-0644-19D960AEB15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4" creationId="{D942BD86-5308-8A63-51A8-1078D60538D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5" creationId="{45B17701-D994-DE87-9C13-79267535238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6" creationId="{60FA788E-77E1-2BB0-6335-17E982F0375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7" creationId="{5B1C383F-527B-9E27-051D-D098BA8634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8" creationId="{A844997D-5643-DE2C-5D1F-490D2873E6DB}"/>
          </ac:grpSpMkLst>
        </pc:grpChg>
      </pc:sldChg>
      <pc:sldChg chg="add del">
        <pc:chgData name="Duncan Jack" userId="b02d8bf3-2e10-4dd6-9d46-14f260c151d2" providerId="ADAL" clId="{563B3A56-F1AF-4FB9-AB3F-8DB298A6B49E}" dt="2022-06-07T15:02:22.190" v="1854"/>
        <pc:sldMkLst>
          <pc:docMk/>
          <pc:sldMk cId="406109449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5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1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3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roup 2297">
            <a:extLst>
              <a:ext uri="{FF2B5EF4-FFF2-40B4-BE49-F238E27FC236}">
                <a16:creationId xmlns:a16="http://schemas.microsoft.com/office/drawing/2014/main" id="{0C2A3CB0-FE69-AE6C-7AED-AA1EF8E7C711}"/>
              </a:ext>
            </a:extLst>
          </p:cNvPr>
          <p:cNvGrpSpPr/>
          <p:nvPr/>
        </p:nvGrpSpPr>
        <p:grpSpPr>
          <a:xfrm>
            <a:off x="108000" y="2402668"/>
            <a:ext cx="3645332" cy="4194332"/>
            <a:chOff x="2258668" y="1548000"/>
            <a:chExt cx="3645332" cy="4194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E3156A-BF9F-856F-DCB3-E84318109E56}"/>
                </a:ext>
              </a:extLst>
            </p:cNvPr>
            <p:cNvGrpSpPr/>
            <p:nvPr/>
          </p:nvGrpSpPr>
          <p:grpSpPr>
            <a:xfrm>
              <a:off x="3132000" y="2097000"/>
              <a:ext cx="2772000" cy="2772000"/>
              <a:chOff x="2988000" y="2241000"/>
              <a:chExt cx="2772000" cy="2772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EB3D91-A159-6678-900A-423830777FA5}"/>
                  </a:ext>
                </a:extLst>
              </p:cNvPr>
              <p:cNvGrpSpPr/>
              <p:nvPr/>
            </p:nvGrpSpPr>
            <p:grpSpPr>
              <a:xfrm>
                <a:off x="3852000" y="224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1039015-B7BB-2FC2-D5B9-2FD9038043C8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22D5785-9758-464C-C29A-9E19844EA53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4524BAC2-82FF-9D06-B640-8C68064E10A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ACDEDD54-2317-6774-C488-FD960FEEE29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8E1AA744-A0CB-5C08-FF92-F39792D8133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CA7B904F-570C-1F81-243E-1FDC657BC9B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AD8BCD4F-7802-E992-4699-F85358E05D2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00DBC4F9-5AD9-85B5-1740-BFEF74D26C1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B87FCAF5-5028-EE38-A0BE-0919E4CB6FA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42D4443C-A08A-1C4B-E02A-C8E35B1875C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89" name="Group 1388">
                  <a:extLst>
                    <a:ext uri="{FF2B5EF4-FFF2-40B4-BE49-F238E27FC236}">
                      <a16:creationId xmlns:a16="http://schemas.microsoft.com/office/drawing/2014/main" id="{BB3DE8B2-F17B-1269-DFD0-FB08069468C1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390" name="Cube 1389">
                    <a:extLst>
                      <a:ext uri="{FF2B5EF4-FFF2-40B4-BE49-F238E27FC236}">
                        <a16:creationId xmlns:a16="http://schemas.microsoft.com/office/drawing/2014/main" id="{E435D929-4A4B-4BB7-4FD9-9EDD5EDC72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223B6DA4-D33A-4F6A-503B-DD7C3311260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2" name="Cube 1391">
                    <a:extLst>
                      <a:ext uri="{FF2B5EF4-FFF2-40B4-BE49-F238E27FC236}">
                        <a16:creationId xmlns:a16="http://schemas.microsoft.com/office/drawing/2014/main" id="{6D483345-AA3B-C400-A46D-BFCD68845FF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3" name="Cube 1392">
                    <a:extLst>
                      <a:ext uri="{FF2B5EF4-FFF2-40B4-BE49-F238E27FC236}">
                        <a16:creationId xmlns:a16="http://schemas.microsoft.com/office/drawing/2014/main" id="{65D6408E-B1C1-8421-048D-D74ADB2C2F6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4" name="Cube 1393">
                    <a:extLst>
                      <a:ext uri="{FF2B5EF4-FFF2-40B4-BE49-F238E27FC236}">
                        <a16:creationId xmlns:a16="http://schemas.microsoft.com/office/drawing/2014/main" id="{ABC008D9-2DC0-DD9E-6E41-B2EF09BD9F5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9BF67CD2-2BA3-30BB-02EF-AD5F065A4D9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6" name="Cube 1395">
                    <a:extLst>
                      <a:ext uri="{FF2B5EF4-FFF2-40B4-BE49-F238E27FC236}">
                        <a16:creationId xmlns:a16="http://schemas.microsoft.com/office/drawing/2014/main" id="{52C500D3-0A22-CB69-32EF-9F2583B17D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7" name="Cube 1396">
                    <a:extLst>
                      <a:ext uri="{FF2B5EF4-FFF2-40B4-BE49-F238E27FC236}">
                        <a16:creationId xmlns:a16="http://schemas.microsoft.com/office/drawing/2014/main" id="{4504E7D9-5561-B5D1-6952-24557C2B6B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8" name="Cube 1397">
                    <a:extLst>
                      <a:ext uri="{FF2B5EF4-FFF2-40B4-BE49-F238E27FC236}">
                        <a16:creationId xmlns:a16="http://schemas.microsoft.com/office/drawing/2014/main" id="{5489A21E-EBD4-984D-524A-925324957B8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CBA8548-2ED4-071C-C5DA-571D66F6910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00" name="Cube 1399">
                    <a:extLst>
                      <a:ext uri="{FF2B5EF4-FFF2-40B4-BE49-F238E27FC236}">
                        <a16:creationId xmlns:a16="http://schemas.microsoft.com/office/drawing/2014/main" id="{9F859448-CCA7-9C76-40E6-B748C29614A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5A3F7CC6-6951-EE54-BE6E-1EA8A62939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8F9901E3-363A-CF8E-D3B3-021A3F389A5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3" name="Cube 1402">
                    <a:extLst>
                      <a:ext uri="{FF2B5EF4-FFF2-40B4-BE49-F238E27FC236}">
                        <a16:creationId xmlns:a16="http://schemas.microsoft.com/office/drawing/2014/main" id="{B84FEC5C-000C-D34B-ECE8-E5D49A5766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4" name="Cube 1403">
                    <a:extLst>
                      <a:ext uri="{FF2B5EF4-FFF2-40B4-BE49-F238E27FC236}">
                        <a16:creationId xmlns:a16="http://schemas.microsoft.com/office/drawing/2014/main" id="{BE6A8D93-CF67-9EF6-CE05-382847DF13E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5" name="Cube 1404">
                    <a:extLst>
                      <a:ext uri="{FF2B5EF4-FFF2-40B4-BE49-F238E27FC236}">
                        <a16:creationId xmlns:a16="http://schemas.microsoft.com/office/drawing/2014/main" id="{49A4FA2F-212D-288D-6B6D-A8E0608292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6" name="Cube 1405">
                    <a:extLst>
                      <a:ext uri="{FF2B5EF4-FFF2-40B4-BE49-F238E27FC236}">
                        <a16:creationId xmlns:a16="http://schemas.microsoft.com/office/drawing/2014/main" id="{5E73C14A-AF94-7707-5C8B-BF2CEBBB2D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7" name="Cube 1406">
                    <a:extLst>
                      <a:ext uri="{FF2B5EF4-FFF2-40B4-BE49-F238E27FC236}">
                        <a16:creationId xmlns:a16="http://schemas.microsoft.com/office/drawing/2014/main" id="{AA497606-1B0D-5B88-A70B-8A34C0EA637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8" name="Cube 1407">
                    <a:extLst>
                      <a:ext uri="{FF2B5EF4-FFF2-40B4-BE49-F238E27FC236}">
                        <a16:creationId xmlns:a16="http://schemas.microsoft.com/office/drawing/2014/main" id="{AFB51106-673D-0112-E90F-4A76796244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09" name="Group 1408">
                  <a:extLst>
                    <a:ext uri="{FF2B5EF4-FFF2-40B4-BE49-F238E27FC236}">
                      <a16:creationId xmlns:a16="http://schemas.microsoft.com/office/drawing/2014/main" id="{AC4D4EDF-C6D5-FD88-7B7E-8DD3125B58EC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10" name="Cube 1409">
                    <a:extLst>
                      <a:ext uri="{FF2B5EF4-FFF2-40B4-BE49-F238E27FC236}">
                        <a16:creationId xmlns:a16="http://schemas.microsoft.com/office/drawing/2014/main" id="{B79A1314-FE54-69E2-8856-206C4F94D1C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1" name="Cube 1410">
                    <a:extLst>
                      <a:ext uri="{FF2B5EF4-FFF2-40B4-BE49-F238E27FC236}">
                        <a16:creationId xmlns:a16="http://schemas.microsoft.com/office/drawing/2014/main" id="{F89EBD68-21C2-BE88-B7FD-EB3ACC3FADF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2" name="Cube 1411">
                    <a:extLst>
                      <a:ext uri="{FF2B5EF4-FFF2-40B4-BE49-F238E27FC236}">
                        <a16:creationId xmlns:a16="http://schemas.microsoft.com/office/drawing/2014/main" id="{F7FA5EB3-43FB-CC15-AF7D-B4CDBC90F0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3" name="Cube 1412">
                    <a:extLst>
                      <a:ext uri="{FF2B5EF4-FFF2-40B4-BE49-F238E27FC236}">
                        <a16:creationId xmlns:a16="http://schemas.microsoft.com/office/drawing/2014/main" id="{A04FB6EB-6DBC-834B-1BF5-589DAEAE5C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4" name="Cube 1413">
                    <a:extLst>
                      <a:ext uri="{FF2B5EF4-FFF2-40B4-BE49-F238E27FC236}">
                        <a16:creationId xmlns:a16="http://schemas.microsoft.com/office/drawing/2014/main" id="{68509694-62C0-0E79-1A83-74BAED05D3B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5" name="Cube 1414">
                    <a:extLst>
                      <a:ext uri="{FF2B5EF4-FFF2-40B4-BE49-F238E27FC236}">
                        <a16:creationId xmlns:a16="http://schemas.microsoft.com/office/drawing/2014/main" id="{C6C667B8-AC9D-04F5-9781-8562A8C2F99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6" name="Cube 1415">
                    <a:extLst>
                      <a:ext uri="{FF2B5EF4-FFF2-40B4-BE49-F238E27FC236}">
                        <a16:creationId xmlns:a16="http://schemas.microsoft.com/office/drawing/2014/main" id="{C1DA13BE-F640-8BAB-8CE1-489EC0577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7" name="Cube 1416">
                    <a:extLst>
                      <a:ext uri="{FF2B5EF4-FFF2-40B4-BE49-F238E27FC236}">
                        <a16:creationId xmlns:a16="http://schemas.microsoft.com/office/drawing/2014/main" id="{78EB87BF-5F1D-629C-3F67-BBD5E34498A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8" name="Cube 1417">
                    <a:extLst>
                      <a:ext uri="{FF2B5EF4-FFF2-40B4-BE49-F238E27FC236}">
                        <a16:creationId xmlns:a16="http://schemas.microsoft.com/office/drawing/2014/main" id="{92C2DD80-1A23-6B26-C810-B23FB5B26C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8A62DB4D-3524-3CBC-84DA-FF08054EF560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20" name="Cube 1419">
                    <a:extLst>
                      <a:ext uri="{FF2B5EF4-FFF2-40B4-BE49-F238E27FC236}">
                        <a16:creationId xmlns:a16="http://schemas.microsoft.com/office/drawing/2014/main" id="{7FD89592-296A-DB63-8396-1B79E765B1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1" name="Cube 1420">
                    <a:extLst>
                      <a:ext uri="{FF2B5EF4-FFF2-40B4-BE49-F238E27FC236}">
                        <a16:creationId xmlns:a16="http://schemas.microsoft.com/office/drawing/2014/main" id="{B79A5CF6-DC83-492C-DD07-AA227C79CA2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2" name="Cube 1421">
                    <a:extLst>
                      <a:ext uri="{FF2B5EF4-FFF2-40B4-BE49-F238E27FC236}">
                        <a16:creationId xmlns:a16="http://schemas.microsoft.com/office/drawing/2014/main" id="{62EBA2EB-6B4E-B2BB-A27D-F41975E69B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3" name="Cube 1422">
                    <a:extLst>
                      <a:ext uri="{FF2B5EF4-FFF2-40B4-BE49-F238E27FC236}">
                        <a16:creationId xmlns:a16="http://schemas.microsoft.com/office/drawing/2014/main" id="{8541BFCB-A168-FF1C-9353-603221031BA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4" name="Cube 1423">
                    <a:extLst>
                      <a:ext uri="{FF2B5EF4-FFF2-40B4-BE49-F238E27FC236}">
                        <a16:creationId xmlns:a16="http://schemas.microsoft.com/office/drawing/2014/main" id="{281C3C86-32EF-A7E7-B204-677259CCB82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5" name="Cube 1424">
                    <a:extLst>
                      <a:ext uri="{FF2B5EF4-FFF2-40B4-BE49-F238E27FC236}">
                        <a16:creationId xmlns:a16="http://schemas.microsoft.com/office/drawing/2014/main" id="{EBE6A0BF-11B7-EEA6-DDA4-22346826ED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6" name="Cube 1425">
                    <a:extLst>
                      <a:ext uri="{FF2B5EF4-FFF2-40B4-BE49-F238E27FC236}">
                        <a16:creationId xmlns:a16="http://schemas.microsoft.com/office/drawing/2014/main" id="{2BFE97D7-31D2-4B21-5448-8114E8D6C9A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7" name="Cube 1426">
                    <a:extLst>
                      <a:ext uri="{FF2B5EF4-FFF2-40B4-BE49-F238E27FC236}">
                        <a16:creationId xmlns:a16="http://schemas.microsoft.com/office/drawing/2014/main" id="{DCA3DB6B-FC8A-F94B-1983-2F6C048A1F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8" name="Cube 1427">
                    <a:extLst>
                      <a:ext uri="{FF2B5EF4-FFF2-40B4-BE49-F238E27FC236}">
                        <a16:creationId xmlns:a16="http://schemas.microsoft.com/office/drawing/2014/main" id="{AE90C7BC-DB1E-AB55-29F8-9DD03567715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29" name="Group 1428">
                  <a:extLst>
                    <a:ext uri="{FF2B5EF4-FFF2-40B4-BE49-F238E27FC236}">
                      <a16:creationId xmlns:a16="http://schemas.microsoft.com/office/drawing/2014/main" id="{C119AFA5-0AAB-CF15-D6B9-7E485879272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30" name="Cube 1429">
                    <a:extLst>
                      <a:ext uri="{FF2B5EF4-FFF2-40B4-BE49-F238E27FC236}">
                        <a16:creationId xmlns:a16="http://schemas.microsoft.com/office/drawing/2014/main" id="{EC06CC52-9F7C-68F3-2F74-DE3412DA1F9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1" name="Cube 1430">
                    <a:extLst>
                      <a:ext uri="{FF2B5EF4-FFF2-40B4-BE49-F238E27FC236}">
                        <a16:creationId xmlns:a16="http://schemas.microsoft.com/office/drawing/2014/main" id="{6F067DCD-026D-BD10-674E-3B86B30C19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2" name="Cube 1431">
                    <a:extLst>
                      <a:ext uri="{FF2B5EF4-FFF2-40B4-BE49-F238E27FC236}">
                        <a16:creationId xmlns:a16="http://schemas.microsoft.com/office/drawing/2014/main" id="{966DE177-FA93-B14E-1A9F-084987A309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3" name="Cube 1432">
                    <a:extLst>
                      <a:ext uri="{FF2B5EF4-FFF2-40B4-BE49-F238E27FC236}">
                        <a16:creationId xmlns:a16="http://schemas.microsoft.com/office/drawing/2014/main" id="{E01C4865-3D4B-34B4-8068-EFF25E84462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4" name="Cube 1433">
                    <a:extLst>
                      <a:ext uri="{FF2B5EF4-FFF2-40B4-BE49-F238E27FC236}">
                        <a16:creationId xmlns:a16="http://schemas.microsoft.com/office/drawing/2014/main" id="{70C6CE31-DEE7-5269-45EC-828B3A49383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5" name="Cube 1434">
                    <a:extLst>
                      <a:ext uri="{FF2B5EF4-FFF2-40B4-BE49-F238E27FC236}">
                        <a16:creationId xmlns:a16="http://schemas.microsoft.com/office/drawing/2014/main" id="{288D8359-D82E-F2AA-46BC-BFFEB45BF7F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6" name="Cube 1435">
                    <a:extLst>
                      <a:ext uri="{FF2B5EF4-FFF2-40B4-BE49-F238E27FC236}">
                        <a16:creationId xmlns:a16="http://schemas.microsoft.com/office/drawing/2014/main" id="{B8DBD8F9-E425-B495-22D9-56EB3C43CB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7" name="Cube 1436">
                    <a:extLst>
                      <a:ext uri="{FF2B5EF4-FFF2-40B4-BE49-F238E27FC236}">
                        <a16:creationId xmlns:a16="http://schemas.microsoft.com/office/drawing/2014/main" id="{C7BD1016-1D23-D797-BFF9-B3CB57D4F31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8" name="Cube 1437">
                    <a:extLst>
                      <a:ext uri="{FF2B5EF4-FFF2-40B4-BE49-F238E27FC236}">
                        <a16:creationId xmlns:a16="http://schemas.microsoft.com/office/drawing/2014/main" id="{CBAA5482-7113-E88F-F32A-2E37BEC7AD4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F43FF77F-99E1-E4FE-0DBE-5CB5DE31DD75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5F7A0D7A-5CC5-F61F-7E77-8D50639F3F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8C7AD891-7CE3-33A1-2518-87610FF0BF1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7FAACF3F-AE8A-34AC-47F5-125CF797C5B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7B555378-091D-3073-2950-28D62321412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13898DB8-7985-8115-F123-10F52A20B3D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5" name="Cube 1444">
                    <a:extLst>
                      <a:ext uri="{FF2B5EF4-FFF2-40B4-BE49-F238E27FC236}">
                        <a16:creationId xmlns:a16="http://schemas.microsoft.com/office/drawing/2014/main" id="{6CD465D5-3A12-5AF4-CF96-38CFBD94298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85821542-1348-D070-BC1D-7304B431645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6C579200-9B14-95C1-DDA7-849DB839CC4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6CB236F4-77A4-D91E-31D6-65D6862FD18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3F7F4FFE-1506-F4DD-7B54-AFC143108F2B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3D9BC3E9-F8DA-6BAB-6E51-EF5AE396900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1" name="Cube 1450">
                    <a:extLst>
                      <a:ext uri="{FF2B5EF4-FFF2-40B4-BE49-F238E27FC236}">
                        <a16:creationId xmlns:a16="http://schemas.microsoft.com/office/drawing/2014/main" id="{CDAF23A7-9A2B-9778-3354-24FCF446631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2" name="Cube 1451">
                    <a:extLst>
                      <a:ext uri="{FF2B5EF4-FFF2-40B4-BE49-F238E27FC236}">
                        <a16:creationId xmlns:a16="http://schemas.microsoft.com/office/drawing/2014/main" id="{70CE23A3-84D6-2D93-68C1-0C8198A67CF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3" name="Cube 1452">
                    <a:extLst>
                      <a:ext uri="{FF2B5EF4-FFF2-40B4-BE49-F238E27FC236}">
                        <a16:creationId xmlns:a16="http://schemas.microsoft.com/office/drawing/2014/main" id="{D9E79000-4B60-6BD5-D6ED-B0777A1982B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4" name="Cube 1453">
                    <a:extLst>
                      <a:ext uri="{FF2B5EF4-FFF2-40B4-BE49-F238E27FC236}">
                        <a16:creationId xmlns:a16="http://schemas.microsoft.com/office/drawing/2014/main" id="{6590B848-B826-68FC-78AD-7D875604E7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5" name="Cube 1454">
                    <a:extLst>
                      <a:ext uri="{FF2B5EF4-FFF2-40B4-BE49-F238E27FC236}">
                        <a16:creationId xmlns:a16="http://schemas.microsoft.com/office/drawing/2014/main" id="{578BDB85-41D2-02D6-35F0-55FE62F44BC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6" name="Cube 1455">
                    <a:extLst>
                      <a:ext uri="{FF2B5EF4-FFF2-40B4-BE49-F238E27FC236}">
                        <a16:creationId xmlns:a16="http://schemas.microsoft.com/office/drawing/2014/main" id="{07C723DE-8342-74CB-720A-9E3EB884987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7" name="Cube 1456">
                    <a:extLst>
                      <a:ext uri="{FF2B5EF4-FFF2-40B4-BE49-F238E27FC236}">
                        <a16:creationId xmlns:a16="http://schemas.microsoft.com/office/drawing/2014/main" id="{8477E35F-9C8A-7428-C247-9DADA792408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8" name="Cube 1457">
                    <a:extLst>
                      <a:ext uri="{FF2B5EF4-FFF2-40B4-BE49-F238E27FC236}">
                        <a16:creationId xmlns:a16="http://schemas.microsoft.com/office/drawing/2014/main" id="{54A4C9C9-E5AD-FDDF-3BD0-A57ABCD212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59" name="Group 1458">
                  <a:extLst>
                    <a:ext uri="{FF2B5EF4-FFF2-40B4-BE49-F238E27FC236}">
                      <a16:creationId xmlns:a16="http://schemas.microsoft.com/office/drawing/2014/main" id="{726BFDFC-CC49-D64F-D6DE-BE236FA0860A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60" name="Cube 1459">
                    <a:extLst>
                      <a:ext uri="{FF2B5EF4-FFF2-40B4-BE49-F238E27FC236}">
                        <a16:creationId xmlns:a16="http://schemas.microsoft.com/office/drawing/2014/main" id="{E53FA869-45F2-DD69-9D6D-012614B6521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1" name="Cube 1460">
                    <a:extLst>
                      <a:ext uri="{FF2B5EF4-FFF2-40B4-BE49-F238E27FC236}">
                        <a16:creationId xmlns:a16="http://schemas.microsoft.com/office/drawing/2014/main" id="{1CC4A4A6-20D4-0EEA-4CB1-2B0F21B6C4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2" name="Cube 1461">
                    <a:extLst>
                      <a:ext uri="{FF2B5EF4-FFF2-40B4-BE49-F238E27FC236}">
                        <a16:creationId xmlns:a16="http://schemas.microsoft.com/office/drawing/2014/main" id="{4C380571-8B31-D448-54F2-AEA91E25E4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3" name="Cube 1462">
                    <a:extLst>
                      <a:ext uri="{FF2B5EF4-FFF2-40B4-BE49-F238E27FC236}">
                        <a16:creationId xmlns:a16="http://schemas.microsoft.com/office/drawing/2014/main" id="{9B603A3C-2C7E-F0A6-FC41-E30D474B715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4" name="Cube 1463">
                    <a:extLst>
                      <a:ext uri="{FF2B5EF4-FFF2-40B4-BE49-F238E27FC236}">
                        <a16:creationId xmlns:a16="http://schemas.microsoft.com/office/drawing/2014/main" id="{8EBB9112-41A4-4CED-5ABD-D18D74A6946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5" name="Cube 1464">
                    <a:extLst>
                      <a:ext uri="{FF2B5EF4-FFF2-40B4-BE49-F238E27FC236}">
                        <a16:creationId xmlns:a16="http://schemas.microsoft.com/office/drawing/2014/main" id="{5F202DA2-B61F-2A55-B9DE-80B66BC9A6B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6" name="Cube 1465">
                    <a:extLst>
                      <a:ext uri="{FF2B5EF4-FFF2-40B4-BE49-F238E27FC236}">
                        <a16:creationId xmlns:a16="http://schemas.microsoft.com/office/drawing/2014/main" id="{6C7E822F-B93C-BA3C-45B5-5357505498E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7" name="Cube 1466">
                    <a:extLst>
                      <a:ext uri="{FF2B5EF4-FFF2-40B4-BE49-F238E27FC236}">
                        <a16:creationId xmlns:a16="http://schemas.microsoft.com/office/drawing/2014/main" id="{E6DCDE51-90B7-9CE8-8043-0DC455AB51D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8" name="Cube 1467">
                    <a:extLst>
                      <a:ext uri="{FF2B5EF4-FFF2-40B4-BE49-F238E27FC236}">
                        <a16:creationId xmlns:a16="http://schemas.microsoft.com/office/drawing/2014/main" id="{0F38BB68-A652-55FF-B84F-F891347E1BE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7D8904E7-77DF-3420-69B7-3265D482420D}"/>
                  </a:ext>
                </a:extLst>
              </p:cNvPr>
              <p:cNvGrpSpPr/>
              <p:nvPr/>
            </p:nvGrpSpPr>
            <p:grpSpPr>
              <a:xfrm>
                <a:off x="3744000" y="234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17A22DD2-291F-B6F2-3028-48BEF8395A61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74" name="Cube 1573">
                    <a:extLst>
                      <a:ext uri="{FF2B5EF4-FFF2-40B4-BE49-F238E27FC236}">
                        <a16:creationId xmlns:a16="http://schemas.microsoft.com/office/drawing/2014/main" id="{806E0074-B724-65D5-21C4-C128A9BDEA1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5" name="Cube 1574">
                    <a:extLst>
                      <a:ext uri="{FF2B5EF4-FFF2-40B4-BE49-F238E27FC236}">
                        <a16:creationId xmlns:a16="http://schemas.microsoft.com/office/drawing/2014/main" id="{9A20AD91-D1F5-6421-40C2-5644CC013B4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6" name="Cube 1575">
                    <a:extLst>
                      <a:ext uri="{FF2B5EF4-FFF2-40B4-BE49-F238E27FC236}">
                        <a16:creationId xmlns:a16="http://schemas.microsoft.com/office/drawing/2014/main" id="{752A905A-3F09-82B7-27E0-F4F56C26F10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7" name="Cube 1576">
                    <a:extLst>
                      <a:ext uri="{FF2B5EF4-FFF2-40B4-BE49-F238E27FC236}">
                        <a16:creationId xmlns:a16="http://schemas.microsoft.com/office/drawing/2014/main" id="{F6FF89F0-EC91-20F5-AC33-CAA0C11575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8" name="Cube 1577">
                    <a:extLst>
                      <a:ext uri="{FF2B5EF4-FFF2-40B4-BE49-F238E27FC236}">
                        <a16:creationId xmlns:a16="http://schemas.microsoft.com/office/drawing/2014/main" id="{26AD2390-EB9C-888A-E731-FCEE349CD0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9" name="Cube 1578">
                    <a:extLst>
                      <a:ext uri="{FF2B5EF4-FFF2-40B4-BE49-F238E27FC236}">
                        <a16:creationId xmlns:a16="http://schemas.microsoft.com/office/drawing/2014/main" id="{5B6C97B0-6B57-96EB-2E05-4365C2DF9C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0" name="Cube 1579">
                    <a:extLst>
                      <a:ext uri="{FF2B5EF4-FFF2-40B4-BE49-F238E27FC236}">
                        <a16:creationId xmlns:a16="http://schemas.microsoft.com/office/drawing/2014/main" id="{B361326A-EF2F-69BB-8CFE-13012F99E32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1" name="Cube 1580">
                    <a:extLst>
                      <a:ext uri="{FF2B5EF4-FFF2-40B4-BE49-F238E27FC236}">
                        <a16:creationId xmlns:a16="http://schemas.microsoft.com/office/drawing/2014/main" id="{A4CBD338-3DAF-E80C-B0F0-BD19F9E94F2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2" name="Cube 1581">
                    <a:extLst>
                      <a:ext uri="{FF2B5EF4-FFF2-40B4-BE49-F238E27FC236}">
                        <a16:creationId xmlns:a16="http://schemas.microsoft.com/office/drawing/2014/main" id="{AB6DC23F-7687-D040-09EE-20EC7C586A1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4" name="Group 1493">
                  <a:extLst>
                    <a:ext uri="{FF2B5EF4-FFF2-40B4-BE49-F238E27FC236}">
                      <a16:creationId xmlns:a16="http://schemas.microsoft.com/office/drawing/2014/main" id="{36030FC1-7D15-CC54-899A-CB4C0B698D4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C8EE4F44-FDDB-F4C5-3D18-7206A8937F2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8AC13A2F-0A9A-5F08-566E-DC9B4C1714A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7" name="Cube 1566">
                    <a:extLst>
                      <a:ext uri="{FF2B5EF4-FFF2-40B4-BE49-F238E27FC236}">
                        <a16:creationId xmlns:a16="http://schemas.microsoft.com/office/drawing/2014/main" id="{317FB490-F50C-B61E-A675-AE0688C6B24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8" name="Cube 1567">
                    <a:extLst>
                      <a:ext uri="{FF2B5EF4-FFF2-40B4-BE49-F238E27FC236}">
                        <a16:creationId xmlns:a16="http://schemas.microsoft.com/office/drawing/2014/main" id="{5CE28DB1-02B5-3E4E-FA8C-2E62B878C6F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9" name="Cube 1568">
                    <a:extLst>
                      <a:ext uri="{FF2B5EF4-FFF2-40B4-BE49-F238E27FC236}">
                        <a16:creationId xmlns:a16="http://schemas.microsoft.com/office/drawing/2014/main" id="{EE38DF85-3F9F-02E1-5AB4-D1BEF2F1B45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0" name="Cube 1569">
                    <a:extLst>
                      <a:ext uri="{FF2B5EF4-FFF2-40B4-BE49-F238E27FC236}">
                        <a16:creationId xmlns:a16="http://schemas.microsoft.com/office/drawing/2014/main" id="{B0973D47-CD17-8D69-743E-AC4BCABDB2D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1" name="Cube 1570">
                    <a:extLst>
                      <a:ext uri="{FF2B5EF4-FFF2-40B4-BE49-F238E27FC236}">
                        <a16:creationId xmlns:a16="http://schemas.microsoft.com/office/drawing/2014/main" id="{8A9B2C62-943D-0440-95CF-2AD2BFA8C1A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2" name="Cube 1571">
                    <a:extLst>
                      <a:ext uri="{FF2B5EF4-FFF2-40B4-BE49-F238E27FC236}">
                        <a16:creationId xmlns:a16="http://schemas.microsoft.com/office/drawing/2014/main" id="{534C9B3A-5DCD-E379-B634-8B8E2CA5271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3" name="Cube 1572">
                    <a:extLst>
                      <a:ext uri="{FF2B5EF4-FFF2-40B4-BE49-F238E27FC236}">
                        <a16:creationId xmlns:a16="http://schemas.microsoft.com/office/drawing/2014/main" id="{1D5E6BF2-3DE6-6805-0716-53FAABAF62B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5" name="Group 1494">
                  <a:extLst>
                    <a:ext uri="{FF2B5EF4-FFF2-40B4-BE49-F238E27FC236}">
                      <a16:creationId xmlns:a16="http://schemas.microsoft.com/office/drawing/2014/main" id="{3F35847C-AB73-9FBD-48AA-2EDFA055A5C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650AE53A-B2DE-46CE-E024-ED14F7C018F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11670207-0318-876A-54C4-880CD4D23AC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93AE23F9-F372-7257-5950-D6BCD07D6D8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9" name="Cube 1558">
                    <a:extLst>
                      <a:ext uri="{FF2B5EF4-FFF2-40B4-BE49-F238E27FC236}">
                        <a16:creationId xmlns:a16="http://schemas.microsoft.com/office/drawing/2014/main" id="{482DB73A-C657-9570-577F-CCAA57BB79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0" name="Cube 1559">
                    <a:extLst>
                      <a:ext uri="{FF2B5EF4-FFF2-40B4-BE49-F238E27FC236}">
                        <a16:creationId xmlns:a16="http://schemas.microsoft.com/office/drawing/2014/main" id="{92D37EB0-7655-A15C-B725-2219FC704CA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1" name="Cube 1560">
                    <a:extLst>
                      <a:ext uri="{FF2B5EF4-FFF2-40B4-BE49-F238E27FC236}">
                        <a16:creationId xmlns:a16="http://schemas.microsoft.com/office/drawing/2014/main" id="{EFB89812-AB2C-E468-221C-E3A45D0B191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2" name="Cube 1561">
                    <a:extLst>
                      <a:ext uri="{FF2B5EF4-FFF2-40B4-BE49-F238E27FC236}">
                        <a16:creationId xmlns:a16="http://schemas.microsoft.com/office/drawing/2014/main" id="{FE021C69-DC1E-96F5-39B8-0E0B0458DD6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3" name="Cube 1562">
                    <a:extLst>
                      <a:ext uri="{FF2B5EF4-FFF2-40B4-BE49-F238E27FC236}">
                        <a16:creationId xmlns:a16="http://schemas.microsoft.com/office/drawing/2014/main" id="{6485ED56-0917-E90C-B4B4-B34823C3F9C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4" name="Cube 1563">
                    <a:extLst>
                      <a:ext uri="{FF2B5EF4-FFF2-40B4-BE49-F238E27FC236}">
                        <a16:creationId xmlns:a16="http://schemas.microsoft.com/office/drawing/2014/main" id="{FCE8A05F-C1CA-1A40-3402-92C1257940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395A10E7-45CE-1FF5-A36A-E33F36E02265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07C9F361-84A5-BFE0-92CF-368932D6EE0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43BE7D20-1E94-ECE1-B80E-603364F6500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9" name="Cube 1548">
                    <a:extLst>
                      <a:ext uri="{FF2B5EF4-FFF2-40B4-BE49-F238E27FC236}">
                        <a16:creationId xmlns:a16="http://schemas.microsoft.com/office/drawing/2014/main" id="{2EB999B8-2EA2-4017-64C9-BB1F7CA970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22957530-615A-E1FE-C386-751B29E4F8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163DD0CD-F26F-B5DE-5B53-403C7EFC92B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B8385EFC-71C1-1B62-17CE-EF6AB7719F3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424EAA64-9672-1174-072B-8758980988A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2C1C810C-F896-1C90-6FDF-68BCCA15746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5" name="Cube 1554">
                    <a:extLst>
                      <a:ext uri="{FF2B5EF4-FFF2-40B4-BE49-F238E27FC236}">
                        <a16:creationId xmlns:a16="http://schemas.microsoft.com/office/drawing/2014/main" id="{FF9DA0DF-71AD-CAF7-0834-0C06393991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7" name="Group 1496">
                  <a:extLst>
                    <a:ext uri="{FF2B5EF4-FFF2-40B4-BE49-F238E27FC236}">
                      <a16:creationId xmlns:a16="http://schemas.microsoft.com/office/drawing/2014/main" id="{45EA422A-11E7-79AE-AF55-FF1C7758BE1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38" name="Cube 1537">
                    <a:extLst>
                      <a:ext uri="{FF2B5EF4-FFF2-40B4-BE49-F238E27FC236}">
                        <a16:creationId xmlns:a16="http://schemas.microsoft.com/office/drawing/2014/main" id="{72B253E6-B97C-BE21-F653-42140786C6C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9" name="Cube 1538">
                    <a:extLst>
                      <a:ext uri="{FF2B5EF4-FFF2-40B4-BE49-F238E27FC236}">
                        <a16:creationId xmlns:a16="http://schemas.microsoft.com/office/drawing/2014/main" id="{66E8FC6C-053E-9E28-251C-CEE8C04196E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0" name="Cube 1539">
                    <a:extLst>
                      <a:ext uri="{FF2B5EF4-FFF2-40B4-BE49-F238E27FC236}">
                        <a16:creationId xmlns:a16="http://schemas.microsoft.com/office/drawing/2014/main" id="{2F697151-DF8E-8DE3-733B-67D1B8B547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1" name="Cube 1540">
                    <a:extLst>
                      <a:ext uri="{FF2B5EF4-FFF2-40B4-BE49-F238E27FC236}">
                        <a16:creationId xmlns:a16="http://schemas.microsoft.com/office/drawing/2014/main" id="{11A8627B-4E2D-35FC-4A93-53B2D57AF5C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2" name="Cube 1541">
                    <a:extLst>
                      <a:ext uri="{FF2B5EF4-FFF2-40B4-BE49-F238E27FC236}">
                        <a16:creationId xmlns:a16="http://schemas.microsoft.com/office/drawing/2014/main" id="{0CD9B0A3-DCE9-020E-B6E9-AD2FC1E5A13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3" name="Cube 1542">
                    <a:extLst>
                      <a:ext uri="{FF2B5EF4-FFF2-40B4-BE49-F238E27FC236}">
                        <a16:creationId xmlns:a16="http://schemas.microsoft.com/office/drawing/2014/main" id="{8C001AC7-C625-290F-2C90-E21B3F49218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EEFA8A7A-AE11-B80E-7EA8-8731574625D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CB7E7B13-B639-85AA-7780-47FE0EE5389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E7739CF7-851B-E12A-D853-83C84C02C84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8" name="Group 1497">
                  <a:extLst>
                    <a:ext uri="{FF2B5EF4-FFF2-40B4-BE49-F238E27FC236}">
                      <a16:creationId xmlns:a16="http://schemas.microsoft.com/office/drawing/2014/main" id="{CC8D67DB-E3A1-4172-3A22-77A4BB4E64D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9" name="Cube 1528">
                    <a:extLst>
                      <a:ext uri="{FF2B5EF4-FFF2-40B4-BE49-F238E27FC236}">
                        <a16:creationId xmlns:a16="http://schemas.microsoft.com/office/drawing/2014/main" id="{C5065AF3-C97C-D027-A8C7-64296CA8B0E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0" name="Cube 1529">
                    <a:extLst>
                      <a:ext uri="{FF2B5EF4-FFF2-40B4-BE49-F238E27FC236}">
                        <a16:creationId xmlns:a16="http://schemas.microsoft.com/office/drawing/2014/main" id="{158D0578-0ADA-D8D2-FBE0-AF03DAD7D83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57589082-78F2-304E-19BD-5165DC265C2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EB5C9AFE-6893-A54F-066D-A30A6A18B84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3" name="Cube 1532">
                    <a:extLst>
                      <a:ext uri="{FF2B5EF4-FFF2-40B4-BE49-F238E27FC236}">
                        <a16:creationId xmlns:a16="http://schemas.microsoft.com/office/drawing/2014/main" id="{99BD776C-A136-1557-1329-0F4C54F23B3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4" name="Cube 1533">
                    <a:extLst>
                      <a:ext uri="{FF2B5EF4-FFF2-40B4-BE49-F238E27FC236}">
                        <a16:creationId xmlns:a16="http://schemas.microsoft.com/office/drawing/2014/main" id="{25EAB4C7-AC96-D8BE-72E2-9FA59ADCC8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5" name="Cube 1534">
                    <a:extLst>
                      <a:ext uri="{FF2B5EF4-FFF2-40B4-BE49-F238E27FC236}">
                        <a16:creationId xmlns:a16="http://schemas.microsoft.com/office/drawing/2014/main" id="{2F2D21CE-8CC8-C10C-3553-C12596AF22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6" name="Cube 1535">
                    <a:extLst>
                      <a:ext uri="{FF2B5EF4-FFF2-40B4-BE49-F238E27FC236}">
                        <a16:creationId xmlns:a16="http://schemas.microsoft.com/office/drawing/2014/main" id="{E94FF86E-55B9-7FDF-2C14-0CE15A146A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7" name="Cube 1536">
                    <a:extLst>
                      <a:ext uri="{FF2B5EF4-FFF2-40B4-BE49-F238E27FC236}">
                        <a16:creationId xmlns:a16="http://schemas.microsoft.com/office/drawing/2014/main" id="{BA1CA7CA-A0B5-7A7D-8881-102F9C06673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9" name="Group 1498">
                  <a:extLst>
                    <a:ext uri="{FF2B5EF4-FFF2-40B4-BE49-F238E27FC236}">
                      <a16:creationId xmlns:a16="http://schemas.microsoft.com/office/drawing/2014/main" id="{8B3495F6-E06E-E905-5769-BF2AC0A8DB8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0" name="Cube 1519">
                    <a:extLst>
                      <a:ext uri="{FF2B5EF4-FFF2-40B4-BE49-F238E27FC236}">
                        <a16:creationId xmlns:a16="http://schemas.microsoft.com/office/drawing/2014/main" id="{4E4D6DA7-9E4D-C4E0-7433-2A49C14E1D7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1" name="Cube 1520">
                    <a:extLst>
                      <a:ext uri="{FF2B5EF4-FFF2-40B4-BE49-F238E27FC236}">
                        <a16:creationId xmlns:a16="http://schemas.microsoft.com/office/drawing/2014/main" id="{8361EFA7-67C5-DBD3-1762-7E986B27A6D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2" name="Cube 1521">
                    <a:extLst>
                      <a:ext uri="{FF2B5EF4-FFF2-40B4-BE49-F238E27FC236}">
                        <a16:creationId xmlns:a16="http://schemas.microsoft.com/office/drawing/2014/main" id="{5E1DF0E1-86F6-4CC4-4C23-943C5E5D0DC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3" name="Cube 1522">
                    <a:extLst>
                      <a:ext uri="{FF2B5EF4-FFF2-40B4-BE49-F238E27FC236}">
                        <a16:creationId xmlns:a16="http://schemas.microsoft.com/office/drawing/2014/main" id="{6DFAF4E2-8411-9C56-F35B-13479DDE187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4" name="Cube 1523">
                    <a:extLst>
                      <a:ext uri="{FF2B5EF4-FFF2-40B4-BE49-F238E27FC236}">
                        <a16:creationId xmlns:a16="http://schemas.microsoft.com/office/drawing/2014/main" id="{E9A85F36-D5DC-A7A0-0754-A709DFB6736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5" name="Cube 1524">
                    <a:extLst>
                      <a:ext uri="{FF2B5EF4-FFF2-40B4-BE49-F238E27FC236}">
                        <a16:creationId xmlns:a16="http://schemas.microsoft.com/office/drawing/2014/main" id="{EDC6E17B-BD3F-398C-15C8-6CB28187B7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6" name="Cube 1525">
                    <a:extLst>
                      <a:ext uri="{FF2B5EF4-FFF2-40B4-BE49-F238E27FC236}">
                        <a16:creationId xmlns:a16="http://schemas.microsoft.com/office/drawing/2014/main" id="{8734E2E7-6099-0FC0-F2BC-3F4464E20B2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7" name="Cube 1526">
                    <a:extLst>
                      <a:ext uri="{FF2B5EF4-FFF2-40B4-BE49-F238E27FC236}">
                        <a16:creationId xmlns:a16="http://schemas.microsoft.com/office/drawing/2014/main" id="{3AE56568-F436-A49B-A607-220C75D06C7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8" name="Cube 1527">
                    <a:extLst>
                      <a:ext uri="{FF2B5EF4-FFF2-40B4-BE49-F238E27FC236}">
                        <a16:creationId xmlns:a16="http://schemas.microsoft.com/office/drawing/2014/main" id="{E7F41629-6099-7836-D8D3-AF90A6F92E6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0" name="Group 1499">
                  <a:extLst>
                    <a:ext uri="{FF2B5EF4-FFF2-40B4-BE49-F238E27FC236}">
                      <a16:creationId xmlns:a16="http://schemas.microsoft.com/office/drawing/2014/main" id="{A8DB7247-D4F9-89B4-98D0-E6E94CAB1D44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11" name="Cube 1510">
                    <a:extLst>
                      <a:ext uri="{FF2B5EF4-FFF2-40B4-BE49-F238E27FC236}">
                        <a16:creationId xmlns:a16="http://schemas.microsoft.com/office/drawing/2014/main" id="{B1D063ED-C0E3-BD25-AC79-38A103A261B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2" name="Cube 1511">
                    <a:extLst>
                      <a:ext uri="{FF2B5EF4-FFF2-40B4-BE49-F238E27FC236}">
                        <a16:creationId xmlns:a16="http://schemas.microsoft.com/office/drawing/2014/main" id="{0CA5EF4D-C889-F81E-D5DA-482C6B433DF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3" name="Cube 1512">
                    <a:extLst>
                      <a:ext uri="{FF2B5EF4-FFF2-40B4-BE49-F238E27FC236}">
                        <a16:creationId xmlns:a16="http://schemas.microsoft.com/office/drawing/2014/main" id="{E9AF0F4C-77DA-3139-368E-BDAB2C5AC88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4" name="Cube 1513">
                    <a:extLst>
                      <a:ext uri="{FF2B5EF4-FFF2-40B4-BE49-F238E27FC236}">
                        <a16:creationId xmlns:a16="http://schemas.microsoft.com/office/drawing/2014/main" id="{FEB5CCD3-4321-450E-2B61-72D50D57584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5" name="Cube 1514">
                    <a:extLst>
                      <a:ext uri="{FF2B5EF4-FFF2-40B4-BE49-F238E27FC236}">
                        <a16:creationId xmlns:a16="http://schemas.microsoft.com/office/drawing/2014/main" id="{19FD7B10-0515-1446-0F6D-7B5636BFCDB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6" name="Cube 1515">
                    <a:extLst>
                      <a:ext uri="{FF2B5EF4-FFF2-40B4-BE49-F238E27FC236}">
                        <a16:creationId xmlns:a16="http://schemas.microsoft.com/office/drawing/2014/main" id="{B3DAA9E3-C5B5-27D1-A70A-980A89839EB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7" name="Cube 1516">
                    <a:extLst>
                      <a:ext uri="{FF2B5EF4-FFF2-40B4-BE49-F238E27FC236}">
                        <a16:creationId xmlns:a16="http://schemas.microsoft.com/office/drawing/2014/main" id="{75568F03-49D2-BE38-3A79-302C5CACCCD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8" name="Cube 1517">
                    <a:extLst>
                      <a:ext uri="{FF2B5EF4-FFF2-40B4-BE49-F238E27FC236}">
                        <a16:creationId xmlns:a16="http://schemas.microsoft.com/office/drawing/2014/main" id="{85878F3D-16CD-3C4C-E9C2-FC0B0ADAA53F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9" name="Cube 1518">
                    <a:extLst>
                      <a:ext uri="{FF2B5EF4-FFF2-40B4-BE49-F238E27FC236}">
                        <a16:creationId xmlns:a16="http://schemas.microsoft.com/office/drawing/2014/main" id="{2E2D3770-A58A-0DCC-2232-1277E5E2CAA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1" name="Group 1500">
                  <a:extLst>
                    <a:ext uri="{FF2B5EF4-FFF2-40B4-BE49-F238E27FC236}">
                      <a16:creationId xmlns:a16="http://schemas.microsoft.com/office/drawing/2014/main" id="{5C422559-6821-66DE-8D15-7AB5AE4B04D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02" name="Cube 1501">
                    <a:extLst>
                      <a:ext uri="{FF2B5EF4-FFF2-40B4-BE49-F238E27FC236}">
                        <a16:creationId xmlns:a16="http://schemas.microsoft.com/office/drawing/2014/main" id="{1B57DA9F-1FB3-CF8F-AF12-87CB4D6FFF2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3" name="Cube 1502">
                    <a:extLst>
                      <a:ext uri="{FF2B5EF4-FFF2-40B4-BE49-F238E27FC236}">
                        <a16:creationId xmlns:a16="http://schemas.microsoft.com/office/drawing/2014/main" id="{6D056E84-33CF-06EE-D3BD-22F4859851B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4" name="Cube 1503">
                    <a:extLst>
                      <a:ext uri="{FF2B5EF4-FFF2-40B4-BE49-F238E27FC236}">
                        <a16:creationId xmlns:a16="http://schemas.microsoft.com/office/drawing/2014/main" id="{A7FD786A-4880-6354-035F-BD7715F1B70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3D8983AC-786F-AE50-EF49-2653428AEBC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71FF3F39-1283-C177-AB7B-673DE7B19B9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F685003E-C025-5CC1-979D-73B91D6D61C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8" name="Cube 1507">
                    <a:extLst>
                      <a:ext uri="{FF2B5EF4-FFF2-40B4-BE49-F238E27FC236}">
                        <a16:creationId xmlns:a16="http://schemas.microsoft.com/office/drawing/2014/main" id="{8D5CFCC0-5A7C-21D0-1622-02EEECD6C7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9" name="Cube 1508">
                    <a:extLst>
                      <a:ext uri="{FF2B5EF4-FFF2-40B4-BE49-F238E27FC236}">
                        <a16:creationId xmlns:a16="http://schemas.microsoft.com/office/drawing/2014/main" id="{6FBC90A7-7800-77A1-F7D1-B97D38CE37F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0" name="Cube 1509">
                    <a:extLst>
                      <a:ext uri="{FF2B5EF4-FFF2-40B4-BE49-F238E27FC236}">
                        <a16:creationId xmlns:a16="http://schemas.microsoft.com/office/drawing/2014/main" id="{686FADA8-E16C-5A1F-5258-8E55A38A114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B6FA755A-DDB3-8238-4924-9F722DFE7FC1}"/>
                  </a:ext>
                </a:extLst>
              </p:cNvPr>
              <p:cNvGrpSpPr/>
              <p:nvPr/>
            </p:nvGrpSpPr>
            <p:grpSpPr>
              <a:xfrm>
                <a:off x="3636000" y="245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CD94AE5-0F79-0787-6DDC-B7080285455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65" name="Cube 1664">
                    <a:extLst>
                      <a:ext uri="{FF2B5EF4-FFF2-40B4-BE49-F238E27FC236}">
                        <a16:creationId xmlns:a16="http://schemas.microsoft.com/office/drawing/2014/main" id="{CBC4F57C-EE34-B924-EABA-071BEFF17E81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6" name="Cube 1665">
                    <a:extLst>
                      <a:ext uri="{FF2B5EF4-FFF2-40B4-BE49-F238E27FC236}">
                        <a16:creationId xmlns:a16="http://schemas.microsoft.com/office/drawing/2014/main" id="{E0D066E0-9004-CAC9-690F-7A1067BD4CC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Cube 1666">
                    <a:extLst>
                      <a:ext uri="{FF2B5EF4-FFF2-40B4-BE49-F238E27FC236}">
                        <a16:creationId xmlns:a16="http://schemas.microsoft.com/office/drawing/2014/main" id="{AC55E31B-3639-5CD1-9B06-9B4FD841FD5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Cube 1667">
                    <a:extLst>
                      <a:ext uri="{FF2B5EF4-FFF2-40B4-BE49-F238E27FC236}">
                        <a16:creationId xmlns:a16="http://schemas.microsoft.com/office/drawing/2014/main" id="{AED80747-D89C-C273-C807-FC884CCAAB7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Cube 1668">
                    <a:extLst>
                      <a:ext uri="{FF2B5EF4-FFF2-40B4-BE49-F238E27FC236}">
                        <a16:creationId xmlns:a16="http://schemas.microsoft.com/office/drawing/2014/main" id="{1BF4EEFF-09CD-15C2-4EA6-4BE77D237BD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Cube 1669">
                    <a:extLst>
                      <a:ext uri="{FF2B5EF4-FFF2-40B4-BE49-F238E27FC236}">
                        <a16:creationId xmlns:a16="http://schemas.microsoft.com/office/drawing/2014/main" id="{879A605B-644A-F387-F071-8FB4D3B97C3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Cube 1670">
                    <a:extLst>
                      <a:ext uri="{FF2B5EF4-FFF2-40B4-BE49-F238E27FC236}">
                        <a16:creationId xmlns:a16="http://schemas.microsoft.com/office/drawing/2014/main" id="{35586A4E-24AE-1A99-801E-C487CDBDEE9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2" name="Cube 1671">
                    <a:extLst>
                      <a:ext uri="{FF2B5EF4-FFF2-40B4-BE49-F238E27FC236}">
                        <a16:creationId xmlns:a16="http://schemas.microsoft.com/office/drawing/2014/main" id="{8C2852AC-7966-07E8-3C83-79A6A804339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3" name="Cube 1672">
                    <a:extLst>
                      <a:ext uri="{FF2B5EF4-FFF2-40B4-BE49-F238E27FC236}">
                        <a16:creationId xmlns:a16="http://schemas.microsoft.com/office/drawing/2014/main" id="{A8825C36-2839-AB20-4017-E345468F11D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FD4F6CC6-7F54-7D0F-4488-B0EC32450DB6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56" name="Cube 1655">
                    <a:extLst>
                      <a:ext uri="{FF2B5EF4-FFF2-40B4-BE49-F238E27FC236}">
                        <a16:creationId xmlns:a16="http://schemas.microsoft.com/office/drawing/2014/main" id="{8E4C9F45-F1EE-AC97-E087-F23C6D14C96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Cube 1656">
                    <a:extLst>
                      <a:ext uri="{FF2B5EF4-FFF2-40B4-BE49-F238E27FC236}">
                        <a16:creationId xmlns:a16="http://schemas.microsoft.com/office/drawing/2014/main" id="{D2DC908D-EBBB-0E45-47FB-97DC6CBFA6A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Cube 1657">
                    <a:extLst>
                      <a:ext uri="{FF2B5EF4-FFF2-40B4-BE49-F238E27FC236}">
                        <a16:creationId xmlns:a16="http://schemas.microsoft.com/office/drawing/2014/main" id="{A47B94CB-4AAE-F116-7D6A-68C5D1DD764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9" name="Cube 1658">
                    <a:extLst>
                      <a:ext uri="{FF2B5EF4-FFF2-40B4-BE49-F238E27FC236}">
                        <a16:creationId xmlns:a16="http://schemas.microsoft.com/office/drawing/2014/main" id="{60A92A62-F054-9E37-AB43-226D5F3A595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0" name="Cube 1659">
                    <a:extLst>
                      <a:ext uri="{FF2B5EF4-FFF2-40B4-BE49-F238E27FC236}">
                        <a16:creationId xmlns:a16="http://schemas.microsoft.com/office/drawing/2014/main" id="{81768526-EFB8-54EA-2470-D8C87BCAA6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1" name="Cube 1660">
                    <a:extLst>
                      <a:ext uri="{FF2B5EF4-FFF2-40B4-BE49-F238E27FC236}">
                        <a16:creationId xmlns:a16="http://schemas.microsoft.com/office/drawing/2014/main" id="{44111B5D-677A-3076-D109-FCEB577B429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2" name="Cube 1661">
                    <a:extLst>
                      <a:ext uri="{FF2B5EF4-FFF2-40B4-BE49-F238E27FC236}">
                        <a16:creationId xmlns:a16="http://schemas.microsoft.com/office/drawing/2014/main" id="{0A4C0C60-E30C-0755-EED4-AAE3195FAB7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3" name="Cube 1662">
                    <a:extLst>
                      <a:ext uri="{FF2B5EF4-FFF2-40B4-BE49-F238E27FC236}">
                        <a16:creationId xmlns:a16="http://schemas.microsoft.com/office/drawing/2014/main" id="{0FBBC1AD-4D80-7C0F-734C-5851DBC5C33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4" name="Cube 1663">
                    <a:extLst>
                      <a:ext uri="{FF2B5EF4-FFF2-40B4-BE49-F238E27FC236}">
                        <a16:creationId xmlns:a16="http://schemas.microsoft.com/office/drawing/2014/main" id="{A154134E-B5E6-F0B9-C840-D2857B447F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7F3911F0-003A-39D7-9F73-B77F60CD6DB9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47" name="Cube 1646">
                    <a:extLst>
                      <a:ext uri="{FF2B5EF4-FFF2-40B4-BE49-F238E27FC236}">
                        <a16:creationId xmlns:a16="http://schemas.microsoft.com/office/drawing/2014/main" id="{D2DE6DB3-CA5C-AFDB-0D5C-9E880C432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A2A829D7-572A-778B-2A61-A8D1590F2B7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D8E2420-0398-16E8-1781-BC2ED21BE8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7ED965E6-A612-BB21-5631-5ADF658F906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1" name="Cube 1650">
                    <a:extLst>
                      <a:ext uri="{FF2B5EF4-FFF2-40B4-BE49-F238E27FC236}">
                        <a16:creationId xmlns:a16="http://schemas.microsoft.com/office/drawing/2014/main" id="{B5F2C1E4-C71C-3EE7-D562-2BDC86B2E1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2" name="Cube 1651">
                    <a:extLst>
                      <a:ext uri="{FF2B5EF4-FFF2-40B4-BE49-F238E27FC236}">
                        <a16:creationId xmlns:a16="http://schemas.microsoft.com/office/drawing/2014/main" id="{7CDCF96E-0583-6140-BA3F-78546D3CA57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3" name="Cube 1652">
                    <a:extLst>
                      <a:ext uri="{FF2B5EF4-FFF2-40B4-BE49-F238E27FC236}">
                        <a16:creationId xmlns:a16="http://schemas.microsoft.com/office/drawing/2014/main" id="{8D6EF66A-A851-0987-B243-7371E35667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Cube 1653">
                    <a:extLst>
                      <a:ext uri="{FF2B5EF4-FFF2-40B4-BE49-F238E27FC236}">
                        <a16:creationId xmlns:a16="http://schemas.microsoft.com/office/drawing/2014/main" id="{BCE2394A-73C4-34A5-7254-FE42940DE6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Cube 1654">
                    <a:extLst>
                      <a:ext uri="{FF2B5EF4-FFF2-40B4-BE49-F238E27FC236}">
                        <a16:creationId xmlns:a16="http://schemas.microsoft.com/office/drawing/2014/main" id="{70C6ECFC-AAFE-C0C3-39B3-357D3C308FD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2A7EA30F-7260-5034-3E75-6B9949BF68FD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38" name="Cube 1637">
                    <a:extLst>
                      <a:ext uri="{FF2B5EF4-FFF2-40B4-BE49-F238E27FC236}">
                        <a16:creationId xmlns:a16="http://schemas.microsoft.com/office/drawing/2014/main" id="{EE51F839-5590-8E49-02EA-16C15BB4C2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Cube 1638">
                    <a:extLst>
                      <a:ext uri="{FF2B5EF4-FFF2-40B4-BE49-F238E27FC236}">
                        <a16:creationId xmlns:a16="http://schemas.microsoft.com/office/drawing/2014/main" id="{F0BA42E6-3324-0396-33E6-D7F3497AA04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Cube 1639">
                    <a:extLst>
                      <a:ext uri="{FF2B5EF4-FFF2-40B4-BE49-F238E27FC236}">
                        <a16:creationId xmlns:a16="http://schemas.microsoft.com/office/drawing/2014/main" id="{AA0AA7DD-F3BF-8741-51D4-B53BBDA1BD2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1" name="Cube 1640">
                    <a:extLst>
                      <a:ext uri="{FF2B5EF4-FFF2-40B4-BE49-F238E27FC236}">
                        <a16:creationId xmlns:a16="http://schemas.microsoft.com/office/drawing/2014/main" id="{936139DA-8A62-29D1-BEFA-55C7255211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2" name="Cube 1641">
                    <a:extLst>
                      <a:ext uri="{FF2B5EF4-FFF2-40B4-BE49-F238E27FC236}">
                        <a16:creationId xmlns:a16="http://schemas.microsoft.com/office/drawing/2014/main" id="{F07CD2EB-F644-62C4-7B7B-E16B8795D7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3" name="Cube 1642">
                    <a:extLst>
                      <a:ext uri="{FF2B5EF4-FFF2-40B4-BE49-F238E27FC236}">
                        <a16:creationId xmlns:a16="http://schemas.microsoft.com/office/drawing/2014/main" id="{E110B0B0-D6D1-0225-0424-83CE5B09553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4" name="Cube 1643">
                    <a:extLst>
                      <a:ext uri="{FF2B5EF4-FFF2-40B4-BE49-F238E27FC236}">
                        <a16:creationId xmlns:a16="http://schemas.microsoft.com/office/drawing/2014/main" id="{26EB0CE3-A102-10D2-0901-7DDA2B613F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Cube 1644">
                    <a:extLst>
                      <a:ext uri="{FF2B5EF4-FFF2-40B4-BE49-F238E27FC236}">
                        <a16:creationId xmlns:a16="http://schemas.microsoft.com/office/drawing/2014/main" id="{6BE896D6-2910-3717-8E5D-D709F38008C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Cube 1645">
                    <a:extLst>
                      <a:ext uri="{FF2B5EF4-FFF2-40B4-BE49-F238E27FC236}">
                        <a16:creationId xmlns:a16="http://schemas.microsoft.com/office/drawing/2014/main" id="{52597E33-190F-9C66-F8D2-21D1A41FC9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A9AD15D-CD69-6D1C-AE55-F01526FCFA56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9" name="Cube 1628">
                    <a:extLst>
                      <a:ext uri="{FF2B5EF4-FFF2-40B4-BE49-F238E27FC236}">
                        <a16:creationId xmlns:a16="http://schemas.microsoft.com/office/drawing/2014/main" id="{6C581904-D2E4-3E29-5D57-E063C542C3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8D19A325-4EA7-4FAD-7C18-CBEDEE28C45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Cube 1630">
                    <a:extLst>
                      <a:ext uri="{FF2B5EF4-FFF2-40B4-BE49-F238E27FC236}">
                        <a16:creationId xmlns:a16="http://schemas.microsoft.com/office/drawing/2014/main" id="{7550442D-291A-E8FB-8CCB-026E32D95DE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869996D3-1912-1F79-1366-D0D49E2ABDD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7CEB00DC-82D3-980D-DEA7-C29ACBC41AF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4" name="Cube 1633">
                    <a:extLst>
                      <a:ext uri="{FF2B5EF4-FFF2-40B4-BE49-F238E27FC236}">
                        <a16:creationId xmlns:a16="http://schemas.microsoft.com/office/drawing/2014/main" id="{4FAFE449-4C90-BE1A-A491-D91427F4F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5" name="Cube 1634">
                    <a:extLst>
                      <a:ext uri="{FF2B5EF4-FFF2-40B4-BE49-F238E27FC236}">
                        <a16:creationId xmlns:a16="http://schemas.microsoft.com/office/drawing/2014/main" id="{6AD6D20E-F08B-3BED-85B0-9C2906238E8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Cube 1635">
                    <a:extLst>
                      <a:ext uri="{FF2B5EF4-FFF2-40B4-BE49-F238E27FC236}">
                        <a16:creationId xmlns:a16="http://schemas.microsoft.com/office/drawing/2014/main" id="{C99C3889-A0F3-F319-D046-6C3154B86B3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Cube 1636">
                    <a:extLst>
                      <a:ext uri="{FF2B5EF4-FFF2-40B4-BE49-F238E27FC236}">
                        <a16:creationId xmlns:a16="http://schemas.microsoft.com/office/drawing/2014/main" id="{7C32D98B-BBFE-853E-A331-CD5FA642E80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247B297-DE9B-95E7-FB8D-177E17C57D59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6B1D62C5-33BB-5AA7-412E-87A5472B716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88DF73AF-BAF3-9B0D-3C7A-E336A85C7F8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2" name="Cube 1621">
                    <a:extLst>
                      <a:ext uri="{FF2B5EF4-FFF2-40B4-BE49-F238E27FC236}">
                        <a16:creationId xmlns:a16="http://schemas.microsoft.com/office/drawing/2014/main" id="{AD05A5F5-3F02-4B26-6622-2854754E54D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D43A2189-FA42-3DFC-20EB-A462D26DE90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4" name="Cube 1623">
                    <a:extLst>
                      <a:ext uri="{FF2B5EF4-FFF2-40B4-BE49-F238E27FC236}">
                        <a16:creationId xmlns:a16="http://schemas.microsoft.com/office/drawing/2014/main" id="{FA3427F8-CE84-3473-6A37-1DDFB755292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5" name="Cube 1624">
                    <a:extLst>
                      <a:ext uri="{FF2B5EF4-FFF2-40B4-BE49-F238E27FC236}">
                        <a16:creationId xmlns:a16="http://schemas.microsoft.com/office/drawing/2014/main" id="{42E23088-CDF3-03B1-21D7-42A2770C935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6" name="Cube 1625">
                    <a:extLst>
                      <a:ext uri="{FF2B5EF4-FFF2-40B4-BE49-F238E27FC236}">
                        <a16:creationId xmlns:a16="http://schemas.microsoft.com/office/drawing/2014/main" id="{E78B32AE-DB0C-1D6B-1DB0-1AF3CB26BF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Cube 1626">
                    <a:extLst>
                      <a:ext uri="{FF2B5EF4-FFF2-40B4-BE49-F238E27FC236}">
                        <a16:creationId xmlns:a16="http://schemas.microsoft.com/office/drawing/2014/main" id="{94D5BFA4-52E9-5F67-1820-681A1813AF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Cube 1627">
                    <a:extLst>
                      <a:ext uri="{FF2B5EF4-FFF2-40B4-BE49-F238E27FC236}">
                        <a16:creationId xmlns:a16="http://schemas.microsoft.com/office/drawing/2014/main" id="{08AA3DD4-CE7A-BD1C-08DA-FE1DAA77F4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415960C4-61D9-C17D-3F7F-21B2B9462C2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11" name="Cube 1610">
                    <a:extLst>
                      <a:ext uri="{FF2B5EF4-FFF2-40B4-BE49-F238E27FC236}">
                        <a16:creationId xmlns:a16="http://schemas.microsoft.com/office/drawing/2014/main" id="{1326FA85-E0C9-D4E0-47B0-8131BC34154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2" name="Cube 1611">
                    <a:extLst>
                      <a:ext uri="{FF2B5EF4-FFF2-40B4-BE49-F238E27FC236}">
                        <a16:creationId xmlns:a16="http://schemas.microsoft.com/office/drawing/2014/main" id="{7BAE962F-FEB0-6B4E-725D-537343D4EC0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EFF09FA9-DB02-0210-C2BA-26B6F9A928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A1807DBD-65CA-0EBF-865B-11B98A66CB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44FDF7AA-DCB0-98AA-B895-189778F2CCE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E1AAC8D1-85AC-ED0D-224C-AAF99828C8D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96ECDA92-34CD-88CC-B4A1-EAA7CFDA4F2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Cube 1617">
                    <a:extLst>
                      <a:ext uri="{FF2B5EF4-FFF2-40B4-BE49-F238E27FC236}">
                        <a16:creationId xmlns:a16="http://schemas.microsoft.com/office/drawing/2014/main" id="{7ABDC9F6-8EC0-77AC-AFD4-C4F1D31738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68BBC354-3BC1-5637-DD4F-DC7066BD6FC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CF250940-06AA-849F-253F-68053D0B6026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02" name="Cube 1601">
                    <a:extLst>
                      <a:ext uri="{FF2B5EF4-FFF2-40B4-BE49-F238E27FC236}">
                        <a16:creationId xmlns:a16="http://schemas.microsoft.com/office/drawing/2014/main" id="{5ECAAC3B-47D9-08F5-266C-7D2EB85FA23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3" name="Cube 1602">
                    <a:extLst>
                      <a:ext uri="{FF2B5EF4-FFF2-40B4-BE49-F238E27FC236}">
                        <a16:creationId xmlns:a16="http://schemas.microsoft.com/office/drawing/2014/main" id="{AA84A722-5C34-7C59-9935-87BE37BECD9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4" name="Cube 1603">
                    <a:extLst>
                      <a:ext uri="{FF2B5EF4-FFF2-40B4-BE49-F238E27FC236}">
                        <a16:creationId xmlns:a16="http://schemas.microsoft.com/office/drawing/2014/main" id="{8E9D6F90-23CB-E66D-C6AA-3EAF100FFA5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Cube 1604">
                    <a:extLst>
                      <a:ext uri="{FF2B5EF4-FFF2-40B4-BE49-F238E27FC236}">
                        <a16:creationId xmlns:a16="http://schemas.microsoft.com/office/drawing/2014/main" id="{BA0C491D-F697-8630-B671-0ED9C1FF26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Cube 1605">
                    <a:extLst>
                      <a:ext uri="{FF2B5EF4-FFF2-40B4-BE49-F238E27FC236}">
                        <a16:creationId xmlns:a16="http://schemas.microsoft.com/office/drawing/2014/main" id="{4E465527-8291-5E1D-48B5-86544EB667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Cube 1606">
                    <a:extLst>
                      <a:ext uri="{FF2B5EF4-FFF2-40B4-BE49-F238E27FC236}">
                        <a16:creationId xmlns:a16="http://schemas.microsoft.com/office/drawing/2014/main" id="{9A429C13-208F-F07B-CB5F-B3FE1681CBC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Cube 1607">
                    <a:extLst>
                      <a:ext uri="{FF2B5EF4-FFF2-40B4-BE49-F238E27FC236}">
                        <a16:creationId xmlns:a16="http://schemas.microsoft.com/office/drawing/2014/main" id="{F9814407-8F4E-9131-42BD-E25E0ECAA60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Cube 1608">
                    <a:extLst>
                      <a:ext uri="{FF2B5EF4-FFF2-40B4-BE49-F238E27FC236}">
                        <a16:creationId xmlns:a16="http://schemas.microsoft.com/office/drawing/2014/main" id="{12797088-3FDD-3845-9C7E-AB9FB9F1E41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0" name="Cube 1609">
                    <a:extLst>
                      <a:ext uri="{FF2B5EF4-FFF2-40B4-BE49-F238E27FC236}">
                        <a16:creationId xmlns:a16="http://schemas.microsoft.com/office/drawing/2014/main" id="{C1CAA395-AAF8-73E4-82C4-D2810E935C6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647FECDF-499C-DE9C-E4F9-469A82BF3D48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8DB78D75-E4D8-5B5F-BE6E-A6217CD2E1F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9840B1AF-786B-A467-3ED0-96E9C63159F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3B314A8-9FD1-F4AD-B900-4196419D5BA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Cube 1595">
                    <a:extLst>
                      <a:ext uri="{FF2B5EF4-FFF2-40B4-BE49-F238E27FC236}">
                        <a16:creationId xmlns:a16="http://schemas.microsoft.com/office/drawing/2014/main" id="{F746756F-5E36-DF6D-59AC-AF573898355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Cube 1596">
                    <a:extLst>
                      <a:ext uri="{FF2B5EF4-FFF2-40B4-BE49-F238E27FC236}">
                        <a16:creationId xmlns:a16="http://schemas.microsoft.com/office/drawing/2014/main" id="{65C98F47-6649-CED1-6892-9FBC4E8F11D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Cube 1597">
                    <a:extLst>
                      <a:ext uri="{FF2B5EF4-FFF2-40B4-BE49-F238E27FC236}">
                        <a16:creationId xmlns:a16="http://schemas.microsoft.com/office/drawing/2014/main" id="{A4C4B07E-2D85-C7C3-6FA6-49BF1DD587C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Cube 1598">
                    <a:extLst>
                      <a:ext uri="{FF2B5EF4-FFF2-40B4-BE49-F238E27FC236}">
                        <a16:creationId xmlns:a16="http://schemas.microsoft.com/office/drawing/2014/main" id="{685ED8FE-A308-D566-6D7F-86E1D030E50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Cube 1599">
                    <a:extLst>
                      <a:ext uri="{FF2B5EF4-FFF2-40B4-BE49-F238E27FC236}">
                        <a16:creationId xmlns:a16="http://schemas.microsoft.com/office/drawing/2014/main" id="{0083F213-D612-5739-CD1C-AE1F443777A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1" name="Cube 1600">
                    <a:extLst>
                      <a:ext uri="{FF2B5EF4-FFF2-40B4-BE49-F238E27FC236}">
                        <a16:creationId xmlns:a16="http://schemas.microsoft.com/office/drawing/2014/main" id="{D73DC851-45EE-A4CF-301F-DA7F2AAB0F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674" name="Group 1673">
                <a:extLst>
                  <a:ext uri="{FF2B5EF4-FFF2-40B4-BE49-F238E27FC236}">
                    <a16:creationId xmlns:a16="http://schemas.microsoft.com/office/drawing/2014/main" id="{B6391463-3698-F7D8-B2E3-7F7210C86EF0}"/>
                  </a:ext>
                </a:extLst>
              </p:cNvPr>
              <p:cNvGrpSpPr/>
              <p:nvPr/>
            </p:nvGrpSpPr>
            <p:grpSpPr>
              <a:xfrm>
                <a:off x="3528000" y="256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675" name="Group 1674">
                  <a:extLst>
                    <a:ext uri="{FF2B5EF4-FFF2-40B4-BE49-F238E27FC236}">
                      <a16:creationId xmlns:a16="http://schemas.microsoft.com/office/drawing/2014/main" id="{757ACC1D-33E0-1907-4B50-1644EFED77FD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56" name="Cube 1755">
                    <a:extLst>
                      <a:ext uri="{FF2B5EF4-FFF2-40B4-BE49-F238E27FC236}">
                        <a16:creationId xmlns:a16="http://schemas.microsoft.com/office/drawing/2014/main" id="{40151A9F-B42B-E260-27D1-DB8C93067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7" name="Cube 1756">
                    <a:extLst>
                      <a:ext uri="{FF2B5EF4-FFF2-40B4-BE49-F238E27FC236}">
                        <a16:creationId xmlns:a16="http://schemas.microsoft.com/office/drawing/2014/main" id="{5C5C7E89-DED2-54FD-1396-98183BFF429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8" name="Cube 1757">
                    <a:extLst>
                      <a:ext uri="{FF2B5EF4-FFF2-40B4-BE49-F238E27FC236}">
                        <a16:creationId xmlns:a16="http://schemas.microsoft.com/office/drawing/2014/main" id="{7A3E33B8-7995-A0C3-A754-DCD9CE4659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9" name="Cube 1758">
                    <a:extLst>
                      <a:ext uri="{FF2B5EF4-FFF2-40B4-BE49-F238E27FC236}">
                        <a16:creationId xmlns:a16="http://schemas.microsoft.com/office/drawing/2014/main" id="{65C150F7-A539-8E54-D5F5-02892980925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0" name="Cube 1759">
                    <a:extLst>
                      <a:ext uri="{FF2B5EF4-FFF2-40B4-BE49-F238E27FC236}">
                        <a16:creationId xmlns:a16="http://schemas.microsoft.com/office/drawing/2014/main" id="{431E2CBF-E021-C561-6AF6-6B2CBB12EE1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1" name="Cube 1760">
                    <a:extLst>
                      <a:ext uri="{FF2B5EF4-FFF2-40B4-BE49-F238E27FC236}">
                        <a16:creationId xmlns:a16="http://schemas.microsoft.com/office/drawing/2014/main" id="{BAA6BD05-2204-D3B8-3764-094F4BEBC34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2" name="Cube 1761">
                    <a:extLst>
                      <a:ext uri="{FF2B5EF4-FFF2-40B4-BE49-F238E27FC236}">
                        <a16:creationId xmlns:a16="http://schemas.microsoft.com/office/drawing/2014/main" id="{25A451D5-C492-035A-D4DA-6D9C93E26EA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3" name="Cube 1762">
                    <a:extLst>
                      <a:ext uri="{FF2B5EF4-FFF2-40B4-BE49-F238E27FC236}">
                        <a16:creationId xmlns:a16="http://schemas.microsoft.com/office/drawing/2014/main" id="{F748E810-21A7-1D66-D092-DE3D0AC2BF7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4" name="Cube 1763">
                    <a:extLst>
                      <a:ext uri="{FF2B5EF4-FFF2-40B4-BE49-F238E27FC236}">
                        <a16:creationId xmlns:a16="http://schemas.microsoft.com/office/drawing/2014/main" id="{396FA791-96C5-0A3A-00B4-79321C392C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44D7C8DA-6BCB-DF4C-4117-A2F05F3AE64B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47" name="Cube 1746">
                    <a:extLst>
                      <a:ext uri="{FF2B5EF4-FFF2-40B4-BE49-F238E27FC236}">
                        <a16:creationId xmlns:a16="http://schemas.microsoft.com/office/drawing/2014/main" id="{B7888E76-0081-FFB0-42AD-7569E7FE716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8" name="Cube 1747">
                    <a:extLst>
                      <a:ext uri="{FF2B5EF4-FFF2-40B4-BE49-F238E27FC236}">
                        <a16:creationId xmlns:a16="http://schemas.microsoft.com/office/drawing/2014/main" id="{46E3EEA3-E6E7-FD39-E573-AAD976898B6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9" name="Cube 1748">
                    <a:extLst>
                      <a:ext uri="{FF2B5EF4-FFF2-40B4-BE49-F238E27FC236}">
                        <a16:creationId xmlns:a16="http://schemas.microsoft.com/office/drawing/2014/main" id="{903F8E68-1AE4-24CB-5711-456EF6F48B8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0" name="Cube 1749">
                    <a:extLst>
                      <a:ext uri="{FF2B5EF4-FFF2-40B4-BE49-F238E27FC236}">
                        <a16:creationId xmlns:a16="http://schemas.microsoft.com/office/drawing/2014/main" id="{D7E69B44-68FC-20D4-B42D-2EC82E4445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1" name="Cube 1750">
                    <a:extLst>
                      <a:ext uri="{FF2B5EF4-FFF2-40B4-BE49-F238E27FC236}">
                        <a16:creationId xmlns:a16="http://schemas.microsoft.com/office/drawing/2014/main" id="{EC187D72-1113-BE74-D050-64C22B51E94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2" name="Cube 1751">
                    <a:extLst>
                      <a:ext uri="{FF2B5EF4-FFF2-40B4-BE49-F238E27FC236}">
                        <a16:creationId xmlns:a16="http://schemas.microsoft.com/office/drawing/2014/main" id="{AAD05E78-9E37-C7B2-0A6F-B3CC9B6CECE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3" name="Cube 1752">
                    <a:extLst>
                      <a:ext uri="{FF2B5EF4-FFF2-40B4-BE49-F238E27FC236}">
                        <a16:creationId xmlns:a16="http://schemas.microsoft.com/office/drawing/2014/main" id="{CE33F050-F501-B52E-43BF-4E00C0CB9FC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4" name="Cube 1753">
                    <a:extLst>
                      <a:ext uri="{FF2B5EF4-FFF2-40B4-BE49-F238E27FC236}">
                        <a16:creationId xmlns:a16="http://schemas.microsoft.com/office/drawing/2014/main" id="{471D3CD3-94B5-6D32-880A-C1F1B1F3789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5" name="Cube 1754">
                    <a:extLst>
                      <a:ext uri="{FF2B5EF4-FFF2-40B4-BE49-F238E27FC236}">
                        <a16:creationId xmlns:a16="http://schemas.microsoft.com/office/drawing/2014/main" id="{3D7C5E4D-3DA0-0661-6613-E991FF29DAD0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29E17510-25C3-0B6F-9DF2-6091A8ED67A8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38" name="Cube 1737">
                    <a:extLst>
                      <a:ext uri="{FF2B5EF4-FFF2-40B4-BE49-F238E27FC236}">
                        <a16:creationId xmlns:a16="http://schemas.microsoft.com/office/drawing/2014/main" id="{5D9C9BCC-17F9-1D45-4D8B-641045F1EA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9" name="Cube 1738">
                    <a:extLst>
                      <a:ext uri="{FF2B5EF4-FFF2-40B4-BE49-F238E27FC236}">
                        <a16:creationId xmlns:a16="http://schemas.microsoft.com/office/drawing/2014/main" id="{CAF551C5-BE64-2966-985A-FAA892B3F8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0" name="Cube 1739">
                    <a:extLst>
                      <a:ext uri="{FF2B5EF4-FFF2-40B4-BE49-F238E27FC236}">
                        <a16:creationId xmlns:a16="http://schemas.microsoft.com/office/drawing/2014/main" id="{EEB467AA-A0B0-9389-E6F1-E813696321B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1" name="Cube 1740">
                    <a:extLst>
                      <a:ext uri="{FF2B5EF4-FFF2-40B4-BE49-F238E27FC236}">
                        <a16:creationId xmlns:a16="http://schemas.microsoft.com/office/drawing/2014/main" id="{2B5BFA9E-AC81-7C1D-1EEF-FE3C683ADAF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2" name="Cube 1741">
                    <a:extLst>
                      <a:ext uri="{FF2B5EF4-FFF2-40B4-BE49-F238E27FC236}">
                        <a16:creationId xmlns:a16="http://schemas.microsoft.com/office/drawing/2014/main" id="{0BC3A7FE-83EA-6187-B3D9-C93D89B88B5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3" name="Cube 1742">
                    <a:extLst>
                      <a:ext uri="{FF2B5EF4-FFF2-40B4-BE49-F238E27FC236}">
                        <a16:creationId xmlns:a16="http://schemas.microsoft.com/office/drawing/2014/main" id="{E1856C7E-EE6B-81B5-16FF-566CB45D764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4" name="Cube 1743">
                    <a:extLst>
                      <a:ext uri="{FF2B5EF4-FFF2-40B4-BE49-F238E27FC236}">
                        <a16:creationId xmlns:a16="http://schemas.microsoft.com/office/drawing/2014/main" id="{4B525223-A6FF-5A95-D253-F8D81B2EC9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5" name="Cube 1744">
                    <a:extLst>
                      <a:ext uri="{FF2B5EF4-FFF2-40B4-BE49-F238E27FC236}">
                        <a16:creationId xmlns:a16="http://schemas.microsoft.com/office/drawing/2014/main" id="{D27CC20D-F9C7-921D-6719-2B49C1F90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6" name="Cube 1745">
                    <a:extLst>
                      <a:ext uri="{FF2B5EF4-FFF2-40B4-BE49-F238E27FC236}">
                        <a16:creationId xmlns:a16="http://schemas.microsoft.com/office/drawing/2014/main" id="{B37FE41F-20AD-55FA-A065-6619E64042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F669DC10-D11F-24DF-502F-E24F086D24EB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9" name="Cube 1728">
                    <a:extLst>
                      <a:ext uri="{FF2B5EF4-FFF2-40B4-BE49-F238E27FC236}">
                        <a16:creationId xmlns:a16="http://schemas.microsoft.com/office/drawing/2014/main" id="{7737443C-261B-315B-36E7-0DC73978787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0" name="Cube 1729">
                    <a:extLst>
                      <a:ext uri="{FF2B5EF4-FFF2-40B4-BE49-F238E27FC236}">
                        <a16:creationId xmlns:a16="http://schemas.microsoft.com/office/drawing/2014/main" id="{4D2E7C78-2DC9-ADCA-E100-C11027BD26E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1" name="Cube 1730">
                    <a:extLst>
                      <a:ext uri="{FF2B5EF4-FFF2-40B4-BE49-F238E27FC236}">
                        <a16:creationId xmlns:a16="http://schemas.microsoft.com/office/drawing/2014/main" id="{25E3C972-2875-98D9-8E57-60BC23D807D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2" name="Cube 1731">
                    <a:extLst>
                      <a:ext uri="{FF2B5EF4-FFF2-40B4-BE49-F238E27FC236}">
                        <a16:creationId xmlns:a16="http://schemas.microsoft.com/office/drawing/2014/main" id="{C4DED4DB-9DF9-D1B7-869A-E91DC1F40E4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3" name="Cube 1732">
                    <a:extLst>
                      <a:ext uri="{FF2B5EF4-FFF2-40B4-BE49-F238E27FC236}">
                        <a16:creationId xmlns:a16="http://schemas.microsoft.com/office/drawing/2014/main" id="{3E34811C-4E9C-C73F-DE0A-38850C30F9F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Cube 1733">
                    <a:extLst>
                      <a:ext uri="{FF2B5EF4-FFF2-40B4-BE49-F238E27FC236}">
                        <a16:creationId xmlns:a16="http://schemas.microsoft.com/office/drawing/2014/main" id="{29FD5D32-FF6A-0591-12A4-247FA9EAB0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Cube 1734">
                    <a:extLst>
                      <a:ext uri="{FF2B5EF4-FFF2-40B4-BE49-F238E27FC236}">
                        <a16:creationId xmlns:a16="http://schemas.microsoft.com/office/drawing/2014/main" id="{D309A3E8-C0BD-DF65-681D-87CABD558BB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Cube 1735">
                    <a:extLst>
                      <a:ext uri="{FF2B5EF4-FFF2-40B4-BE49-F238E27FC236}">
                        <a16:creationId xmlns:a16="http://schemas.microsoft.com/office/drawing/2014/main" id="{A6818298-EB00-6F29-437D-6318C7514C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Cube 1736">
                    <a:extLst>
                      <a:ext uri="{FF2B5EF4-FFF2-40B4-BE49-F238E27FC236}">
                        <a16:creationId xmlns:a16="http://schemas.microsoft.com/office/drawing/2014/main" id="{8173C98C-46EA-42B9-FEAE-2F15484A2EC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9" name="Group 1678">
                  <a:extLst>
                    <a:ext uri="{FF2B5EF4-FFF2-40B4-BE49-F238E27FC236}">
                      <a16:creationId xmlns:a16="http://schemas.microsoft.com/office/drawing/2014/main" id="{7F209DDC-90DC-6E73-1B44-C56C2485AAD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0" name="Cube 1719">
                    <a:extLst>
                      <a:ext uri="{FF2B5EF4-FFF2-40B4-BE49-F238E27FC236}">
                        <a16:creationId xmlns:a16="http://schemas.microsoft.com/office/drawing/2014/main" id="{CBA3FF31-5319-71DD-2793-5DFECF20B61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1" name="Cube 1720">
                    <a:extLst>
                      <a:ext uri="{FF2B5EF4-FFF2-40B4-BE49-F238E27FC236}">
                        <a16:creationId xmlns:a16="http://schemas.microsoft.com/office/drawing/2014/main" id="{82189841-3A46-9C17-FC4E-977B992B12E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2" name="Cube 1721">
                    <a:extLst>
                      <a:ext uri="{FF2B5EF4-FFF2-40B4-BE49-F238E27FC236}">
                        <a16:creationId xmlns:a16="http://schemas.microsoft.com/office/drawing/2014/main" id="{FCDB3F25-940E-2B4B-3140-AD0486E9AC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3" name="Cube 1722">
                    <a:extLst>
                      <a:ext uri="{FF2B5EF4-FFF2-40B4-BE49-F238E27FC236}">
                        <a16:creationId xmlns:a16="http://schemas.microsoft.com/office/drawing/2014/main" id="{3C5E01E2-8B6B-8B2E-95EB-979B5755928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4" name="Cube 1723">
                    <a:extLst>
                      <a:ext uri="{FF2B5EF4-FFF2-40B4-BE49-F238E27FC236}">
                        <a16:creationId xmlns:a16="http://schemas.microsoft.com/office/drawing/2014/main" id="{BD1E806F-9F8D-4FD9-EA08-32F5EF8E34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Cube 1724">
                    <a:extLst>
                      <a:ext uri="{FF2B5EF4-FFF2-40B4-BE49-F238E27FC236}">
                        <a16:creationId xmlns:a16="http://schemas.microsoft.com/office/drawing/2014/main" id="{7EEC4F99-46F3-7FD2-2C33-092CF19DBB5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Cube 1725">
                    <a:extLst>
                      <a:ext uri="{FF2B5EF4-FFF2-40B4-BE49-F238E27FC236}">
                        <a16:creationId xmlns:a16="http://schemas.microsoft.com/office/drawing/2014/main" id="{BEDCC07F-564A-2395-5699-E0ABD7B699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Cube 1726">
                    <a:extLst>
                      <a:ext uri="{FF2B5EF4-FFF2-40B4-BE49-F238E27FC236}">
                        <a16:creationId xmlns:a16="http://schemas.microsoft.com/office/drawing/2014/main" id="{2B163842-07E3-3F45-88DE-969C043CBB5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Cube 1727">
                    <a:extLst>
                      <a:ext uri="{FF2B5EF4-FFF2-40B4-BE49-F238E27FC236}">
                        <a16:creationId xmlns:a16="http://schemas.microsoft.com/office/drawing/2014/main" id="{6808C25F-D4D6-821B-C996-7B277DDD317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FFFF16C8-CF21-D016-14ED-7C9C777AAC2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11" name="Cube 1710">
                    <a:extLst>
                      <a:ext uri="{FF2B5EF4-FFF2-40B4-BE49-F238E27FC236}">
                        <a16:creationId xmlns:a16="http://schemas.microsoft.com/office/drawing/2014/main" id="{2C8FBF1D-5077-94A1-D55C-C3A3C6B849D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2" name="Cube 1711">
                    <a:extLst>
                      <a:ext uri="{FF2B5EF4-FFF2-40B4-BE49-F238E27FC236}">
                        <a16:creationId xmlns:a16="http://schemas.microsoft.com/office/drawing/2014/main" id="{9FE983A6-785C-84B5-D992-62BB4C101DB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3" name="Cube 1712">
                    <a:extLst>
                      <a:ext uri="{FF2B5EF4-FFF2-40B4-BE49-F238E27FC236}">
                        <a16:creationId xmlns:a16="http://schemas.microsoft.com/office/drawing/2014/main" id="{A1FBDBA8-B5AB-9B9C-353E-252DDAE5CFA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4" name="Cube 1713">
                    <a:extLst>
                      <a:ext uri="{FF2B5EF4-FFF2-40B4-BE49-F238E27FC236}">
                        <a16:creationId xmlns:a16="http://schemas.microsoft.com/office/drawing/2014/main" id="{E6D266B1-E982-AA23-B250-BB85BD101DA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5" name="Cube 1714">
                    <a:extLst>
                      <a:ext uri="{FF2B5EF4-FFF2-40B4-BE49-F238E27FC236}">
                        <a16:creationId xmlns:a16="http://schemas.microsoft.com/office/drawing/2014/main" id="{E5278586-8C24-31DA-BA3B-30513B51778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Cube 1715">
                    <a:extLst>
                      <a:ext uri="{FF2B5EF4-FFF2-40B4-BE49-F238E27FC236}">
                        <a16:creationId xmlns:a16="http://schemas.microsoft.com/office/drawing/2014/main" id="{0B3DD6F0-3B02-23B2-E606-02896FD02F8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Cube 1716">
                    <a:extLst>
                      <a:ext uri="{FF2B5EF4-FFF2-40B4-BE49-F238E27FC236}">
                        <a16:creationId xmlns:a16="http://schemas.microsoft.com/office/drawing/2014/main" id="{4394A0E8-21F6-06B2-CF1B-C9EBF253B4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Cube 1717">
                    <a:extLst>
                      <a:ext uri="{FF2B5EF4-FFF2-40B4-BE49-F238E27FC236}">
                        <a16:creationId xmlns:a16="http://schemas.microsoft.com/office/drawing/2014/main" id="{F0D05A43-C01A-1AF9-F533-528531B12DC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Cube 1718">
                    <a:extLst>
                      <a:ext uri="{FF2B5EF4-FFF2-40B4-BE49-F238E27FC236}">
                        <a16:creationId xmlns:a16="http://schemas.microsoft.com/office/drawing/2014/main" id="{6B176766-97F9-2DB2-7ECD-72129E8218C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ECD15E2-DF6A-74F6-99E4-E55B2C73DDED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02" name="Cube 1701">
                    <a:extLst>
                      <a:ext uri="{FF2B5EF4-FFF2-40B4-BE49-F238E27FC236}">
                        <a16:creationId xmlns:a16="http://schemas.microsoft.com/office/drawing/2014/main" id="{0B8BED4F-62B4-E4C6-1ECC-367150630C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3" name="Cube 1702">
                    <a:extLst>
                      <a:ext uri="{FF2B5EF4-FFF2-40B4-BE49-F238E27FC236}">
                        <a16:creationId xmlns:a16="http://schemas.microsoft.com/office/drawing/2014/main" id="{90743955-C1EC-F58C-0B7F-A04A1507372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4" name="Cube 1703">
                    <a:extLst>
                      <a:ext uri="{FF2B5EF4-FFF2-40B4-BE49-F238E27FC236}">
                        <a16:creationId xmlns:a16="http://schemas.microsoft.com/office/drawing/2014/main" id="{175A7F1F-30F1-4867-B603-A48B47AB648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5" name="Cube 1704">
                    <a:extLst>
                      <a:ext uri="{FF2B5EF4-FFF2-40B4-BE49-F238E27FC236}">
                        <a16:creationId xmlns:a16="http://schemas.microsoft.com/office/drawing/2014/main" id="{554CDE27-E0CB-6F8A-1EEC-0E2CB9C7A6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6" name="Cube 1705">
                    <a:extLst>
                      <a:ext uri="{FF2B5EF4-FFF2-40B4-BE49-F238E27FC236}">
                        <a16:creationId xmlns:a16="http://schemas.microsoft.com/office/drawing/2014/main" id="{30B792AF-528D-B1E7-DC8A-1765818A710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Cube 1706">
                    <a:extLst>
                      <a:ext uri="{FF2B5EF4-FFF2-40B4-BE49-F238E27FC236}">
                        <a16:creationId xmlns:a16="http://schemas.microsoft.com/office/drawing/2014/main" id="{C83D03CE-F286-A410-F369-1CE80B9F15D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Cube 1707">
                    <a:extLst>
                      <a:ext uri="{FF2B5EF4-FFF2-40B4-BE49-F238E27FC236}">
                        <a16:creationId xmlns:a16="http://schemas.microsoft.com/office/drawing/2014/main" id="{32F1A69F-8EFA-8086-25D8-F0B4BEB146D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Cube 1708">
                    <a:extLst>
                      <a:ext uri="{FF2B5EF4-FFF2-40B4-BE49-F238E27FC236}">
                        <a16:creationId xmlns:a16="http://schemas.microsoft.com/office/drawing/2014/main" id="{7EC9C905-0C0F-A54E-41DF-4194E7D76A0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Cube 1709">
                    <a:extLst>
                      <a:ext uri="{FF2B5EF4-FFF2-40B4-BE49-F238E27FC236}">
                        <a16:creationId xmlns:a16="http://schemas.microsoft.com/office/drawing/2014/main" id="{17474D62-FF81-BEF4-385B-65A1C6AD2FD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7F2A14F9-E766-CD7E-A038-4D7330C3A720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93" name="Cube 1692">
                    <a:extLst>
                      <a:ext uri="{FF2B5EF4-FFF2-40B4-BE49-F238E27FC236}">
                        <a16:creationId xmlns:a16="http://schemas.microsoft.com/office/drawing/2014/main" id="{052FF425-791A-FC1F-8390-BFA5A5CC4D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Cube 1693">
                    <a:extLst>
                      <a:ext uri="{FF2B5EF4-FFF2-40B4-BE49-F238E27FC236}">
                        <a16:creationId xmlns:a16="http://schemas.microsoft.com/office/drawing/2014/main" id="{D1F72996-C7A6-7287-8AD2-262BA1D780A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Cube 1694">
                    <a:extLst>
                      <a:ext uri="{FF2B5EF4-FFF2-40B4-BE49-F238E27FC236}">
                        <a16:creationId xmlns:a16="http://schemas.microsoft.com/office/drawing/2014/main" id="{8E1C4AE1-D50F-862D-37B8-A820B4CB2B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Cube 1695">
                    <a:extLst>
                      <a:ext uri="{FF2B5EF4-FFF2-40B4-BE49-F238E27FC236}">
                        <a16:creationId xmlns:a16="http://schemas.microsoft.com/office/drawing/2014/main" id="{74E52449-7BD7-E652-6C3E-86291E8821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Cube 1696">
                    <a:extLst>
                      <a:ext uri="{FF2B5EF4-FFF2-40B4-BE49-F238E27FC236}">
                        <a16:creationId xmlns:a16="http://schemas.microsoft.com/office/drawing/2014/main" id="{0FEDC29F-56FC-F292-47F0-136AD4D7A59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Cube 1697">
                    <a:extLst>
                      <a:ext uri="{FF2B5EF4-FFF2-40B4-BE49-F238E27FC236}">
                        <a16:creationId xmlns:a16="http://schemas.microsoft.com/office/drawing/2014/main" id="{D378AD89-34DE-8894-3A4D-CEA6A38A46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9" name="Cube 1698">
                    <a:extLst>
                      <a:ext uri="{FF2B5EF4-FFF2-40B4-BE49-F238E27FC236}">
                        <a16:creationId xmlns:a16="http://schemas.microsoft.com/office/drawing/2014/main" id="{03A65209-D926-42EB-F14B-A8EB95DADD6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0" name="Cube 1699">
                    <a:extLst>
                      <a:ext uri="{FF2B5EF4-FFF2-40B4-BE49-F238E27FC236}">
                        <a16:creationId xmlns:a16="http://schemas.microsoft.com/office/drawing/2014/main" id="{8BC292ED-55AF-1222-DCC2-B0515D0513A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1" name="Cube 1700">
                    <a:extLst>
                      <a:ext uri="{FF2B5EF4-FFF2-40B4-BE49-F238E27FC236}">
                        <a16:creationId xmlns:a16="http://schemas.microsoft.com/office/drawing/2014/main" id="{34DB6966-0038-6664-961C-657F5B1A8C5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3" name="Group 1682">
                  <a:extLst>
                    <a:ext uri="{FF2B5EF4-FFF2-40B4-BE49-F238E27FC236}">
                      <a16:creationId xmlns:a16="http://schemas.microsoft.com/office/drawing/2014/main" id="{B50F42A5-8D09-AED4-9BAC-DC5BFB484F0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84" name="Cube 1683">
                    <a:extLst>
                      <a:ext uri="{FF2B5EF4-FFF2-40B4-BE49-F238E27FC236}">
                        <a16:creationId xmlns:a16="http://schemas.microsoft.com/office/drawing/2014/main" id="{8BFEA3F7-96CD-562D-06C7-585167EA136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Cube 1684">
                    <a:extLst>
                      <a:ext uri="{FF2B5EF4-FFF2-40B4-BE49-F238E27FC236}">
                        <a16:creationId xmlns:a16="http://schemas.microsoft.com/office/drawing/2014/main" id="{60063249-E126-C581-69FF-3CC9109857D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Cube 1685">
                    <a:extLst>
                      <a:ext uri="{FF2B5EF4-FFF2-40B4-BE49-F238E27FC236}">
                        <a16:creationId xmlns:a16="http://schemas.microsoft.com/office/drawing/2014/main" id="{3F2E73A9-405E-1AD8-369F-841A2E8BB89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Cube 1686">
                    <a:extLst>
                      <a:ext uri="{FF2B5EF4-FFF2-40B4-BE49-F238E27FC236}">
                        <a16:creationId xmlns:a16="http://schemas.microsoft.com/office/drawing/2014/main" id="{44166FAC-D0A6-2665-4809-36D5F348C5E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Cube 1687">
                    <a:extLst>
                      <a:ext uri="{FF2B5EF4-FFF2-40B4-BE49-F238E27FC236}">
                        <a16:creationId xmlns:a16="http://schemas.microsoft.com/office/drawing/2014/main" id="{0888B717-4B26-CF59-4DB2-AF5A7B3CA1D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Cube 1688">
                    <a:extLst>
                      <a:ext uri="{FF2B5EF4-FFF2-40B4-BE49-F238E27FC236}">
                        <a16:creationId xmlns:a16="http://schemas.microsoft.com/office/drawing/2014/main" id="{642EDFFB-C23A-19F9-0D38-646F9A63955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0" name="Cube 1689">
                    <a:extLst>
                      <a:ext uri="{FF2B5EF4-FFF2-40B4-BE49-F238E27FC236}">
                        <a16:creationId xmlns:a16="http://schemas.microsoft.com/office/drawing/2014/main" id="{63F40A48-BADD-655C-4C40-C16DE0B94C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1" name="Cube 1690">
                    <a:extLst>
                      <a:ext uri="{FF2B5EF4-FFF2-40B4-BE49-F238E27FC236}">
                        <a16:creationId xmlns:a16="http://schemas.microsoft.com/office/drawing/2014/main" id="{75DEF4FC-D4E9-733B-048A-957B238A10A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2" name="Cube 1691">
                    <a:extLst>
                      <a:ext uri="{FF2B5EF4-FFF2-40B4-BE49-F238E27FC236}">
                        <a16:creationId xmlns:a16="http://schemas.microsoft.com/office/drawing/2014/main" id="{54DE1420-3125-C597-6BFA-3BF87247A24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765" name="Group 1764">
                <a:extLst>
                  <a:ext uri="{FF2B5EF4-FFF2-40B4-BE49-F238E27FC236}">
                    <a16:creationId xmlns:a16="http://schemas.microsoft.com/office/drawing/2014/main" id="{85D7ABB8-A1EE-1396-FB72-C8B9AA26768B}"/>
                  </a:ext>
                </a:extLst>
              </p:cNvPr>
              <p:cNvGrpSpPr/>
              <p:nvPr/>
            </p:nvGrpSpPr>
            <p:grpSpPr>
              <a:xfrm>
                <a:off x="3420000" y="2673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586240C7-0FCA-AB5A-B53E-4321C4D151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47" name="Cube 1846">
                    <a:extLst>
                      <a:ext uri="{FF2B5EF4-FFF2-40B4-BE49-F238E27FC236}">
                        <a16:creationId xmlns:a16="http://schemas.microsoft.com/office/drawing/2014/main" id="{6EE884FB-6AFD-3DD7-3DCE-1D628E8EFF8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8" name="Cube 1847">
                    <a:extLst>
                      <a:ext uri="{FF2B5EF4-FFF2-40B4-BE49-F238E27FC236}">
                        <a16:creationId xmlns:a16="http://schemas.microsoft.com/office/drawing/2014/main" id="{9DE0F7BD-9065-8780-D0AF-B38D42671DA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9" name="Cube 1848">
                    <a:extLst>
                      <a:ext uri="{FF2B5EF4-FFF2-40B4-BE49-F238E27FC236}">
                        <a16:creationId xmlns:a16="http://schemas.microsoft.com/office/drawing/2014/main" id="{348D500E-E848-9BD9-4246-1ED52095F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0" name="Cube 1849">
                    <a:extLst>
                      <a:ext uri="{FF2B5EF4-FFF2-40B4-BE49-F238E27FC236}">
                        <a16:creationId xmlns:a16="http://schemas.microsoft.com/office/drawing/2014/main" id="{C62D78CF-555D-5362-19CB-D919EF2EECF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1" name="Cube 1850">
                    <a:extLst>
                      <a:ext uri="{FF2B5EF4-FFF2-40B4-BE49-F238E27FC236}">
                        <a16:creationId xmlns:a16="http://schemas.microsoft.com/office/drawing/2014/main" id="{B2C8B0EB-6247-DBC8-EB47-3D59B0828B2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2" name="Cube 1851">
                    <a:extLst>
                      <a:ext uri="{FF2B5EF4-FFF2-40B4-BE49-F238E27FC236}">
                        <a16:creationId xmlns:a16="http://schemas.microsoft.com/office/drawing/2014/main" id="{EF1ADE50-AFA4-A2A3-424B-7A3B471E79F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3" name="Cube 1852">
                    <a:extLst>
                      <a:ext uri="{FF2B5EF4-FFF2-40B4-BE49-F238E27FC236}">
                        <a16:creationId xmlns:a16="http://schemas.microsoft.com/office/drawing/2014/main" id="{D363979F-A5E6-C661-878A-4F3357AEDF6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4" name="Cube 1853">
                    <a:extLst>
                      <a:ext uri="{FF2B5EF4-FFF2-40B4-BE49-F238E27FC236}">
                        <a16:creationId xmlns:a16="http://schemas.microsoft.com/office/drawing/2014/main" id="{4BF31FF8-5D2B-8EAC-173B-E13E5A3BCA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5" name="Cube 1854">
                    <a:extLst>
                      <a:ext uri="{FF2B5EF4-FFF2-40B4-BE49-F238E27FC236}">
                        <a16:creationId xmlns:a16="http://schemas.microsoft.com/office/drawing/2014/main" id="{2C536733-7F8C-F0CA-4FB1-9D8CDFE3E0E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F4CF4669-B0E9-0FBF-F42B-DB1A587C5D98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38" name="Cube 1837">
                    <a:extLst>
                      <a:ext uri="{FF2B5EF4-FFF2-40B4-BE49-F238E27FC236}">
                        <a16:creationId xmlns:a16="http://schemas.microsoft.com/office/drawing/2014/main" id="{4B2B5F27-3B73-F083-F93A-6DC2C1B2EE0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9" name="Cube 1838">
                    <a:extLst>
                      <a:ext uri="{FF2B5EF4-FFF2-40B4-BE49-F238E27FC236}">
                        <a16:creationId xmlns:a16="http://schemas.microsoft.com/office/drawing/2014/main" id="{DB90DE35-D485-49F5-46AF-39481375AB7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0" name="Cube 1839">
                    <a:extLst>
                      <a:ext uri="{FF2B5EF4-FFF2-40B4-BE49-F238E27FC236}">
                        <a16:creationId xmlns:a16="http://schemas.microsoft.com/office/drawing/2014/main" id="{DC3E6D60-4176-93FF-C11D-8B342954870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1" name="Cube 1840">
                    <a:extLst>
                      <a:ext uri="{FF2B5EF4-FFF2-40B4-BE49-F238E27FC236}">
                        <a16:creationId xmlns:a16="http://schemas.microsoft.com/office/drawing/2014/main" id="{E0314F78-A9EB-17FD-B8D6-8AE5BD43906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2" name="Cube 1841">
                    <a:extLst>
                      <a:ext uri="{FF2B5EF4-FFF2-40B4-BE49-F238E27FC236}">
                        <a16:creationId xmlns:a16="http://schemas.microsoft.com/office/drawing/2014/main" id="{EBBC8424-D971-8573-8CAC-FD3B3D05A2C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3" name="Cube 1842">
                    <a:extLst>
                      <a:ext uri="{FF2B5EF4-FFF2-40B4-BE49-F238E27FC236}">
                        <a16:creationId xmlns:a16="http://schemas.microsoft.com/office/drawing/2014/main" id="{B6DC1095-9312-4B50-C6C6-664987ECC39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4" name="Cube 1843">
                    <a:extLst>
                      <a:ext uri="{FF2B5EF4-FFF2-40B4-BE49-F238E27FC236}">
                        <a16:creationId xmlns:a16="http://schemas.microsoft.com/office/drawing/2014/main" id="{B2E33E63-7425-4296-C3EE-FA0719E8273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5" name="Cube 1844">
                    <a:extLst>
                      <a:ext uri="{FF2B5EF4-FFF2-40B4-BE49-F238E27FC236}">
                        <a16:creationId xmlns:a16="http://schemas.microsoft.com/office/drawing/2014/main" id="{0B18327E-320C-17DD-7237-0694ADF3E25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6" name="Cube 1845">
                    <a:extLst>
                      <a:ext uri="{FF2B5EF4-FFF2-40B4-BE49-F238E27FC236}">
                        <a16:creationId xmlns:a16="http://schemas.microsoft.com/office/drawing/2014/main" id="{4C92C32C-D3F5-04A5-C64D-37D21C8CB76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EF034042-BA7A-AD99-0E2D-41902AFB74E1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9" name="Cube 1828">
                    <a:extLst>
                      <a:ext uri="{FF2B5EF4-FFF2-40B4-BE49-F238E27FC236}">
                        <a16:creationId xmlns:a16="http://schemas.microsoft.com/office/drawing/2014/main" id="{B9A3D397-9AD4-D778-FC4B-56417B7A67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0" name="Cube 1829">
                    <a:extLst>
                      <a:ext uri="{FF2B5EF4-FFF2-40B4-BE49-F238E27FC236}">
                        <a16:creationId xmlns:a16="http://schemas.microsoft.com/office/drawing/2014/main" id="{A8CC4E1C-2817-0A72-C0BE-52E91DEC11C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1" name="Cube 1830">
                    <a:extLst>
                      <a:ext uri="{FF2B5EF4-FFF2-40B4-BE49-F238E27FC236}">
                        <a16:creationId xmlns:a16="http://schemas.microsoft.com/office/drawing/2014/main" id="{5DE03862-F111-72AF-95D2-14621FD71F7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2" name="Cube 1831">
                    <a:extLst>
                      <a:ext uri="{FF2B5EF4-FFF2-40B4-BE49-F238E27FC236}">
                        <a16:creationId xmlns:a16="http://schemas.microsoft.com/office/drawing/2014/main" id="{2E1286E8-05A0-8C8A-B12D-FD73AA44FFC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3" name="Cube 1832">
                    <a:extLst>
                      <a:ext uri="{FF2B5EF4-FFF2-40B4-BE49-F238E27FC236}">
                        <a16:creationId xmlns:a16="http://schemas.microsoft.com/office/drawing/2014/main" id="{0587F74A-202B-65B6-BB2B-3BA71E6F2E9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4" name="Cube 1833">
                    <a:extLst>
                      <a:ext uri="{FF2B5EF4-FFF2-40B4-BE49-F238E27FC236}">
                        <a16:creationId xmlns:a16="http://schemas.microsoft.com/office/drawing/2014/main" id="{E30D1803-661D-4036-2A05-E0B74F5C76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5" name="Cube 1834">
                    <a:extLst>
                      <a:ext uri="{FF2B5EF4-FFF2-40B4-BE49-F238E27FC236}">
                        <a16:creationId xmlns:a16="http://schemas.microsoft.com/office/drawing/2014/main" id="{51130C90-6151-59A1-46F2-699F68455B2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6" name="Cube 1835">
                    <a:extLst>
                      <a:ext uri="{FF2B5EF4-FFF2-40B4-BE49-F238E27FC236}">
                        <a16:creationId xmlns:a16="http://schemas.microsoft.com/office/drawing/2014/main" id="{A2DFEAA1-BEBD-2F1A-052E-ABB2F903D00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7" name="Cube 1836">
                    <a:extLst>
                      <a:ext uri="{FF2B5EF4-FFF2-40B4-BE49-F238E27FC236}">
                        <a16:creationId xmlns:a16="http://schemas.microsoft.com/office/drawing/2014/main" id="{746EB906-9657-1678-613A-7CA60C54DC5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8EDC2FD-CB2E-8218-6041-86F8B8257CE2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0" name="Cube 1819">
                    <a:extLst>
                      <a:ext uri="{FF2B5EF4-FFF2-40B4-BE49-F238E27FC236}">
                        <a16:creationId xmlns:a16="http://schemas.microsoft.com/office/drawing/2014/main" id="{C7819C6A-5211-81F7-A85B-86174EB3858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1" name="Cube 1820">
                    <a:extLst>
                      <a:ext uri="{FF2B5EF4-FFF2-40B4-BE49-F238E27FC236}">
                        <a16:creationId xmlns:a16="http://schemas.microsoft.com/office/drawing/2014/main" id="{E4717C1A-1DBF-57A0-E187-E0626A254E6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2" name="Cube 1821">
                    <a:extLst>
                      <a:ext uri="{FF2B5EF4-FFF2-40B4-BE49-F238E27FC236}">
                        <a16:creationId xmlns:a16="http://schemas.microsoft.com/office/drawing/2014/main" id="{7AA3DF71-653F-8A3E-0261-DC9DA3D282D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3" name="Cube 1822">
                    <a:extLst>
                      <a:ext uri="{FF2B5EF4-FFF2-40B4-BE49-F238E27FC236}">
                        <a16:creationId xmlns:a16="http://schemas.microsoft.com/office/drawing/2014/main" id="{F57A5B7A-E23C-517C-BDA2-E987EA132E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4" name="Cube 1823">
                    <a:extLst>
                      <a:ext uri="{FF2B5EF4-FFF2-40B4-BE49-F238E27FC236}">
                        <a16:creationId xmlns:a16="http://schemas.microsoft.com/office/drawing/2014/main" id="{93C2AE80-CBCB-BD26-B087-A8B5944FA46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5" name="Cube 1824">
                    <a:extLst>
                      <a:ext uri="{FF2B5EF4-FFF2-40B4-BE49-F238E27FC236}">
                        <a16:creationId xmlns:a16="http://schemas.microsoft.com/office/drawing/2014/main" id="{1B6467F1-CB61-B7A8-1D5C-6943224C73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6" name="Cube 1825">
                    <a:extLst>
                      <a:ext uri="{FF2B5EF4-FFF2-40B4-BE49-F238E27FC236}">
                        <a16:creationId xmlns:a16="http://schemas.microsoft.com/office/drawing/2014/main" id="{068754ED-2B22-CFC9-C30B-F7320241D3E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7" name="Cube 1826">
                    <a:extLst>
                      <a:ext uri="{FF2B5EF4-FFF2-40B4-BE49-F238E27FC236}">
                        <a16:creationId xmlns:a16="http://schemas.microsoft.com/office/drawing/2014/main" id="{314B9349-A538-9A6B-C90D-72325CEDF4B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8" name="Cube 1827">
                    <a:extLst>
                      <a:ext uri="{FF2B5EF4-FFF2-40B4-BE49-F238E27FC236}">
                        <a16:creationId xmlns:a16="http://schemas.microsoft.com/office/drawing/2014/main" id="{691BAC23-33B0-E184-E54B-0B24CBF8928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B5C88735-607E-5A66-FDDE-440AAE3E6AA4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11" name="Cube 1810">
                    <a:extLst>
                      <a:ext uri="{FF2B5EF4-FFF2-40B4-BE49-F238E27FC236}">
                        <a16:creationId xmlns:a16="http://schemas.microsoft.com/office/drawing/2014/main" id="{84317184-3EDE-6157-1052-88133FC024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2" name="Cube 1811">
                    <a:extLst>
                      <a:ext uri="{FF2B5EF4-FFF2-40B4-BE49-F238E27FC236}">
                        <a16:creationId xmlns:a16="http://schemas.microsoft.com/office/drawing/2014/main" id="{92078AEA-5279-35A3-13E5-780E3F28F5B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3" name="Cube 1812">
                    <a:extLst>
                      <a:ext uri="{FF2B5EF4-FFF2-40B4-BE49-F238E27FC236}">
                        <a16:creationId xmlns:a16="http://schemas.microsoft.com/office/drawing/2014/main" id="{02153142-53DD-55BC-E7F4-7BF68216D55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4" name="Cube 1813">
                    <a:extLst>
                      <a:ext uri="{FF2B5EF4-FFF2-40B4-BE49-F238E27FC236}">
                        <a16:creationId xmlns:a16="http://schemas.microsoft.com/office/drawing/2014/main" id="{91A36592-B1D3-C4BF-5E80-39C4C507B1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5" name="Cube 1814">
                    <a:extLst>
                      <a:ext uri="{FF2B5EF4-FFF2-40B4-BE49-F238E27FC236}">
                        <a16:creationId xmlns:a16="http://schemas.microsoft.com/office/drawing/2014/main" id="{C3782D8E-C409-679B-AA98-846E784B5A3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6" name="Cube 1815">
                    <a:extLst>
                      <a:ext uri="{FF2B5EF4-FFF2-40B4-BE49-F238E27FC236}">
                        <a16:creationId xmlns:a16="http://schemas.microsoft.com/office/drawing/2014/main" id="{E25FA29B-11A4-E82E-65FD-31480230699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7" name="Cube 1816">
                    <a:extLst>
                      <a:ext uri="{FF2B5EF4-FFF2-40B4-BE49-F238E27FC236}">
                        <a16:creationId xmlns:a16="http://schemas.microsoft.com/office/drawing/2014/main" id="{56F04456-4C6D-F6DE-3E1D-BB49908CF7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8" name="Cube 1817">
                    <a:extLst>
                      <a:ext uri="{FF2B5EF4-FFF2-40B4-BE49-F238E27FC236}">
                        <a16:creationId xmlns:a16="http://schemas.microsoft.com/office/drawing/2014/main" id="{965D112C-B879-FCB7-73DC-50102068D2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9" name="Cube 1818">
                    <a:extLst>
                      <a:ext uri="{FF2B5EF4-FFF2-40B4-BE49-F238E27FC236}">
                        <a16:creationId xmlns:a16="http://schemas.microsoft.com/office/drawing/2014/main" id="{9CBA1A6B-06E2-9481-739F-1650A02E28FE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66535F7C-5595-7DCD-FFBD-89E800DDB135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02" name="Cube 1801">
                    <a:extLst>
                      <a:ext uri="{FF2B5EF4-FFF2-40B4-BE49-F238E27FC236}">
                        <a16:creationId xmlns:a16="http://schemas.microsoft.com/office/drawing/2014/main" id="{5D6FA434-8F67-F342-548C-F867B46B3E3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3" name="Cube 1802">
                    <a:extLst>
                      <a:ext uri="{FF2B5EF4-FFF2-40B4-BE49-F238E27FC236}">
                        <a16:creationId xmlns:a16="http://schemas.microsoft.com/office/drawing/2014/main" id="{4C5EF736-5A9C-FA8E-9C69-9C09FED480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4" name="Cube 1803">
                    <a:extLst>
                      <a:ext uri="{FF2B5EF4-FFF2-40B4-BE49-F238E27FC236}">
                        <a16:creationId xmlns:a16="http://schemas.microsoft.com/office/drawing/2014/main" id="{B3A0CC3B-2E41-DFF2-B735-B10F0B34BC4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5" name="Cube 1804">
                    <a:extLst>
                      <a:ext uri="{FF2B5EF4-FFF2-40B4-BE49-F238E27FC236}">
                        <a16:creationId xmlns:a16="http://schemas.microsoft.com/office/drawing/2014/main" id="{4D375756-7AA9-16EF-5875-0A512D9655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6" name="Cube 1805">
                    <a:extLst>
                      <a:ext uri="{FF2B5EF4-FFF2-40B4-BE49-F238E27FC236}">
                        <a16:creationId xmlns:a16="http://schemas.microsoft.com/office/drawing/2014/main" id="{99B8A5B4-04BC-D94D-A86C-0402A4A7196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7" name="Cube 1806">
                    <a:extLst>
                      <a:ext uri="{FF2B5EF4-FFF2-40B4-BE49-F238E27FC236}">
                        <a16:creationId xmlns:a16="http://schemas.microsoft.com/office/drawing/2014/main" id="{CB86A681-2955-8EF3-E025-8FE2AA4783D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8" name="Cube 1807">
                    <a:extLst>
                      <a:ext uri="{FF2B5EF4-FFF2-40B4-BE49-F238E27FC236}">
                        <a16:creationId xmlns:a16="http://schemas.microsoft.com/office/drawing/2014/main" id="{89DD3B36-424C-1068-20EE-48ECC8671A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9" name="Cube 1808">
                    <a:extLst>
                      <a:ext uri="{FF2B5EF4-FFF2-40B4-BE49-F238E27FC236}">
                        <a16:creationId xmlns:a16="http://schemas.microsoft.com/office/drawing/2014/main" id="{6D429AC1-3F9F-F70F-76F7-9D26D6B38A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0" name="Cube 1809">
                    <a:extLst>
                      <a:ext uri="{FF2B5EF4-FFF2-40B4-BE49-F238E27FC236}">
                        <a16:creationId xmlns:a16="http://schemas.microsoft.com/office/drawing/2014/main" id="{290EB928-2ABD-661F-0545-DB3789F3F5C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E158F52D-7F00-EA63-DC52-34F91EDBC71B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93" name="Cube 1792">
                    <a:extLst>
                      <a:ext uri="{FF2B5EF4-FFF2-40B4-BE49-F238E27FC236}">
                        <a16:creationId xmlns:a16="http://schemas.microsoft.com/office/drawing/2014/main" id="{003614CF-69D1-94DA-A09B-2E8C62F9C31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4" name="Cube 1793">
                    <a:extLst>
                      <a:ext uri="{FF2B5EF4-FFF2-40B4-BE49-F238E27FC236}">
                        <a16:creationId xmlns:a16="http://schemas.microsoft.com/office/drawing/2014/main" id="{2F5B940E-C5AF-CFFD-4511-ED6A2B894A6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5" name="Cube 1794">
                    <a:extLst>
                      <a:ext uri="{FF2B5EF4-FFF2-40B4-BE49-F238E27FC236}">
                        <a16:creationId xmlns:a16="http://schemas.microsoft.com/office/drawing/2014/main" id="{4FCE258A-CE0D-E2A9-7358-A93AAD47434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6" name="Cube 1795">
                    <a:extLst>
                      <a:ext uri="{FF2B5EF4-FFF2-40B4-BE49-F238E27FC236}">
                        <a16:creationId xmlns:a16="http://schemas.microsoft.com/office/drawing/2014/main" id="{A3704513-A163-4771-8C74-03AE7A1087E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7" name="Cube 1796">
                    <a:extLst>
                      <a:ext uri="{FF2B5EF4-FFF2-40B4-BE49-F238E27FC236}">
                        <a16:creationId xmlns:a16="http://schemas.microsoft.com/office/drawing/2014/main" id="{FE3B7995-91DD-B795-9678-93749AD79A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8" name="Cube 1797">
                    <a:extLst>
                      <a:ext uri="{FF2B5EF4-FFF2-40B4-BE49-F238E27FC236}">
                        <a16:creationId xmlns:a16="http://schemas.microsoft.com/office/drawing/2014/main" id="{AB98D6F0-1B9C-9D06-9926-CDAE5CB19B2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9" name="Cube 1798">
                    <a:extLst>
                      <a:ext uri="{FF2B5EF4-FFF2-40B4-BE49-F238E27FC236}">
                        <a16:creationId xmlns:a16="http://schemas.microsoft.com/office/drawing/2014/main" id="{25A6A5F6-A595-6CAD-CB00-3CF52E3A61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0" name="Cube 1799">
                    <a:extLst>
                      <a:ext uri="{FF2B5EF4-FFF2-40B4-BE49-F238E27FC236}">
                        <a16:creationId xmlns:a16="http://schemas.microsoft.com/office/drawing/2014/main" id="{C8D3A12D-0BF6-2E70-BF53-4DBA2664BA8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1" name="Cube 1800">
                    <a:extLst>
                      <a:ext uri="{FF2B5EF4-FFF2-40B4-BE49-F238E27FC236}">
                        <a16:creationId xmlns:a16="http://schemas.microsoft.com/office/drawing/2014/main" id="{EA924F6C-3A16-A938-6B91-8D31923177E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90DC79C9-40B4-8250-A28D-85D1A2BD1CFF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84" name="Cube 1783">
                    <a:extLst>
                      <a:ext uri="{FF2B5EF4-FFF2-40B4-BE49-F238E27FC236}">
                        <a16:creationId xmlns:a16="http://schemas.microsoft.com/office/drawing/2014/main" id="{2D1DD29B-4D69-685B-17BA-034589FDA75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5" name="Cube 1784">
                    <a:extLst>
                      <a:ext uri="{FF2B5EF4-FFF2-40B4-BE49-F238E27FC236}">
                        <a16:creationId xmlns:a16="http://schemas.microsoft.com/office/drawing/2014/main" id="{69D1CA5A-A9FA-0510-E520-42374D246A6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6" name="Cube 1785">
                    <a:extLst>
                      <a:ext uri="{FF2B5EF4-FFF2-40B4-BE49-F238E27FC236}">
                        <a16:creationId xmlns:a16="http://schemas.microsoft.com/office/drawing/2014/main" id="{224FB239-EE04-9D8F-5BB5-48F03F10952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7" name="Cube 1786">
                    <a:extLst>
                      <a:ext uri="{FF2B5EF4-FFF2-40B4-BE49-F238E27FC236}">
                        <a16:creationId xmlns:a16="http://schemas.microsoft.com/office/drawing/2014/main" id="{E16CDAC8-09DF-C2A2-E790-A564356166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8" name="Cube 1787">
                    <a:extLst>
                      <a:ext uri="{FF2B5EF4-FFF2-40B4-BE49-F238E27FC236}">
                        <a16:creationId xmlns:a16="http://schemas.microsoft.com/office/drawing/2014/main" id="{817EB877-03C0-6840-3140-DEEF04EC2A1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9" name="Cube 1788">
                    <a:extLst>
                      <a:ext uri="{FF2B5EF4-FFF2-40B4-BE49-F238E27FC236}">
                        <a16:creationId xmlns:a16="http://schemas.microsoft.com/office/drawing/2014/main" id="{A9FA6242-73C7-0ACE-88B9-33A90E54B0F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0" name="Cube 1789">
                    <a:extLst>
                      <a:ext uri="{FF2B5EF4-FFF2-40B4-BE49-F238E27FC236}">
                        <a16:creationId xmlns:a16="http://schemas.microsoft.com/office/drawing/2014/main" id="{0A9D800E-72C1-3BA8-3975-927F4DFB06C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1" name="Cube 1790">
                    <a:extLst>
                      <a:ext uri="{FF2B5EF4-FFF2-40B4-BE49-F238E27FC236}">
                        <a16:creationId xmlns:a16="http://schemas.microsoft.com/office/drawing/2014/main" id="{638C388F-DE41-F793-AA57-ED8012E235D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2" name="Cube 1791">
                    <a:extLst>
                      <a:ext uri="{FF2B5EF4-FFF2-40B4-BE49-F238E27FC236}">
                        <a16:creationId xmlns:a16="http://schemas.microsoft.com/office/drawing/2014/main" id="{CFC79F61-AC6D-5A9F-AB32-8DBF645F8C5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16A6411F-4574-4A87-8B5A-9AE3D0BCF3FD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75" name="Cube 1774">
                    <a:extLst>
                      <a:ext uri="{FF2B5EF4-FFF2-40B4-BE49-F238E27FC236}">
                        <a16:creationId xmlns:a16="http://schemas.microsoft.com/office/drawing/2014/main" id="{D66A06DA-518B-6129-60D3-977132E0659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6" name="Cube 1775">
                    <a:extLst>
                      <a:ext uri="{FF2B5EF4-FFF2-40B4-BE49-F238E27FC236}">
                        <a16:creationId xmlns:a16="http://schemas.microsoft.com/office/drawing/2014/main" id="{24657DF8-0BC6-81EC-8AB0-68BFF6CFC9E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7" name="Cube 1776">
                    <a:extLst>
                      <a:ext uri="{FF2B5EF4-FFF2-40B4-BE49-F238E27FC236}">
                        <a16:creationId xmlns:a16="http://schemas.microsoft.com/office/drawing/2014/main" id="{9D2AF920-D9E4-8034-D3A4-CB3B88DB7F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8" name="Cube 1777">
                    <a:extLst>
                      <a:ext uri="{FF2B5EF4-FFF2-40B4-BE49-F238E27FC236}">
                        <a16:creationId xmlns:a16="http://schemas.microsoft.com/office/drawing/2014/main" id="{BBEF6D1F-B968-3FB4-1CE5-38606723103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9" name="Cube 1778">
                    <a:extLst>
                      <a:ext uri="{FF2B5EF4-FFF2-40B4-BE49-F238E27FC236}">
                        <a16:creationId xmlns:a16="http://schemas.microsoft.com/office/drawing/2014/main" id="{368DF2BB-3866-69D0-0658-20B18BC6EBE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0" name="Cube 1779">
                    <a:extLst>
                      <a:ext uri="{FF2B5EF4-FFF2-40B4-BE49-F238E27FC236}">
                        <a16:creationId xmlns:a16="http://schemas.microsoft.com/office/drawing/2014/main" id="{E4A0995F-41C5-725C-5F6B-B5443857DEB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1" name="Cube 1780">
                    <a:extLst>
                      <a:ext uri="{FF2B5EF4-FFF2-40B4-BE49-F238E27FC236}">
                        <a16:creationId xmlns:a16="http://schemas.microsoft.com/office/drawing/2014/main" id="{0B1F66E3-9442-746A-5109-CE6724DEE6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2" name="Cube 1781">
                    <a:extLst>
                      <a:ext uri="{FF2B5EF4-FFF2-40B4-BE49-F238E27FC236}">
                        <a16:creationId xmlns:a16="http://schemas.microsoft.com/office/drawing/2014/main" id="{5D4E9D6C-85A9-CE97-8692-1EA091DA548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3" name="Cube 1782">
                    <a:extLst>
                      <a:ext uri="{FF2B5EF4-FFF2-40B4-BE49-F238E27FC236}">
                        <a16:creationId xmlns:a16="http://schemas.microsoft.com/office/drawing/2014/main" id="{C69FD551-74F2-954F-AFEC-BA9AA2B603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CE88B422-77C6-4B1B-B077-B12C5FC3C789}"/>
                  </a:ext>
                </a:extLst>
              </p:cNvPr>
              <p:cNvGrpSpPr/>
              <p:nvPr/>
            </p:nvGrpSpPr>
            <p:grpSpPr>
              <a:xfrm>
                <a:off x="3312000" y="278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857" name="Group 1856">
                  <a:extLst>
                    <a:ext uri="{FF2B5EF4-FFF2-40B4-BE49-F238E27FC236}">
                      <a16:creationId xmlns:a16="http://schemas.microsoft.com/office/drawing/2014/main" id="{E671A91B-D5B9-793F-2652-A78E68502BA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38" name="Cube 1937">
                    <a:extLst>
                      <a:ext uri="{FF2B5EF4-FFF2-40B4-BE49-F238E27FC236}">
                        <a16:creationId xmlns:a16="http://schemas.microsoft.com/office/drawing/2014/main" id="{8E3FA8EA-15DD-D441-8565-07EC2F58D4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9" name="Cube 1938">
                    <a:extLst>
                      <a:ext uri="{FF2B5EF4-FFF2-40B4-BE49-F238E27FC236}">
                        <a16:creationId xmlns:a16="http://schemas.microsoft.com/office/drawing/2014/main" id="{2943C5D2-09CA-9427-8C3E-B4A6063F3C9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0" name="Cube 1939">
                    <a:extLst>
                      <a:ext uri="{FF2B5EF4-FFF2-40B4-BE49-F238E27FC236}">
                        <a16:creationId xmlns:a16="http://schemas.microsoft.com/office/drawing/2014/main" id="{C265C4DF-ED10-9E15-6319-CB14031B33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1" name="Cube 1940">
                    <a:extLst>
                      <a:ext uri="{FF2B5EF4-FFF2-40B4-BE49-F238E27FC236}">
                        <a16:creationId xmlns:a16="http://schemas.microsoft.com/office/drawing/2014/main" id="{C24581D2-52F3-4B8B-3259-1ED63E672A5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2" name="Cube 1941">
                    <a:extLst>
                      <a:ext uri="{FF2B5EF4-FFF2-40B4-BE49-F238E27FC236}">
                        <a16:creationId xmlns:a16="http://schemas.microsoft.com/office/drawing/2014/main" id="{95C42E60-437B-185E-524C-2649D453CB0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3" name="Cube 1942">
                    <a:extLst>
                      <a:ext uri="{FF2B5EF4-FFF2-40B4-BE49-F238E27FC236}">
                        <a16:creationId xmlns:a16="http://schemas.microsoft.com/office/drawing/2014/main" id="{CAA31B27-4696-1EF9-84E8-08E5B30BC7B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4" name="Cube 1943">
                    <a:extLst>
                      <a:ext uri="{FF2B5EF4-FFF2-40B4-BE49-F238E27FC236}">
                        <a16:creationId xmlns:a16="http://schemas.microsoft.com/office/drawing/2014/main" id="{24843011-DFBF-4059-C97D-4712C56A5B4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5" name="Cube 1944">
                    <a:extLst>
                      <a:ext uri="{FF2B5EF4-FFF2-40B4-BE49-F238E27FC236}">
                        <a16:creationId xmlns:a16="http://schemas.microsoft.com/office/drawing/2014/main" id="{2DD1A861-100D-B7D3-9C94-3A788D711A9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6" name="Cube 1945">
                    <a:extLst>
                      <a:ext uri="{FF2B5EF4-FFF2-40B4-BE49-F238E27FC236}">
                        <a16:creationId xmlns:a16="http://schemas.microsoft.com/office/drawing/2014/main" id="{D46F012F-6E1F-9C99-0887-A161E172881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8" name="Group 1857">
                  <a:extLst>
                    <a:ext uri="{FF2B5EF4-FFF2-40B4-BE49-F238E27FC236}">
                      <a16:creationId xmlns:a16="http://schemas.microsoft.com/office/drawing/2014/main" id="{5152D766-1AD2-DA3F-40D9-48EAC73967A3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9" name="Cube 1928">
                    <a:extLst>
                      <a:ext uri="{FF2B5EF4-FFF2-40B4-BE49-F238E27FC236}">
                        <a16:creationId xmlns:a16="http://schemas.microsoft.com/office/drawing/2014/main" id="{B574F0D1-20E2-3248-BE48-8AF1DD234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0" name="Cube 1929">
                    <a:extLst>
                      <a:ext uri="{FF2B5EF4-FFF2-40B4-BE49-F238E27FC236}">
                        <a16:creationId xmlns:a16="http://schemas.microsoft.com/office/drawing/2014/main" id="{F5D0F3B3-B22E-E24D-CD0C-573BC835A1F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1" name="Cube 1930">
                    <a:extLst>
                      <a:ext uri="{FF2B5EF4-FFF2-40B4-BE49-F238E27FC236}">
                        <a16:creationId xmlns:a16="http://schemas.microsoft.com/office/drawing/2014/main" id="{C2C62836-4941-5DF1-58D2-1FF2AF68D1C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2" name="Cube 1931">
                    <a:extLst>
                      <a:ext uri="{FF2B5EF4-FFF2-40B4-BE49-F238E27FC236}">
                        <a16:creationId xmlns:a16="http://schemas.microsoft.com/office/drawing/2014/main" id="{840C6861-F564-4ACF-BB06-AE6105C8EE4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3" name="Cube 1932">
                    <a:extLst>
                      <a:ext uri="{FF2B5EF4-FFF2-40B4-BE49-F238E27FC236}">
                        <a16:creationId xmlns:a16="http://schemas.microsoft.com/office/drawing/2014/main" id="{02486A08-A735-6125-AE9A-814CBB664B9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4" name="Cube 1933">
                    <a:extLst>
                      <a:ext uri="{FF2B5EF4-FFF2-40B4-BE49-F238E27FC236}">
                        <a16:creationId xmlns:a16="http://schemas.microsoft.com/office/drawing/2014/main" id="{9AB72820-C88B-A64A-B9E2-5F262AA5D9B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5" name="Cube 1934">
                    <a:extLst>
                      <a:ext uri="{FF2B5EF4-FFF2-40B4-BE49-F238E27FC236}">
                        <a16:creationId xmlns:a16="http://schemas.microsoft.com/office/drawing/2014/main" id="{CFA599E7-7E15-0FF3-2283-9DCE553D5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6" name="Cube 1935">
                    <a:extLst>
                      <a:ext uri="{FF2B5EF4-FFF2-40B4-BE49-F238E27FC236}">
                        <a16:creationId xmlns:a16="http://schemas.microsoft.com/office/drawing/2014/main" id="{6AA703B1-E4DC-3C67-5EDD-1FDD107A335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7" name="Cube 1936">
                    <a:extLst>
                      <a:ext uri="{FF2B5EF4-FFF2-40B4-BE49-F238E27FC236}">
                        <a16:creationId xmlns:a16="http://schemas.microsoft.com/office/drawing/2014/main" id="{81F3A64F-6062-DCBC-4409-5F08EC9F0D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EFD35F4A-6433-74AB-789E-5ADCBD0E3B54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0" name="Cube 1919">
                    <a:extLst>
                      <a:ext uri="{FF2B5EF4-FFF2-40B4-BE49-F238E27FC236}">
                        <a16:creationId xmlns:a16="http://schemas.microsoft.com/office/drawing/2014/main" id="{AD0828E0-6037-ACF4-5FDB-9F2CBFBF29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1" name="Cube 1920">
                    <a:extLst>
                      <a:ext uri="{FF2B5EF4-FFF2-40B4-BE49-F238E27FC236}">
                        <a16:creationId xmlns:a16="http://schemas.microsoft.com/office/drawing/2014/main" id="{B7CF0716-AEC8-C5A6-B458-88585E9DA1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2" name="Cube 1921">
                    <a:extLst>
                      <a:ext uri="{FF2B5EF4-FFF2-40B4-BE49-F238E27FC236}">
                        <a16:creationId xmlns:a16="http://schemas.microsoft.com/office/drawing/2014/main" id="{05C0278C-2EED-F8F7-4C04-1628EE87893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3" name="Cube 1922">
                    <a:extLst>
                      <a:ext uri="{FF2B5EF4-FFF2-40B4-BE49-F238E27FC236}">
                        <a16:creationId xmlns:a16="http://schemas.microsoft.com/office/drawing/2014/main" id="{D7C50C2E-28CE-56E6-4437-CF95B90E677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4" name="Cube 1923">
                    <a:extLst>
                      <a:ext uri="{FF2B5EF4-FFF2-40B4-BE49-F238E27FC236}">
                        <a16:creationId xmlns:a16="http://schemas.microsoft.com/office/drawing/2014/main" id="{77A85C94-D4D7-1501-7ECE-3C50DFF3343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5" name="Cube 1924">
                    <a:extLst>
                      <a:ext uri="{FF2B5EF4-FFF2-40B4-BE49-F238E27FC236}">
                        <a16:creationId xmlns:a16="http://schemas.microsoft.com/office/drawing/2014/main" id="{AE1C7A7E-4332-255D-B9A5-C64244F2571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6" name="Cube 1925">
                    <a:extLst>
                      <a:ext uri="{FF2B5EF4-FFF2-40B4-BE49-F238E27FC236}">
                        <a16:creationId xmlns:a16="http://schemas.microsoft.com/office/drawing/2014/main" id="{4622D0FB-4CF5-0B4A-7A9D-56F7D7F4BEC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7" name="Cube 1926">
                    <a:extLst>
                      <a:ext uri="{FF2B5EF4-FFF2-40B4-BE49-F238E27FC236}">
                        <a16:creationId xmlns:a16="http://schemas.microsoft.com/office/drawing/2014/main" id="{ED5B0430-29FE-E40F-74AB-8E80AD5C659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8" name="Cube 1927">
                    <a:extLst>
                      <a:ext uri="{FF2B5EF4-FFF2-40B4-BE49-F238E27FC236}">
                        <a16:creationId xmlns:a16="http://schemas.microsoft.com/office/drawing/2014/main" id="{3FCBFA59-5806-3355-84D5-5E27824D12E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EA3C2DE-540F-EEB9-C10B-E50F298AA6B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11" name="Cube 1910">
                    <a:extLst>
                      <a:ext uri="{FF2B5EF4-FFF2-40B4-BE49-F238E27FC236}">
                        <a16:creationId xmlns:a16="http://schemas.microsoft.com/office/drawing/2014/main" id="{B4F8F624-C039-261E-9330-3EC2A5B7665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2" name="Cube 1911">
                    <a:extLst>
                      <a:ext uri="{FF2B5EF4-FFF2-40B4-BE49-F238E27FC236}">
                        <a16:creationId xmlns:a16="http://schemas.microsoft.com/office/drawing/2014/main" id="{1C855D0A-65A5-35D5-F403-EBBD1098551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3" name="Cube 1912">
                    <a:extLst>
                      <a:ext uri="{FF2B5EF4-FFF2-40B4-BE49-F238E27FC236}">
                        <a16:creationId xmlns:a16="http://schemas.microsoft.com/office/drawing/2014/main" id="{0DBDDF12-FE54-46E4-BF7E-2C1641D182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4" name="Cube 1913">
                    <a:extLst>
                      <a:ext uri="{FF2B5EF4-FFF2-40B4-BE49-F238E27FC236}">
                        <a16:creationId xmlns:a16="http://schemas.microsoft.com/office/drawing/2014/main" id="{A9E7DC53-2756-0D0C-E03B-2E8F05CD870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5" name="Cube 1914">
                    <a:extLst>
                      <a:ext uri="{FF2B5EF4-FFF2-40B4-BE49-F238E27FC236}">
                        <a16:creationId xmlns:a16="http://schemas.microsoft.com/office/drawing/2014/main" id="{F0384E21-0018-D911-4ADF-B6D6799006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6" name="Cube 1915">
                    <a:extLst>
                      <a:ext uri="{FF2B5EF4-FFF2-40B4-BE49-F238E27FC236}">
                        <a16:creationId xmlns:a16="http://schemas.microsoft.com/office/drawing/2014/main" id="{E50A55F8-83AA-1ED0-6C17-C668875E115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7" name="Cube 1916">
                    <a:extLst>
                      <a:ext uri="{FF2B5EF4-FFF2-40B4-BE49-F238E27FC236}">
                        <a16:creationId xmlns:a16="http://schemas.microsoft.com/office/drawing/2014/main" id="{5624FFAD-949D-CDF0-45D5-01B38A2E5D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8" name="Cube 1917">
                    <a:extLst>
                      <a:ext uri="{FF2B5EF4-FFF2-40B4-BE49-F238E27FC236}">
                        <a16:creationId xmlns:a16="http://schemas.microsoft.com/office/drawing/2014/main" id="{076CDC23-39A3-31DF-2ABA-9B6020C7B9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9" name="Cube 1918">
                    <a:extLst>
                      <a:ext uri="{FF2B5EF4-FFF2-40B4-BE49-F238E27FC236}">
                        <a16:creationId xmlns:a16="http://schemas.microsoft.com/office/drawing/2014/main" id="{D4880787-718D-0ADB-809E-DE45E362DA3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D46E380B-860F-E8E6-2953-7B1EDB39FE7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02" name="Cube 1901">
                    <a:extLst>
                      <a:ext uri="{FF2B5EF4-FFF2-40B4-BE49-F238E27FC236}">
                        <a16:creationId xmlns:a16="http://schemas.microsoft.com/office/drawing/2014/main" id="{2FCDE57B-0870-301D-BE74-17FA2EBC374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3" name="Cube 1902">
                    <a:extLst>
                      <a:ext uri="{FF2B5EF4-FFF2-40B4-BE49-F238E27FC236}">
                        <a16:creationId xmlns:a16="http://schemas.microsoft.com/office/drawing/2014/main" id="{2C307D1E-1A90-732B-4A0D-C51E68130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4" name="Cube 1903">
                    <a:extLst>
                      <a:ext uri="{FF2B5EF4-FFF2-40B4-BE49-F238E27FC236}">
                        <a16:creationId xmlns:a16="http://schemas.microsoft.com/office/drawing/2014/main" id="{B7CE0DBC-3323-E7A4-DBB8-217286567C4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5" name="Cube 1904">
                    <a:extLst>
                      <a:ext uri="{FF2B5EF4-FFF2-40B4-BE49-F238E27FC236}">
                        <a16:creationId xmlns:a16="http://schemas.microsoft.com/office/drawing/2014/main" id="{D3585F04-7746-D748-A5D9-1B17DCEABB5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6" name="Cube 1905">
                    <a:extLst>
                      <a:ext uri="{FF2B5EF4-FFF2-40B4-BE49-F238E27FC236}">
                        <a16:creationId xmlns:a16="http://schemas.microsoft.com/office/drawing/2014/main" id="{66CABD7B-B5EA-732D-E10E-776F938DFB1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7" name="Cube 1906">
                    <a:extLst>
                      <a:ext uri="{FF2B5EF4-FFF2-40B4-BE49-F238E27FC236}">
                        <a16:creationId xmlns:a16="http://schemas.microsoft.com/office/drawing/2014/main" id="{F3B5A8E8-56C7-7BC7-0CF0-D4CFECEBC20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8" name="Cube 1907">
                    <a:extLst>
                      <a:ext uri="{FF2B5EF4-FFF2-40B4-BE49-F238E27FC236}">
                        <a16:creationId xmlns:a16="http://schemas.microsoft.com/office/drawing/2014/main" id="{524A1BEF-8E9D-7805-BD11-08ACF794A35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9" name="Cube 1908">
                    <a:extLst>
                      <a:ext uri="{FF2B5EF4-FFF2-40B4-BE49-F238E27FC236}">
                        <a16:creationId xmlns:a16="http://schemas.microsoft.com/office/drawing/2014/main" id="{8EE79392-D82F-238B-A72B-F447F3AA91F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0" name="Cube 1909">
                    <a:extLst>
                      <a:ext uri="{FF2B5EF4-FFF2-40B4-BE49-F238E27FC236}">
                        <a16:creationId xmlns:a16="http://schemas.microsoft.com/office/drawing/2014/main" id="{F6C45E86-7F2D-93B3-0309-0B20A28DC4F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A9E9759A-94E5-7612-A398-930AD3E4E986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93" name="Cube 1892">
                    <a:extLst>
                      <a:ext uri="{FF2B5EF4-FFF2-40B4-BE49-F238E27FC236}">
                        <a16:creationId xmlns:a16="http://schemas.microsoft.com/office/drawing/2014/main" id="{5E6AFD77-C55F-6A4E-A983-4B7A8B5D02E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4" name="Cube 1893">
                    <a:extLst>
                      <a:ext uri="{FF2B5EF4-FFF2-40B4-BE49-F238E27FC236}">
                        <a16:creationId xmlns:a16="http://schemas.microsoft.com/office/drawing/2014/main" id="{1A4E9C03-D145-E412-14CF-42E9F4AFBC0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5" name="Cube 1894">
                    <a:extLst>
                      <a:ext uri="{FF2B5EF4-FFF2-40B4-BE49-F238E27FC236}">
                        <a16:creationId xmlns:a16="http://schemas.microsoft.com/office/drawing/2014/main" id="{9150AEF3-1FC1-0784-D778-F8FDDB42653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6" name="Cube 1895">
                    <a:extLst>
                      <a:ext uri="{FF2B5EF4-FFF2-40B4-BE49-F238E27FC236}">
                        <a16:creationId xmlns:a16="http://schemas.microsoft.com/office/drawing/2014/main" id="{9BA1D720-5DA5-F601-26AA-78A0A10A495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7" name="Cube 1896">
                    <a:extLst>
                      <a:ext uri="{FF2B5EF4-FFF2-40B4-BE49-F238E27FC236}">
                        <a16:creationId xmlns:a16="http://schemas.microsoft.com/office/drawing/2014/main" id="{702EEAB7-DDE0-03F6-5747-A450EADE870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8" name="Cube 1897">
                    <a:extLst>
                      <a:ext uri="{FF2B5EF4-FFF2-40B4-BE49-F238E27FC236}">
                        <a16:creationId xmlns:a16="http://schemas.microsoft.com/office/drawing/2014/main" id="{29791217-6F18-1E0D-CFAA-9F60698D2DC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9" name="Cube 1898">
                    <a:extLst>
                      <a:ext uri="{FF2B5EF4-FFF2-40B4-BE49-F238E27FC236}">
                        <a16:creationId xmlns:a16="http://schemas.microsoft.com/office/drawing/2014/main" id="{7D1CE49E-63F6-9DC5-04AA-77C22A0C7E5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0" name="Cube 1899">
                    <a:extLst>
                      <a:ext uri="{FF2B5EF4-FFF2-40B4-BE49-F238E27FC236}">
                        <a16:creationId xmlns:a16="http://schemas.microsoft.com/office/drawing/2014/main" id="{DC7E7842-5478-9130-BC9E-4A67BD75B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1" name="Cube 1900">
                    <a:extLst>
                      <a:ext uri="{FF2B5EF4-FFF2-40B4-BE49-F238E27FC236}">
                        <a16:creationId xmlns:a16="http://schemas.microsoft.com/office/drawing/2014/main" id="{FECC5D19-B85C-6E62-9813-4BD506DA1C7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8D563E94-FB4B-B67B-F0F9-2D3F2C572DF7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84" name="Cube 1883">
                    <a:extLst>
                      <a:ext uri="{FF2B5EF4-FFF2-40B4-BE49-F238E27FC236}">
                        <a16:creationId xmlns:a16="http://schemas.microsoft.com/office/drawing/2014/main" id="{E6E7B71B-9EA2-5758-8DA1-4F727EF4E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5" name="Cube 1884">
                    <a:extLst>
                      <a:ext uri="{FF2B5EF4-FFF2-40B4-BE49-F238E27FC236}">
                        <a16:creationId xmlns:a16="http://schemas.microsoft.com/office/drawing/2014/main" id="{1FD6C883-5184-FE29-5793-7C7FF17D8A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6" name="Cube 1885">
                    <a:extLst>
                      <a:ext uri="{FF2B5EF4-FFF2-40B4-BE49-F238E27FC236}">
                        <a16:creationId xmlns:a16="http://schemas.microsoft.com/office/drawing/2014/main" id="{0092E6F4-4590-9AAA-CCD4-BAF9C4BB696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7" name="Cube 1886">
                    <a:extLst>
                      <a:ext uri="{FF2B5EF4-FFF2-40B4-BE49-F238E27FC236}">
                        <a16:creationId xmlns:a16="http://schemas.microsoft.com/office/drawing/2014/main" id="{1493D620-9093-F4DC-D326-8A1F8D1841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8" name="Cube 1887">
                    <a:extLst>
                      <a:ext uri="{FF2B5EF4-FFF2-40B4-BE49-F238E27FC236}">
                        <a16:creationId xmlns:a16="http://schemas.microsoft.com/office/drawing/2014/main" id="{B0C12A1F-2FC0-5A2D-D5E9-7523D4ED0B3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9" name="Cube 1888">
                    <a:extLst>
                      <a:ext uri="{FF2B5EF4-FFF2-40B4-BE49-F238E27FC236}">
                        <a16:creationId xmlns:a16="http://schemas.microsoft.com/office/drawing/2014/main" id="{3DC6F052-89F1-B832-B9AF-56737AAE319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0" name="Cube 1889">
                    <a:extLst>
                      <a:ext uri="{FF2B5EF4-FFF2-40B4-BE49-F238E27FC236}">
                        <a16:creationId xmlns:a16="http://schemas.microsoft.com/office/drawing/2014/main" id="{FF869D68-7F2B-3F31-BBD0-A5D1BDDA6A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1" name="Cube 1890">
                    <a:extLst>
                      <a:ext uri="{FF2B5EF4-FFF2-40B4-BE49-F238E27FC236}">
                        <a16:creationId xmlns:a16="http://schemas.microsoft.com/office/drawing/2014/main" id="{F2E3C70A-890D-4994-76CC-F580949F52A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2" name="Cube 1891">
                    <a:extLst>
                      <a:ext uri="{FF2B5EF4-FFF2-40B4-BE49-F238E27FC236}">
                        <a16:creationId xmlns:a16="http://schemas.microsoft.com/office/drawing/2014/main" id="{E4BB6A04-D1B3-912A-057E-354F9E54898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E69015A3-480F-BF90-EBF7-5B8301DCC78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75" name="Cube 1874">
                    <a:extLst>
                      <a:ext uri="{FF2B5EF4-FFF2-40B4-BE49-F238E27FC236}">
                        <a16:creationId xmlns:a16="http://schemas.microsoft.com/office/drawing/2014/main" id="{C4626638-1CE2-66A3-79FF-C26DF3AE301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6" name="Cube 1875">
                    <a:extLst>
                      <a:ext uri="{FF2B5EF4-FFF2-40B4-BE49-F238E27FC236}">
                        <a16:creationId xmlns:a16="http://schemas.microsoft.com/office/drawing/2014/main" id="{FA4AF585-D025-2553-5067-B12485DE3A8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7" name="Cube 1876">
                    <a:extLst>
                      <a:ext uri="{FF2B5EF4-FFF2-40B4-BE49-F238E27FC236}">
                        <a16:creationId xmlns:a16="http://schemas.microsoft.com/office/drawing/2014/main" id="{7157837A-E9BC-C7B6-D6DA-52D96D215E6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8" name="Cube 1877">
                    <a:extLst>
                      <a:ext uri="{FF2B5EF4-FFF2-40B4-BE49-F238E27FC236}">
                        <a16:creationId xmlns:a16="http://schemas.microsoft.com/office/drawing/2014/main" id="{C45187EB-F315-9968-67B0-9A43A9B59E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9" name="Cube 1878">
                    <a:extLst>
                      <a:ext uri="{FF2B5EF4-FFF2-40B4-BE49-F238E27FC236}">
                        <a16:creationId xmlns:a16="http://schemas.microsoft.com/office/drawing/2014/main" id="{549CB66C-D858-6D17-D66E-EFAD8E96F55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0" name="Cube 1879">
                    <a:extLst>
                      <a:ext uri="{FF2B5EF4-FFF2-40B4-BE49-F238E27FC236}">
                        <a16:creationId xmlns:a16="http://schemas.microsoft.com/office/drawing/2014/main" id="{25159D0C-282C-6333-5EC3-046355A527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1" name="Cube 1880">
                    <a:extLst>
                      <a:ext uri="{FF2B5EF4-FFF2-40B4-BE49-F238E27FC236}">
                        <a16:creationId xmlns:a16="http://schemas.microsoft.com/office/drawing/2014/main" id="{79455E9D-9788-23CD-99B7-10768E939B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2" name="Cube 1881">
                    <a:extLst>
                      <a:ext uri="{FF2B5EF4-FFF2-40B4-BE49-F238E27FC236}">
                        <a16:creationId xmlns:a16="http://schemas.microsoft.com/office/drawing/2014/main" id="{86F99A71-8F44-6BBA-5FEB-C505AAD10C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3" name="Cube 1882">
                    <a:extLst>
                      <a:ext uri="{FF2B5EF4-FFF2-40B4-BE49-F238E27FC236}">
                        <a16:creationId xmlns:a16="http://schemas.microsoft.com/office/drawing/2014/main" id="{DF20F257-BDB4-DA65-974D-B81FACFE95F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94CE434B-EC0B-D18A-CA68-F7AC1E230053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66" name="Cube 1865">
                    <a:extLst>
                      <a:ext uri="{FF2B5EF4-FFF2-40B4-BE49-F238E27FC236}">
                        <a16:creationId xmlns:a16="http://schemas.microsoft.com/office/drawing/2014/main" id="{6E9EE37C-0C60-3276-1D65-6F4493AA23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7" name="Cube 1866">
                    <a:extLst>
                      <a:ext uri="{FF2B5EF4-FFF2-40B4-BE49-F238E27FC236}">
                        <a16:creationId xmlns:a16="http://schemas.microsoft.com/office/drawing/2014/main" id="{FCAC41B4-3830-2576-0A74-94CD17F3EE0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8" name="Cube 1867">
                    <a:extLst>
                      <a:ext uri="{FF2B5EF4-FFF2-40B4-BE49-F238E27FC236}">
                        <a16:creationId xmlns:a16="http://schemas.microsoft.com/office/drawing/2014/main" id="{3F350F4E-6D40-7F3A-2321-BB0E1E36A8E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9" name="Cube 1868">
                    <a:extLst>
                      <a:ext uri="{FF2B5EF4-FFF2-40B4-BE49-F238E27FC236}">
                        <a16:creationId xmlns:a16="http://schemas.microsoft.com/office/drawing/2014/main" id="{C5D5F438-4CC9-8219-48C2-11E92B627D3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0" name="Cube 1869">
                    <a:extLst>
                      <a:ext uri="{FF2B5EF4-FFF2-40B4-BE49-F238E27FC236}">
                        <a16:creationId xmlns:a16="http://schemas.microsoft.com/office/drawing/2014/main" id="{B6E736B5-268B-86A5-A80F-51B7635D0B4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1" name="Cube 1870">
                    <a:extLst>
                      <a:ext uri="{FF2B5EF4-FFF2-40B4-BE49-F238E27FC236}">
                        <a16:creationId xmlns:a16="http://schemas.microsoft.com/office/drawing/2014/main" id="{72C4EF8F-7AF8-4F89-2468-65B0D0AE2E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2" name="Cube 1871">
                    <a:extLst>
                      <a:ext uri="{FF2B5EF4-FFF2-40B4-BE49-F238E27FC236}">
                        <a16:creationId xmlns:a16="http://schemas.microsoft.com/office/drawing/2014/main" id="{09B68BCC-DA51-8B55-5CE7-62D9DD6CDC2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3" name="Cube 1872">
                    <a:extLst>
                      <a:ext uri="{FF2B5EF4-FFF2-40B4-BE49-F238E27FC236}">
                        <a16:creationId xmlns:a16="http://schemas.microsoft.com/office/drawing/2014/main" id="{FA72238E-AC9B-25D2-5296-07B1FF5C4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4" name="Cube 1873">
                    <a:extLst>
                      <a:ext uri="{FF2B5EF4-FFF2-40B4-BE49-F238E27FC236}">
                        <a16:creationId xmlns:a16="http://schemas.microsoft.com/office/drawing/2014/main" id="{E5E00BE8-48DB-B83C-BA0A-3C34CD33B5A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947" name="Group 1946">
                <a:extLst>
                  <a:ext uri="{FF2B5EF4-FFF2-40B4-BE49-F238E27FC236}">
                    <a16:creationId xmlns:a16="http://schemas.microsoft.com/office/drawing/2014/main" id="{A887C031-6989-24B9-84DA-9C3ABE8D41F3}"/>
                  </a:ext>
                </a:extLst>
              </p:cNvPr>
              <p:cNvGrpSpPr/>
              <p:nvPr/>
            </p:nvGrpSpPr>
            <p:grpSpPr>
              <a:xfrm>
                <a:off x="3204000" y="288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948" name="Group 1947">
                  <a:extLst>
                    <a:ext uri="{FF2B5EF4-FFF2-40B4-BE49-F238E27FC236}">
                      <a16:creationId xmlns:a16="http://schemas.microsoft.com/office/drawing/2014/main" id="{B8DA2EE2-4296-12D7-AAD5-D84D770687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9" name="Cube 2028">
                    <a:extLst>
                      <a:ext uri="{FF2B5EF4-FFF2-40B4-BE49-F238E27FC236}">
                        <a16:creationId xmlns:a16="http://schemas.microsoft.com/office/drawing/2014/main" id="{C7FB51AB-F037-FAAD-534F-E3A0F48AB67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0" name="Cube 2029">
                    <a:extLst>
                      <a:ext uri="{FF2B5EF4-FFF2-40B4-BE49-F238E27FC236}">
                        <a16:creationId xmlns:a16="http://schemas.microsoft.com/office/drawing/2014/main" id="{D4343AC0-C891-0DBE-B932-536399C0F5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1" name="Cube 2030">
                    <a:extLst>
                      <a:ext uri="{FF2B5EF4-FFF2-40B4-BE49-F238E27FC236}">
                        <a16:creationId xmlns:a16="http://schemas.microsoft.com/office/drawing/2014/main" id="{D8C4334D-7382-4B8D-6DA2-2075AAC533A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2" name="Cube 2031">
                    <a:extLst>
                      <a:ext uri="{FF2B5EF4-FFF2-40B4-BE49-F238E27FC236}">
                        <a16:creationId xmlns:a16="http://schemas.microsoft.com/office/drawing/2014/main" id="{D5D6DF5C-EAF9-9861-D332-986A4D39971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3" name="Cube 2032">
                    <a:extLst>
                      <a:ext uri="{FF2B5EF4-FFF2-40B4-BE49-F238E27FC236}">
                        <a16:creationId xmlns:a16="http://schemas.microsoft.com/office/drawing/2014/main" id="{7B2A2D85-5D44-314B-2A9E-15D275B6FB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4" name="Cube 2033">
                    <a:extLst>
                      <a:ext uri="{FF2B5EF4-FFF2-40B4-BE49-F238E27FC236}">
                        <a16:creationId xmlns:a16="http://schemas.microsoft.com/office/drawing/2014/main" id="{3786BF8F-97E9-9FBD-392C-D9369F5BD29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5" name="Cube 2034">
                    <a:extLst>
                      <a:ext uri="{FF2B5EF4-FFF2-40B4-BE49-F238E27FC236}">
                        <a16:creationId xmlns:a16="http://schemas.microsoft.com/office/drawing/2014/main" id="{FB97FECC-F110-7536-764B-7D7371C2495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6" name="Cube 2035">
                    <a:extLst>
                      <a:ext uri="{FF2B5EF4-FFF2-40B4-BE49-F238E27FC236}">
                        <a16:creationId xmlns:a16="http://schemas.microsoft.com/office/drawing/2014/main" id="{E915CB51-183F-8EC5-9B7E-589CBA718E8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7" name="Cube 2036">
                    <a:extLst>
                      <a:ext uri="{FF2B5EF4-FFF2-40B4-BE49-F238E27FC236}">
                        <a16:creationId xmlns:a16="http://schemas.microsoft.com/office/drawing/2014/main" id="{B6BF3EE1-6D96-1BB9-CF21-A198515F83C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49" name="Group 1948">
                  <a:extLst>
                    <a:ext uri="{FF2B5EF4-FFF2-40B4-BE49-F238E27FC236}">
                      <a16:creationId xmlns:a16="http://schemas.microsoft.com/office/drawing/2014/main" id="{0E5DA288-E293-7245-398D-24C2E9E4BA1A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0" name="Cube 2019">
                    <a:extLst>
                      <a:ext uri="{FF2B5EF4-FFF2-40B4-BE49-F238E27FC236}">
                        <a16:creationId xmlns:a16="http://schemas.microsoft.com/office/drawing/2014/main" id="{402B3727-8820-B3CD-7371-D661AAF3B30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1" name="Cube 2020">
                    <a:extLst>
                      <a:ext uri="{FF2B5EF4-FFF2-40B4-BE49-F238E27FC236}">
                        <a16:creationId xmlns:a16="http://schemas.microsoft.com/office/drawing/2014/main" id="{88F8526C-6EE4-8F13-50D0-B0959EC6C3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2" name="Cube 2021">
                    <a:extLst>
                      <a:ext uri="{FF2B5EF4-FFF2-40B4-BE49-F238E27FC236}">
                        <a16:creationId xmlns:a16="http://schemas.microsoft.com/office/drawing/2014/main" id="{67D7EDC7-6152-3AAA-5ECD-3A17E97085A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3" name="Cube 2022">
                    <a:extLst>
                      <a:ext uri="{FF2B5EF4-FFF2-40B4-BE49-F238E27FC236}">
                        <a16:creationId xmlns:a16="http://schemas.microsoft.com/office/drawing/2014/main" id="{6C3D580E-5B77-C42E-500D-B272A18A787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4" name="Cube 2023">
                    <a:extLst>
                      <a:ext uri="{FF2B5EF4-FFF2-40B4-BE49-F238E27FC236}">
                        <a16:creationId xmlns:a16="http://schemas.microsoft.com/office/drawing/2014/main" id="{BCD9B70C-5499-63EB-BCE5-20EF9D4E748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5" name="Cube 2024">
                    <a:extLst>
                      <a:ext uri="{FF2B5EF4-FFF2-40B4-BE49-F238E27FC236}">
                        <a16:creationId xmlns:a16="http://schemas.microsoft.com/office/drawing/2014/main" id="{E88D1990-BB01-72AD-8608-5A80C21A14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6" name="Cube 2025">
                    <a:extLst>
                      <a:ext uri="{FF2B5EF4-FFF2-40B4-BE49-F238E27FC236}">
                        <a16:creationId xmlns:a16="http://schemas.microsoft.com/office/drawing/2014/main" id="{317A614C-C2C6-5B83-DD8F-29F3D8430F9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7" name="Cube 2026">
                    <a:extLst>
                      <a:ext uri="{FF2B5EF4-FFF2-40B4-BE49-F238E27FC236}">
                        <a16:creationId xmlns:a16="http://schemas.microsoft.com/office/drawing/2014/main" id="{2C726A6C-05BA-BD4C-E31D-DCFB4B9721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8" name="Cube 2027">
                    <a:extLst>
                      <a:ext uri="{FF2B5EF4-FFF2-40B4-BE49-F238E27FC236}">
                        <a16:creationId xmlns:a16="http://schemas.microsoft.com/office/drawing/2014/main" id="{71966AB0-A0AB-4F82-0FA9-B0BF533269F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0" name="Group 1949">
                  <a:extLst>
                    <a:ext uri="{FF2B5EF4-FFF2-40B4-BE49-F238E27FC236}">
                      <a16:creationId xmlns:a16="http://schemas.microsoft.com/office/drawing/2014/main" id="{0B8B8049-A93F-8DB1-4782-922A30789C5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11" name="Cube 2010">
                    <a:extLst>
                      <a:ext uri="{FF2B5EF4-FFF2-40B4-BE49-F238E27FC236}">
                        <a16:creationId xmlns:a16="http://schemas.microsoft.com/office/drawing/2014/main" id="{05FA5228-C61C-3D1A-AA35-D8F8E6E3C3F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2" name="Cube 2011">
                    <a:extLst>
                      <a:ext uri="{FF2B5EF4-FFF2-40B4-BE49-F238E27FC236}">
                        <a16:creationId xmlns:a16="http://schemas.microsoft.com/office/drawing/2014/main" id="{94F7D19F-4322-B1B3-3A63-DF45306E01D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3" name="Cube 2012">
                    <a:extLst>
                      <a:ext uri="{FF2B5EF4-FFF2-40B4-BE49-F238E27FC236}">
                        <a16:creationId xmlns:a16="http://schemas.microsoft.com/office/drawing/2014/main" id="{ACD9F1DD-8356-D19F-7386-C3CC7716636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4" name="Cube 2013">
                    <a:extLst>
                      <a:ext uri="{FF2B5EF4-FFF2-40B4-BE49-F238E27FC236}">
                        <a16:creationId xmlns:a16="http://schemas.microsoft.com/office/drawing/2014/main" id="{B1822BC7-889F-34BE-2FD1-7D66B6D9EEB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5" name="Cube 2014">
                    <a:extLst>
                      <a:ext uri="{FF2B5EF4-FFF2-40B4-BE49-F238E27FC236}">
                        <a16:creationId xmlns:a16="http://schemas.microsoft.com/office/drawing/2014/main" id="{CC32A95B-A5F4-A43D-833E-01E0C29B119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6" name="Cube 2015">
                    <a:extLst>
                      <a:ext uri="{FF2B5EF4-FFF2-40B4-BE49-F238E27FC236}">
                        <a16:creationId xmlns:a16="http://schemas.microsoft.com/office/drawing/2014/main" id="{453F67D8-9F11-4CDD-A6C5-3E550BDB163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7" name="Cube 2016">
                    <a:extLst>
                      <a:ext uri="{FF2B5EF4-FFF2-40B4-BE49-F238E27FC236}">
                        <a16:creationId xmlns:a16="http://schemas.microsoft.com/office/drawing/2014/main" id="{191B2253-29AC-1893-E31E-FBD995C4542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8" name="Cube 2017">
                    <a:extLst>
                      <a:ext uri="{FF2B5EF4-FFF2-40B4-BE49-F238E27FC236}">
                        <a16:creationId xmlns:a16="http://schemas.microsoft.com/office/drawing/2014/main" id="{EC3B3B69-B3B2-499F-AD20-F38D4207E3D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9" name="Cube 2018">
                    <a:extLst>
                      <a:ext uri="{FF2B5EF4-FFF2-40B4-BE49-F238E27FC236}">
                        <a16:creationId xmlns:a16="http://schemas.microsoft.com/office/drawing/2014/main" id="{39FB2ECD-3E2A-8C45-0BFD-15309EE2BA1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1" name="Group 1950">
                  <a:extLst>
                    <a:ext uri="{FF2B5EF4-FFF2-40B4-BE49-F238E27FC236}">
                      <a16:creationId xmlns:a16="http://schemas.microsoft.com/office/drawing/2014/main" id="{A181F588-7827-7140-C062-AA97C331FF7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02" name="Cube 2001">
                    <a:extLst>
                      <a:ext uri="{FF2B5EF4-FFF2-40B4-BE49-F238E27FC236}">
                        <a16:creationId xmlns:a16="http://schemas.microsoft.com/office/drawing/2014/main" id="{99E2E496-1C33-B371-280F-01111A6E54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3" name="Cube 2002">
                    <a:extLst>
                      <a:ext uri="{FF2B5EF4-FFF2-40B4-BE49-F238E27FC236}">
                        <a16:creationId xmlns:a16="http://schemas.microsoft.com/office/drawing/2014/main" id="{08BB57D8-79DB-443D-5D70-1FABD5FE401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4" name="Cube 2003">
                    <a:extLst>
                      <a:ext uri="{FF2B5EF4-FFF2-40B4-BE49-F238E27FC236}">
                        <a16:creationId xmlns:a16="http://schemas.microsoft.com/office/drawing/2014/main" id="{4C5025BB-F81A-1B5A-D5C7-209876EFCA7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5" name="Cube 2004">
                    <a:extLst>
                      <a:ext uri="{FF2B5EF4-FFF2-40B4-BE49-F238E27FC236}">
                        <a16:creationId xmlns:a16="http://schemas.microsoft.com/office/drawing/2014/main" id="{B1E9322F-C92C-89E6-A345-ECB15B6B7A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6" name="Cube 2005">
                    <a:extLst>
                      <a:ext uri="{FF2B5EF4-FFF2-40B4-BE49-F238E27FC236}">
                        <a16:creationId xmlns:a16="http://schemas.microsoft.com/office/drawing/2014/main" id="{4D482E46-EE25-F48D-E870-67321517F30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7" name="Cube 2006">
                    <a:extLst>
                      <a:ext uri="{FF2B5EF4-FFF2-40B4-BE49-F238E27FC236}">
                        <a16:creationId xmlns:a16="http://schemas.microsoft.com/office/drawing/2014/main" id="{CFDF451B-DEDA-18F3-E720-C75A5517464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8" name="Cube 2007">
                    <a:extLst>
                      <a:ext uri="{FF2B5EF4-FFF2-40B4-BE49-F238E27FC236}">
                        <a16:creationId xmlns:a16="http://schemas.microsoft.com/office/drawing/2014/main" id="{37937304-AB25-C3E3-0FD3-9CEA5459194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9" name="Cube 2008">
                    <a:extLst>
                      <a:ext uri="{FF2B5EF4-FFF2-40B4-BE49-F238E27FC236}">
                        <a16:creationId xmlns:a16="http://schemas.microsoft.com/office/drawing/2014/main" id="{1B19B832-2F15-AE0B-A1E2-FF8F447BE18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0" name="Cube 2009">
                    <a:extLst>
                      <a:ext uri="{FF2B5EF4-FFF2-40B4-BE49-F238E27FC236}">
                        <a16:creationId xmlns:a16="http://schemas.microsoft.com/office/drawing/2014/main" id="{B842425A-0593-B77E-FF23-9419343E9A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2" name="Group 1951">
                  <a:extLst>
                    <a:ext uri="{FF2B5EF4-FFF2-40B4-BE49-F238E27FC236}">
                      <a16:creationId xmlns:a16="http://schemas.microsoft.com/office/drawing/2014/main" id="{5E338C1A-C86F-BC92-7C0A-8CB7AB4E20AC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93" name="Cube 1992">
                    <a:extLst>
                      <a:ext uri="{FF2B5EF4-FFF2-40B4-BE49-F238E27FC236}">
                        <a16:creationId xmlns:a16="http://schemas.microsoft.com/office/drawing/2014/main" id="{12F64829-AD56-8867-DA95-B0F64F02AE3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4" name="Cube 1993">
                    <a:extLst>
                      <a:ext uri="{FF2B5EF4-FFF2-40B4-BE49-F238E27FC236}">
                        <a16:creationId xmlns:a16="http://schemas.microsoft.com/office/drawing/2014/main" id="{6B6767A8-D3C2-0B17-ABB4-885ABD4619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5" name="Cube 1994">
                    <a:extLst>
                      <a:ext uri="{FF2B5EF4-FFF2-40B4-BE49-F238E27FC236}">
                        <a16:creationId xmlns:a16="http://schemas.microsoft.com/office/drawing/2014/main" id="{84FEB5D1-2832-2506-E16D-240B199507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6" name="Cube 1995">
                    <a:extLst>
                      <a:ext uri="{FF2B5EF4-FFF2-40B4-BE49-F238E27FC236}">
                        <a16:creationId xmlns:a16="http://schemas.microsoft.com/office/drawing/2014/main" id="{0989B347-720A-C826-B868-A0C889C087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7" name="Cube 1996">
                    <a:extLst>
                      <a:ext uri="{FF2B5EF4-FFF2-40B4-BE49-F238E27FC236}">
                        <a16:creationId xmlns:a16="http://schemas.microsoft.com/office/drawing/2014/main" id="{1F175AFB-7A5E-80ED-DD5F-6B022DDEF1F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8" name="Cube 1997">
                    <a:extLst>
                      <a:ext uri="{FF2B5EF4-FFF2-40B4-BE49-F238E27FC236}">
                        <a16:creationId xmlns:a16="http://schemas.microsoft.com/office/drawing/2014/main" id="{56AD38AC-7B1A-230D-3053-BADE851D62D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9" name="Cube 1998">
                    <a:extLst>
                      <a:ext uri="{FF2B5EF4-FFF2-40B4-BE49-F238E27FC236}">
                        <a16:creationId xmlns:a16="http://schemas.microsoft.com/office/drawing/2014/main" id="{1383F7EB-2129-7B0F-C58B-65FED4C8D5D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0" name="Cube 1999">
                    <a:extLst>
                      <a:ext uri="{FF2B5EF4-FFF2-40B4-BE49-F238E27FC236}">
                        <a16:creationId xmlns:a16="http://schemas.microsoft.com/office/drawing/2014/main" id="{8D512926-B105-3E29-E10F-BE7304A116C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1" name="Cube 2000">
                    <a:extLst>
                      <a:ext uri="{FF2B5EF4-FFF2-40B4-BE49-F238E27FC236}">
                        <a16:creationId xmlns:a16="http://schemas.microsoft.com/office/drawing/2014/main" id="{A844E45E-F0BC-1190-88E2-1BDA194E728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33A33516-DC0F-D483-6025-C805E0B53242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84" name="Cube 1983">
                    <a:extLst>
                      <a:ext uri="{FF2B5EF4-FFF2-40B4-BE49-F238E27FC236}">
                        <a16:creationId xmlns:a16="http://schemas.microsoft.com/office/drawing/2014/main" id="{60906982-DC18-23EB-6AF3-07D1F70736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5" name="Cube 1984">
                    <a:extLst>
                      <a:ext uri="{FF2B5EF4-FFF2-40B4-BE49-F238E27FC236}">
                        <a16:creationId xmlns:a16="http://schemas.microsoft.com/office/drawing/2014/main" id="{20954575-E840-B8D6-BA4D-6C21F4C5F85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6" name="Cube 1985">
                    <a:extLst>
                      <a:ext uri="{FF2B5EF4-FFF2-40B4-BE49-F238E27FC236}">
                        <a16:creationId xmlns:a16="http://schemas.microsoft.com/office/drawing/2014/main" id="{D26ADFC7-BDC6-FCE6-84F2-84C3782356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7" name="Cube 1986">
                    <a:extLst>
                      <a:ext uri="{FF2B5EF4-FFF2-40B4-BE49-F238E27FC236}">
                        <a16:creationId xmlns:a16="http://schemas.microsoft.com/office/drawing/2014/main" id="{BEADFBF0-94F5-EFD5-66B5-ED1D33C7FD9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8" name="Cube 1987">
                    <a:extLst>
                      <a:ext uri="{FF2B5EF4-FFF2-40B4-BE49-F238E27FC236}">
                        <a16:creationId xmlns:a16="http://schemas.microsoft.com/office/drawing/2014/main" id="{A26DDB41-E29C-8169-3455-C87D1DEB7B2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9" name="Cube 1988">
                    <a:extLst>
                      <a:ext uri="{FF2B5EF4-FFF2-40B4-BE49-F238E27FC236}">
                        <a16:creationId xmlns:a16="http://schemas.microsoft.com/office/drawing/2014/main" id="{4FC2A7FD-B6C3-715D-92B1-31EC4E6D532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0" name="Cube 1989">
                    <a:extLst>
                      <a:ext uri="{FF2B5EF4-FFF2-40B4-BE49-F238E27FC236}">
                        <a16:creationId xmlns:a16="http://schemas.microsoft.com/office/drawing/2014/main" id="{D55AC030-4912-7AD5-A18E-1C017916F9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1" name="Cube 1990">
                    <a:extLst>
                      <a:ext uri="{FF2B5EF4-FFF2-40B4-BE49-F238E27FC236}">
                        <a16:creationId xmlns:a16="http://schemas.microsoft.com/office/drawing/2014/main" id="{4BB09590-AEE2-C756-8CD8-EC39002ECAC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2" name="Cube 1991">
                    <a:extLst>
                      <a:ext uri="{FF2B5EF4-FFF2-40B4-BE49-F238E27FC236}">
                        <a16:creationId xmlns:a16="http://schemas.microsoft.com/office/drawing/2014/main" id="{BF0BB716-FFC0-A6A5-10F9-968A98EDD34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CA594A6C-30FD-8529-BCD0-D7F528BF285A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75" name="Cube 1974">
                    <a:extLst>
                      <a:ext uri="{FF2B5EF4-FFF2-40B4-BE49-F238E27FC236}">
                        <a16:creationId xmlns:a16="http://schemas.microsoft.com/office/drawing/2014/main" id="{3F6A3D0B-92DB-BF75-D3AA-4E3453BD51B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6" name="Cube 1975">
                    <a:extLst>
                      <a:ext uri="{FF2B5EF4-FFF2-40B4-BE49-F238E27FC236}">
                        <a16:creationId xmlns:a16="http://schemas.microsoft.com/office/drawing/2014/main" id="{4AA5ECDD-F64B-0208-8144-F72B911CA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7" name="Cube 1976">
                    <a:extLst>
                      <a:ext uri="{FF2B5EF4-FFF2-40B4-BE49-F238E27FC236}">
                        <a16:creationId xmlns:a16="http://schemas.microsoft.com/office/drawing/2014/main" id="{394067AD-3303-BD01-C06F-A54BF69D57C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8" name="Cube 1977">
                    <a:extLst>
                      <a:ext uri="{FF2B5EF4-FFF2-40B4-BE49-F238E27FC236}">
                        <a16:creationId xmlns:a16="http://schemas.microsoft.com/office/drawing/2014/main" id="{D7F9759F-1517-A39C-9AA4-E91C9B7FF6A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9" name="Cube 1978">
                    <a:extLst>
                      <a:ext uri="{FF2B5EF4-FFF2-40B4-BE49-F238E27FC236}">
                        <a16:creationId xmlns:a16="http://schemas.microsoft.com/office/drawing/2014/main" id="{8A33F9D3-064D-3122-8139-53484741E9F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0" name="Cube 1979">
                    <a:extLst>
                      <a:ext uri="{FF2B5EF4-FFF2-40B4-BE49-F238E27FC236}">
                        <a16:creationId xmlns:a16="http://schemas.microsoft.com/office/drawing/2014/main" id="{5DD72396-48C6-A71E-B3A5-6B991DC40CE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1" name="Cube 1980">
                    <a:extLst>
                      <a:ext uri="{FF2B5EF4-FFF2-40B4-BE49-F238E27FC236}">
                        <a16:creationId xmlns:a16="http://schemas.microsoft.com/office/drawing/2014/main" id="{09901F2B-627B-4DFA-ECF5-001EB35B4D7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2" name="Cube 1981">
                    <a:extLst>
                      <a:ext uri="{FF2B5EF4-FFF2-40B4-BE49-F238E27FC236}">
                        <a16:creationId xmlns:a16="http://schemas.microsoft.com/office/drawing/2014/main" id="{49AFA262-6CC3-2CF2-6234-D5D6C94A91B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3" name="Cube 1982">
                    <a:extLst>
                      <a:ext uri="{FF2B5EF4-FFF2-40B4-BE49-F238E27FC236}">
                        <a16:creationId xmlns:a16="http://schemas.microsoft.com/office/drawing/2014/main" id="{D04433EB-16B4-5DAB-0C81-7F3D37EDBFF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5" name="Group 1954">
                  <a:extLst>
                    <a:ext uri="{FF2B5EF4-FFF2-40B4-BE49-F238E27FC236}">
                      <a16:creationId xmlns:a16="http://schemas.microsoft.com/office/drawing/2014/main" id="{33EE98E7-1A16-C996-0D77-5B1C47F128B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66" name="Cube 1965">
                    <a:extLst>
                      <a:ext uri="{FF2B5EF4-FFF2-40B4-BE49-F238E27FC236}">
                        <a16:creationId xmlns:a16="http://schemas.microsoft.com/office/drawing/2014/main" id="{6FE51D38-6379-EDE7-2CCE-CE85FC7D017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7" name="Cube 1966">
                    <a:extLst>
                      <a:ext uri="{FF2B5EF4-FFF2-40B4-BE49-F238E27FC236}">
                        <a16:creationId xmlns:a16="http://schemas.microsoft.com/office/drawing/2014/main" id="{BC224F44-772F-0166-7EB5-2781DACBBA0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8" name="Cube 1967">
                    <a:extLst>
                      <a:ext uri="{FF2B5EF4-FFF2-40B4-BE49-F238E27FC236}">
                        <a16:creationId xmlns:a16="http://schemas.microsoft.com/office/drawing/2014/main" id="{952572B4-891D-FB73-EDE4-95F02537877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9" name="Cube 1968">
                    <a:extLst>
                      <a:ext uri="{FF2B5EF4-FFF2-40B4-BE49-F238E27FC236}">
                        <a16:creationId xmlns:a16="http://schemas.microsoft.com/office/drawing/2014/main" id="{FF2FA273-3202-7287-F265-E6679562D6E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0" name="Cube 1969">
                    <a:extLst>
                      <a:ext uri="{FF2B5EF4-FFF2-40B4-BE49-F238E27FC236}">
                        <a16:creationId xmlns:a16="http://schemas.microsoft.com/office/drawing/2014/main" id="{F19D074E-B88F-07A6-2E74-9E7390B5D8D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1" name="Cube 1970">
                    <a:extLst>
                      <a:ext uri="{FF2B5EF4-FFF2-40B4-BE49-F238E27FC236}">
                        <a16:creationId xmlns:a16="http://schemas.microsoft.com/office/drawing/2014/main" id="{63621DBE-4546-91EB-D32C-8F63394F1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2" name="Cube 1971">
                    <a:extLst>
                      <a:ext uri="{FF2B5EF4-FFF2-40B4-BE49-F238E27FC236}">
                        <a16:creationId xmlns:a16="http://schemas.microsoft.com/office/drawing/2014/main" id="{F4AD818F-4560-ACE7-413A-5A976046FFC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3" name="Cube 1972">
                    <a:extLst>
                      <a:ext uri="{FF2B5EF4-FFF2-40B4-BE49-F238E27FC236}">
                        <a16:creationId xmlns:a16="http://schemas.microsoft.com/office/drawing/2014/main" id="{56E54139-1F43-C0F1-CBC7-D7889BBC3F1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4" name="Cube 1973">
                    <a:extLst>
                      <a:ext uri="{FF2B5EF4-FFF2-40B4-BE49-F238E27FC236}">
                        <a16:creationId xmlns:a16="http://schemas.microsoft.com/office/drawing/2014/main" id="{DA360458-717B-B1A5-8D98-4A49B40EC3D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6" name="Group 1955">
                  <a:extLst>
                    <a:ext uri="{FF2B5EF4-FFF2-40B4-BE49-F238E27FC236}">
                      <a16:creationId xmlns:a16="http://schemas.microsoft.com/office/drawing/2014/main" id="{8F701D00-3E3E-21EA-DF13-5B0C8664A79B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57" name="Cube 1956">
                    <a:extLst>
                      <a:ext uri="{FF2B5EF4-FFF2-40B4-BE49-F238E27FC236}">
                        <a16:creationId xmlns:a16="http://schemas.microsoft.com/office/drawing/2014/main" id="{4BD42BF2-522E-7A66-F164-CE2E1FF2F4B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8" name="Cube 1957">
                    <a:extLst>
                      <a:ext uri="{FF2B5EF4-FFF2-40B4-BE49-F238E27FC236}">
                        <a16:creationId xmlns:a16="http://schemas.microsoft.com/office/drawing/2014/main" id="{5EA740BA-6191-77E4-05FB-17A74A2F6E6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9" name="Cube 1958">
                    <a:extLst>
                      <a:ext uri="{FF2B5EF4-FFF2-40B4-BE49-F238E27FC236}">
                        <a16:creationId xmlns:a16="http://schemas.microsoft.com/office/drawing/2014/main" id="{02FFFF8E-E7CE-3E61-7E49-B97FE4602BB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0" name="Cube 1959">
                    <a:extLst>
                      <a:ext uri="{FF2B5EF4-FFF2-40B4-BE49-F238E27FC236}">
                        <a16:creationId xmlns:a16="http://schemas.microsoft.com/office/drawing/2014/main" id="{DB230489-2F1A-FBF9-04CC-02322F0129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1" name="Cube 1960">
                    <a:extLst>
                      <a:ext uri="{FF2B5EF4-FFF2-40B4-BE49-F238E27FC236}">
                        <a16:creationId xmlns:a16="http://schemas.microsoft.com/office/drawing/2014/main" id="{AB8A093E-DC88-421F-B2D2-97E05B36AC3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2" name="Cube 1961">
                    <a:extLst>
                      <a:ext uri="{FF2B5EF4-FFF2-40B4-BE49-F238E27FC236}">
                        <a16:creationId xmlns:a16="http://schemas.microsoft.com/office/drawing/2014/main" id="{966A82E0-35C6-E5A5-A757-004DCE46D38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3" name="Cube 1962">
                    <a:extLst>
                      <a:ext uri="{FF2B5EF4-FFF2-40B4-BE49-F238E27FC236}">
                        <a16:creationId xmlns:a16="http://schemas.microsoft.com/office/drawing/2014/main" id="{87E541CA-F39C-0B32-EEEF-C1DF34C2720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4" name="Cube 1963">
                    <a:extLst>
                      <a:ext uri="{FF2B5EF4-FFF2-40B4-BE49-F238E27FC236}">
                        <a16:creationId xmlns:a16="http://schemas.microsoft.com/office/drawing/2014/main" id="{D1165712-4339-1EC2-BC3B-E311E4D23F4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5" name="Cube 1964">
                    <a:extLst>
                      <a:ext uri="{FF2B5EF4-FFF2-40B4-BE49-F238E27FC236}">
                        <a16:creationId xmlns:a16="http://schemas.microsoft.com/office/drawing/2014/main" id="{1523366A-C04C-FC78-C19D-4DBBFE11120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038" name="Group 2037">
                <a:extLst>
                  <a:ext uri="{FF2B5EF4-FFF2-40B4-BE49-F238E27FC236}">
                    <a16:creationId xmlns:a16="http://schemas.microsoft.com/office/drawing/2014/main" id="{8670C9F7-7868-689D-BD69-90B0935AE37E}"/>
                  </a:ext>
                </a:extLst>
              </p:cNvPr>
              <p:cNvGrpSpPr/>
              <p:nvPr/>
            </p:nvGrpSpPr>
            <p:grpSpPr>
              <a:xfrm>
                <a:off x="3096000" y="299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37C88675-2E81-88CB-D52B-2A4FD589380C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20" name="Cube 2119">
                    <a:extLst>
                      <a:ext uri="{FF2B5EF4-FFF2-40B4-BE49-F238E27FC236}">
                        <a16:creationId xmlns:a16="http://schemas.microsoft.com/office/drawing/2014/main" id="{E94024F5-1943-F488-E885-12C01E48FE1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1" name="Cube 2120">
                    <a:extLst>
                      <a:ext uri="{FF2B5EF4-FFF2-40B4-BE49-F238E27FC236}">
                        <a16:creationId xmlns:a16="http://schemas.microsoft.com/office/drawing/2014/main" id="{0618FADF-8BD7-6CB4-9634-92B9C5E43F2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2" name="Cube 2121">
                    <a:extLst>
                      <a:ext uri="{FF2B5EF4-FFF2-40B4-BE49-F238E27FC236}">
                        <a16:creationId xmlns:a16="http://schemas.microsoft.com/office/drawing/2014/main" id="{FE824C94-46D8-D3ED-3932-293167894BF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3" name="Cube 2122">
                    <a:extLst>
                      <a:ext uri="{FF2B5EF4-FFF2-40B4-BE49-F238E27FC236}">
                        <a16:creationId xmlns:a16="http://schemas.microsoft.com/office/drawing/2014/main" id="{96A4B409-BAD4-17D2-91B5-146E0AC65E6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4" name="Cube 2123">
                    <a:extLst>
                      <a:ext uri="{FF2B5EF4-FFF2-40B4-BE49-F238E27FC236}">
                        <a16:creationId xmlns:a16="http://schemas.microsoft.com/office/drawing/2014/main" id="{FD772F87-2757-0395-58F3-C046792AD64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5" name="Cube 2124">
                    <a:extLst>
                      <a:ext uri="{FF2B5EF4-FFF2-40B4-BE49-F238E27FC236}">
                        <a16:creationId xmlns:a16="http://schemas.microsoft.com/office/drawing/2014/main" id="{8F2FE3C1-530A-4653-CD39-F2B0304D1F7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6" name="Cube 2125">
                    <a:extLst>
                      <a:ext uri="{FF2B5EF4-FFF2-40B4-BE49-F238E27FC236}">
                        <a16:creationId xmlns:a16="http://schemas.microsoft.com/office/drawing/2014/main" id="{283A1109-4068-E73B-1745-7E97AA838B9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7" name="Cube 2126">
                    <a:extLst>
                      <a:ext uri="{FF2B5EF4-FFF2-40B4-BE49-F238E27FC236}">
                        <a16:creationId xmlns:a16="http://schemas.microsoft.com/office/drawing/2014/main" id="{B8B42559-9E75-5F89-47E9-CFAB53B644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8" name="Cube 2127">
                    <a:extLst>
                      <a:ext uri="{FF2B5EF4-FFF2-40B4-BE49-F238E27FC236}">
                        <a16:creationId xmlns:a16="http://schemas.microsoft.com/office/drawing/2014/main" id="{D2DD7364-DC97-73D0-7EDD-C3C420E0E88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0" name="Group 2039">
                  <a:extLst>
                    <a:ext uri="{FF2B5EF4-FFF2-40B4-BE49-F238E27FC236}">
                      <a16:creationId xmlns:a16="http://schemas.microsoft.com/office/drawing/2014/main" id="{8049E2B2-07D8-F067-4950-A104F3B1E485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11" name="Cube 2110">
                    <a:extLst>
                      <a:ext uri="{FF2B5EF4-FFF2-40B4-BE49-F238E27FC236}">
                        <a16:creationId xmlns:a16="http://schemas.microsoft.com/office/drawing/2014/main" id="{DD79E608-448C-357B-3598-CA101FA8BEE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2" name="Cube 2111">
                    <a:extLst>
                      <a:ext uri="{FF2B5EF4-FFF2-40B4-BE49-F238E27FC236}">
                        <a16:creationId xmlns:a16="http://schemas.microsoft.com/office/drawing/2014/main" id="{F5C44303-55AB-C430-6D98-7803037EA05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3" name="Cube 2112">
                    <a:extLst>
                      <a:ext uri="{FF2B5EF4-FFF2-40B4-BE49-F238E27FC236}">
                        <a16:creationId xmlns:a16="http://schemas.microsoft.com/office/drawing/2014/main" id="{EC1F03F4-2B84-7FBA-0863-08DA49510DC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4" name="Cube 2113">
                    <a:extLst>
                      <a:ext uri="{FF2B5EF4-FFF2-40B4-BE49-F238E27FC236}">
                        <a16:creationId xmlns:a16="http://schemas.microsoft.com/office/drawing/2014/main" id="{0B3C01B0-D4C4-D984-470B-02164885F7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5" name="Cube 2114">
                    <a:extLst>
                      <a:ext uri="{FF2B5EF4-FFF2-40B4-BE49-F238E27FC236}">
                        <a16:creationId xmlns:a16="http://schemas.microsoft.com/office/drawing/2014/main" id="{7C83D9C2-0EF3-604D-81E8-D71A8D076C6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6" name="Cube 2115">
                    <a:extLst>
                      <a:ext uri="{FF2B5EF4-FFF2-40B4-BE49-F238E27FC236}">
                        <a16:creationId xmlns:a16="http://schemas.microsoft.com/office/drawing/2014/main" id="{25557C01-DC29-A6A2-B0C0-C4B90752D0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7" name="Cube 2116">
                    <a:extLst>
                      <a:ext uri="{FF2B5EF4-FFF2-40B4-BE49-F238E27FC236}">
                        <a16:creationId xmlns:a16="http://schemas.microsoft.com/office/drawing/2014/main" id="{024A8D0F-4FB2-8CDF-3F0C-CB0D03FD64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8" name="Cube 2117">
                    <a:extLst>
                      <a:ext uri="{FF2B5EF4-FFF2-40B4-BE49-F238E27FC236}">
                        <a16:creationId xmlns:a16="http://schemas.microsoft.com/office/drawing/2014/main" id="{362E6892-9559-6BB2-73F1-9B3EDC14765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9" name="Cube 2118">
                    <a:extLst>
                      <a:ext uri="{FF2B5EF4-FFF2-40B4-BE49-F238E27FC236}">
                        <a16:creationId xmlns:a16="http://schemas.microsoft.com/office/drawing/2014/main" id="{5FB3DB98-09A7-F46E-B5D5-F596A2239D4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1" name="Group 2040">
                  <a:extLst>
                    <a:ext uri="{FF2B5EF4-FFF2-40B4-BE49-F238E27FC236}">
                      <a16:creationId xmlns:a16="http://schemas.microsoft.com/office/drawing/2014/main" id="{88F7CE6C-6C06-A044-4966-0DC73F6971A5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02" name="Cube 2101">
                    <a:extLst>
                      <a:ext uri="{FF2B5EF4-FFF2-40B4-BE49-F238E27FC236}">
                        <a16:creationId xmlns:a16="http://schemas.microsoft.com/office/drawing/2014/main" id="{DC8BACE9-411B-CFFD-7009-10752B75758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3" name="Cube 2102">
                    <a:extLst>
                      <a:ext uri="{FF2B5EF4-FFF2-40B4-BE49-F238E27FC236}">
                        <a16:creationId xmlns:a16="http://schemas.microsoft.com/office/drawing/2014/main" id="{92EEFDCD-7357-5B69-238F-13392AACF8C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4" name="Cube 2103">
                    <a:extLst>
                      <a:ext uri="{FF2B5EF4-FFF2-40B4-BE49-F238E27FC236}">
                        <a16:creationId xmlns:a16="http://schemas.microsoft.com/office/drawing/2014/main" id="{9DDECBD9-11CE-876E-14A9-C8B9907F9F2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5" name="Cube 2104">
                    <a:extLst>
                      <a:ext uri="{FF2B5EF4-FFF2-40B4-BE49-F238E27FC236}">
                        <a16:creationId xmlns:a16="http://schemas.microsoft.com/office/drawing/2014/main" id="{6CF56946-A486-095E-4C31-33FCDF7A36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6" name="Cube 2105">
                    <a:extLst>
                      <a:ext uri="{FF2B5EF4-FFF2-40B4-BE49-F238E27FC236}">
                        <a16:creationId xmlns:a16="http://schemas.microsoft.com/office/drawing/2014/main" id="{51BA4A90-7FD7-7FBE-46F8-AD53DD3A49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7" name="Cube 2106">
                    <a:extLst>
                      <a:ext uri="{FF2B5EF4-FFF2-40B4-BE49-F238E27FC236}">
                        <a16:creationId xmlns:a16="http://schemas.microsoft.com/office/drawing/2014/main" id="{AA66BFA6-B76A-79C7-4D66-D234D523786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8" name="Cube 2107">
                    <a:extLst>
                      <a:ext uri="{FF2B5EF4-FFF2-40B4-BE49-F238E27FC236}">
                        <a16:creationId xmlns:a16="http://schemas.microsoft.com/office/drawing/2014/main" id="{CCE35F12-D5EF-D538-52A0-1235FB2F4D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9" name="Cube 2108">
                    <a:extLst>
                      <a:ext uri="{FF2B5EF4-FFF2-40B4-BE49-F238E27FC236}">
                        <a16:creationId xmlns:a16="http://schemas.microsoft.com/office/drawing/2014/main" id="{1BA9B1D8-4C69-234C-3861-AD947B4B31D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0" name="Cube 2109">
                    <a:extLst>
                      <a:ext uri="{FF2B5EF4-FFF2-40B4-BE49-F238E27FC236}">
                        <a16:creationId xmlns:a16="http://schemas.microsoft.com/office/drawing/2014/main" id="{F57718DB-83F3-63ED-026D-E431E12034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2" name="Group 2041">
                  <a:extLst>
                    <a:ext uri="{FF2B5EF4-FFF2-40B4-BE49-F238E27FC236}">
                      <a16:creationId xmlns:a16="http://schemas.microsoft.com/office/drawing/2014/main" id="{7A646379-CD9A-4172-2625-5C73EDD4E711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93" name="Cube 2092">
                    <a:extLst>
                      <a:ext uri="{FF2B5EF4-FFF2-40B4-BE49-F238E27FC236}">
                        <a16:creationId xmlns:a16="http://schemas.microsoft.com/office/drawing/2014/main" id="{B2F198D6-4D44-1BB5-34C9-68A66860492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4" name="Cube 2093">
                    <a:extLst>
                      <a:ext uri="{FF2B5EF4-FFF2-40B4-BE49-F238E27FC236}">
                        <a16:creationId xmlns:a16="http://schemas.microsoft.com/office/drawing/2014/main" id="{D36640FE-CF11-F230-1795-28DC1C8E2F2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5" name="Cube 2094">
                    <a:extLst>
                      <a:ext uri="{FF2B5EF4-FFF2-40B4-BE49-F238E27FC236}">
                        <a16:creationId xmlns:a16="http://schemas.microsoft.com/office/drawing/2014/main" id="{31435EA7-7E76-5C6D-051C-5B4B9FC7C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6" name="Cube 2095">
                    <a:extLst>
                      <a:ext uri="{FF2B5EF4-FFF2-40B4-BE49-F238E27FC236}">
                        <a16:creationId xmlns:a16="http://schemas.microsoft.com/office/drawing/2014/main" id="{655D762A-DC65-0DBC-3659-C8226896F4D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7" name="Cube 2096">
                    <a:extLst>
                      <a:ext uri="{FF2B5EF4-FFF2-40B4-BE49-F238E27FC236}">
                        <a16:creationId xmlns:a16="http://schemas.microsoft.com/office/drawing/2014/main" id="{FF81BBEB-6EB9-40C3-9A1F-1C076419EC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8" name="Cube 2097">
                    <a:extLst>
                      <a:ext uri="{FF2B5EF4-FFF2-40B4-BE49-F238E27FC236}">
                        <a16:creationId xmlns:a16="http://schemas.microsoft.com/office/drawing/2014/main" id="{958BBB98-148E-240D-EAC3-E36CA2AB12A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9" name="Cube 2098">
                    <a:extLst>
                      <a:ext uri="{FF2B5EF4-FFF2-40B4-BE49-F238E27FC236}">
                        <a16:creationId xmlns:a16="http://schemas.microsoft.com/office/drawing/2014/main" id="{954873F7-4DFB-809D-C8F7-139A4883BE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0" name="Cube 2099">
                    <a:extLst>
                      <a:ext uri="{FF2B5EF4-FFF2-40B4-BE49-F238E27FC236}">
                        <a16:creationId xmlns:a16="http://schemas.microsoft.com/office/drawing/2014/main" id="{67BFBE01-8674-99F7-1606-83CDEED46EA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1" name="Cube 2100">
                    <a:extLst>
                      <a:ext uri="{FF2B5EF4-FFF2-40B4-BE49-F238E27FC236}">
                        <a16:creationId xmlns:a16="http://schemas.microsoft.com/office/drawing/2014/main" id="{6AB77F05-479B-B97D-EA6F-820D7642B50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F24B4EDB-428C-7A8A-A969-B40C91FEA1C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84" name="Cube 2083">
                    <a:extLst>
                      <a:ext uri="{FF2B5EF4-FFF2-40B4-BE49-F238E27FC236}">
                        <a16:creationId xmlns:a16="http://schemas.microsoft.com/office/drawing/2014/main" id="{D66AB7CC-254D-840F-7472-39C98D3C6A2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5" name="Cube 2084">
                    <a:extLst>
                      <a:ext uri="{FF2B5EF4-FFF2-40B4-BE49-F238E27FC236}">
                        <a16:creationId xmlns:a16="http://schemas.microsoft.com/office/drawing/2014/main" id="{810CE48F-33C4-633A-B187-08305C19486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6" name="Cube 2085">
                    <a:extLst>
                      <a:ext uri="{FF2B5EF4-FFF2-40B4-BE49-F238E27FC236}">
                        <a16:creationId xmlns:a16="http://schemas.microsoft.com/office/drawing/2014/main" id="{D97C572A-2F79-9838-FB2E-07CDA5CDA21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7" name="Cube 2086">
                    <a:extLst>
                      <a:ext uri="{FF2B5EF4-FFF2-40B4-BE49-F238E27FC236}">
                        <a16:creationId xmlns:a16="http://schemas.microsoft.com/office/drawing/2014/main" id="{9A705BFC-0ADD-4030-316D-A82F1DA918D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8" name="Cube 2087">
                    <a:extLst>
                      <a:ext uri="{FF2B5EF4-FFF2-40B4-BE49-F238E27FC236}">
                        <a16:creationId xmlns:a16="http://schemas.microsoft.com/office/drawing/2014/main" id="{D0A0B684-BEE6-6292-32F2-41C6E1C1D7A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9" name="Cube 2088">
                    <a:extLst>
                      <a:ext uri="{FF2B5EF4-FFF2-40B4-BE49-F238E27FC236}">
                        <a16:creationId xmlns:a16="http://schemas.microsoft.com/office/drawing/2014/main" id="{24330FBE-3B3A-BD62-D920-8552C87CBD3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0" name="Cube 2089">
                    <a:extLst>
                      <a:ext uri="{FF2B5EF4-FFF2-40B4-BE49-F238E27FC236}">
                        <a16:creationId xmlns:a16="http://schemas.microsoft.com/office/drawing/2014/main" id="{34F24FC9-8B18-46E8-AA53-116472057D2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1" name="Cube 2090">
                    <a:extLst>
                      <a:ext uri="{FF2B5EF4-FFF2-40B4-BE49-F238E27FC236}">
                        <a16:creationId xmlns:a16="http://schemas.microsoft.com/office/drawing/2014/main" id="{505EA1AF-BEB5-767E-EED5-5EBE2EAF508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2" name="Cube 2091">
                    <a:extLst>
                      <a:ext uri="{FF2B5EF4-FFF2-40B4-BE49-F238E27FC236}">
                        <a16:creationId xmlns:a16="http://schemas.microsoft.com/office/drawing/2014/main" id="{9D8F2C9E-21F0-E5B7-3078-B94D5C8BCE1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06820E1-D0F3-0C8E-7726-CEA2EDBD9E3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75" name="Cube 2074">
                    <a:extLst>
                      <a:ext uri="{FF2B5EF4-FFF2-40B4-BE49-F238E27FC236}">
                        <a16:creationId xmlns:a16="http://schemas.microsoft.com/office/drawing/2014/main" id="{9A5ADEF1-9E43-4F00-70D6-B1025C1CF8E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6" name="Cube 2075">
                    <a:extLst>
                      <a:ext uri="{FF2B5EF4-FFF2-40B4-BE49-F238E27FC236}">
                        <a16:creationId xmlns:a16="http://schemas.microsoft.com/office/drawing/2014/main" id="{CA51B59C-5543-5360-6427-2EFE6BC3AF7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7" name="Cube 2076">
                    <a:extLst>
                      <a:ext uri="{FF2B5EF4-FFF2-40B4-BE49-F238E27FC236}">
                        <a16:creationId xmlns:a16="http://schemas.microsoft.com/office/drawing/2014/main" id="{B734B400-3EE3-6F0D-C1E7-AD1A7D6ECC1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8" name="Cube 2077">
                    <a:extLst>
                      <a:ext uri="{FF2B5EF4-FFF2-40B4-BE49-F238E27FC236}">
                        <a16:creationId xmlns:a16="http://schemas.microsoft.com/office/drawing/2014/main" id="{87C6E687-66F7-E7DB-3568-930D0B4A488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9" name="Cube 2078">
                    <a:extLst>
                      <a:ext uri="{FF2B5EF4-FFF2-40B4-BE49-F238E27FC236}">
                        <a16:creationId xmlns:a16="http://schemas.microsoft.com/office/drawing/2014/main" id="{88B3E2CE-4C05-9706-6DD3-D98E13F205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0" name="Cube 2079">
                    <a:extLst>
                      <a:ext uri="{FF2B5EF4-FFF2-40B4-BE49-F238E27FC236}">
                        <a16:creationId xmlns:a16="http://schemas.microsoft.com/office/drawing/2014/main" id="{F74448E3-01E9-8E6C-590C-CDBE78A13FC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1" name="Cube 2080">
                    <a:extLst>
                      <a:ext uri="{FF2B5EF4-FFF2-40B4-BE49-F238E27FC236}">
                        <a16:creationId xmlns:a16="http://schemas.microsoft.com/office/drawing/2014/main" id="{EE002C01-799E-E562-E637-77FB30FAE9A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2" name="Cube 2081">
                    <a:extLst>
                      <a:ext uri="{FF2B5EF4-FFF2-40B4-BE49-F238E27FC236}">
                        <a16:creationId xmlns:a16="http://schemas.microsoft.com/office/drawing/2014/main" id="{CF42485C-726C-5244-F3AE-A42CF06428C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3" name="Cube 2082">
                    <a:extLst>
                      <a:ext uri="{FF2B5EF4-FFF2-40B4-BE49-F238E27FC236}">
                        <a16:creationId xmlns:a16="http://schemas.microsoft.com/office/drawing/2014/main" id="{29534D98-06DB-6956-6FF6-8FD89D79D99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F9F21EA0-269D-97D4-043F-8FFEADCEF1F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66" name="Cube 2065">
                    <a:extLst>
                      <a:ext uri="{FF2B5EF4-FFF2-40B4-BE49-F238E27FC236}">
                        <a16:creationId xmlns:a16="http://schemas.microsoft.com/office/drawing/2014/main" id="{475CB1E0-3E07-A54D-5E2B-95FC2B08105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7" name="Cube 2066">
                    <a:extLst>
                      <a:ext uri="{FF2B5EF4-FFF2-40B4-BE49-F238E27FC236}">
                        <a16:creationId xmlns:a16="http://schemas.microsoft.com/office/drawing/2014/main" id="{C4111FAE-DAD4-237A-443C-D6AC2C1BD7F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8" name="Cube 2067">
                    <a:extLst>
                      <a:ext uri="{FF2B5EF4-FFF2-40B4-BE49-F238E27FC236}">
                        <a16:creationId xmlns:a16="http://schemas.microsoft.com/office/drawing/2014/main" id="{BAFE486A-3FE6-526F-0DD0-C40FC346F0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9" name="Cube 2068">
                    <a:extLst>
                      <a:ext uri="{FF2B5EF4-FFF2-40B4-BE49-F238E27FC236}">
                        <a16:creationId xmlns:a16="http://schemas.microsoft.com/office/drawing/2014/main" id="{5E1D1741-92A8-C818-CAD6-438474D02D2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0" name="Cube 2069">
                    <a:extLst>
                      <a:ext uri="{FF2B5EF4-FFF2-40B4-BE49-F238E27FC236}">
                        <a16:creationId xmlns:a16="http://schemas.microsoft.com/office/drawing/2014/main" id="{01E91683-7F53-84F2-1C27-FFCB13FA8D1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1" name="Cube 2070">
                    <a:extLst>
                      <a:ext uri="{FF2B5EF4-FFF2-40B4-BE49-F238E27FC236}">
                        <a16:creationId xmlns:a16="http://schemas.microsoft.com/office/drawing/2014/main" id="{DD1F3EE6-209F-4817-3F5F-9371D70A05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2" name="Cube 2071">
                    <a:extLst>
                      <a:ext uri="{FF2B5EF4-FFF2-40B4-BE49-F238E27FC236}">
                        <a16:creationId xmlns:a16="http://schemas.microsoft.com/office/drawing/2014/main" id="{93950C9D-7409-0DC8-EB44-F853A25EAAA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3" name="Cube 2072">
                    <a:extLst>
                      <a:ext uri="{FF2B5EF4-FFF2-40B4-BE49-F238E27FC236}">
                        <a16:creationId xmlns:a16="http://schemas.microsoft.com/office/drawing/2014/main" id="{DEB6AFB4-DDBE-9C9C-C976-920E239C690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4" name="Cube 2073">
                    <a:extLst>
                      <a:ext uri="{FF2B5EF4-FFF2-40B4-BE49-F238E27FC236}">
                        <a16:creationId xmlns:a16="http://schemas.microsoft.com/office/drawing/2014/main" id="{84D8B3CF-F7A0-26B5-F976-1058E7FFD2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6" name="Group 2045">
                  <a:extLst>
                    <a:ext uri="{FF2B5EF4-FFF2-40B4-BE49-F238E27FC236}">
                      <a16:creationId xmlns:a16="http://schemas.microsoft.com/office/drawing/2014/main" id="{2568D9FF-D80F-8571-4C67-1CB398765D3A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57" name="Cube 2056">
                    <a:extLst>
                      <a:ext uri="{FF2B5EF4-FFF2-40B4-BE49-F238E27FC236}">
                        <a16:creationId xmlns:a16="http://schemas.microsoft.com/office/drawing/2014/main" id="{B0A3A414-C2B1-9BEC-745D-BC52ED39FC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8" name="Cube 2057">
                    <a:extLst>
                      <a:ext uri="{FF2B5EF4-FFF2-40B4-BE49-F238E27FC236}">
                        <a16:creationId xmlns:a16="http://schemas.microsoft.com/office/drawing/2014/main" id="{2A66820D-BA86-B2DB-C4F0-90C20576029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9" name="Cube 2058">
                    <a:extLst>
                      <a:ext uri="{FF2B5EF4-FFF2-40B4-BE49-F238E27FC236}">
                        <a16:creationId xmlns:a16="http://schemas.microsoft.com/office/drawing/2014/main" id="{F1815DEE-2C7E-9620-C749-DE39921F25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0" name="Cube 2059">
                    <a:extLst>
                      <a:ext uri="{FF2B5EF4-FFF2-40B4-BE49-F238E27FC236}">
                        <a16:creationId xmlns:a16="http://schemas.microsoft.com/office/drawing/2014/main" id="{45024FF6-06B2-626D-A5B1-53FEED7298C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1" name="Cube 2060">
                    <a:extLst>
                      <a:ext uri="{FF2B5EF4-FFF2-40B4-BE49-F238E27FC236}">
                        <a16:creationId xmlns:a16="http://schemas.microsoft.com/office/drawing/2014/main" id="{8949959C-0CBA-3EC6-5669-533E3B898EC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2" name="Cube 2061">
                    <a:extLst>
                      <a:ext uri="{FF2B5EF4-FFF2-40B4-BE49-F238E27FC236}">
                        <a16:creationId xmlns:a16="http://schemas.microsoft.com/office/drawing/2014/main" id="{917203B8-9FA8-71FA-40F0-84031582F7C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3" name="Cube 2062">
                    <a:extLst>
                      <a:ext uri="{FF2B5EF4-FFF2-40B4-BE49-F238E27FC236}">
                        <a16:creationId xmlns:a16="http://schemas.microsoft.com/office/drawing/2014/main" id="{9ECF03FD-23FC-AB73-E197-2E65577D34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4" name="Cube 2063">
                    <a:extLst>
                      <a:ext uri="{FF2B5EF4-FFF2-40B4-BE49-F238E27FC236}">
                        <a16:creationId xmlns:a16="http://schemas.microsoft.com/office/drawing/2014/main" id="{4195555D-66D8-DA03-06E1-13584D9787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5" name="Cube 2064">
                    <a:extLst>
                      <a:ext uri="{FF2B5EF4-FFF2-40B4-BE49-F238E27FC236}">
                        <a16:creationId xmlns:a16="http://schemas.microsoft.com/office/drawing/2014/main" id="{19978B59-E90F-639E-E811-190ED09B70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7" name="Group 2046">
                  <a:extLst>
                    <a:ext uri="{FF2B5EF4-FFF2-40B4-BE49-F238E27FC236}">
                      <a16:creationId xmlns:a16="http://schemas.microsoft.com/office/drawing/2014/main" id="{71A427EF-A80D-CC43-4E61-9571A75D47D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48" name="Cube 2047">
                    <a:extLst>
                      <a:ext uri="{FF2B5EF4-FFF2-40B4-BE49-F238E27FC236}">
                        <a16:creationId xmlns:a16="http://schemas.microsoft.com/office/drawing/2014/main" id="{8D423CC5-F168-C6A4-18E7-27A3FCA2384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49" name="Cube 2048">
                    <a:extLst>
                      <a:ext uri="{FF2B5EF4-FFF2-40B4-BE49-F238E27FC236}">
                        <a16:creationId xmlns:a16="http://schemas.microsoft.com/office/drawing/2014/main" id="{70D886B4-CF58-CB35-2703-DB0F2207052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0" name="Cube 2049">
                    <a:extLst>
                      <a:ext uri="{FF2B5EF4-FFF2-40B4-BE49-F238E27FC236}">
                        <a16:creationId xmlns:a16="http://schemas.microsoft.com/office/drawing/2014/main" id="{885B389D-CED5-37F4-7F0C-C02937BC3ED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1" name="Cube 2050">
                    <a:extLst>
                      <a:ext uri="{FF2B5EF4-FFF2-40B4-BE49-F238E27FC236}">
                        <a16:creationId xmlns:a16="http://schemas.microsoft.com/office/drawing/2014/main" id="{5E9AE43B-E8B0-8AF4-E6AC-BB0D2C914A9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2" name="Cube 2051">
                    <a:extLst>
                      <a:ext uri="{FF2B5EF4-FFF2-40B4-BE49-F238E27FC236}">
                        <a16:creationId xmlns:a16="http://schemas.microsoft.com/office/drawing/2014/main" id="{5DF14CBC-CC5D-E753-3673-AA30D8CBAFE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3" name="Cube 2052">
                    <a:extLst>
                      <a:ext uri="{FF2B5EF4-FFF2-40B4-BE49-F238E27FC236}">
                        <a16:creationId xmlns:a16="http://schemas.microsoft.com/office/drawing/2014/main" id="{F30C765C-5D56-401B-BB2F-3F8D4EF730C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4" name="Cube 2053">
                    <a:extLst>
                      <a:ext uri="{FF2B5EF4-FFF2-40B4-BE49-F238E27FC236}">
                        <a16:creationId xmlns:a16="http://schemas.microsoft.com/office/drawing/2014/main" id="{94D90DAD-318E-61C9-34D6-1EBA0D18ECF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5" name="Cube 2054">
                    <a:extLst>
                      <a:ext uri="{FF2B5EF4-FFF2-40B4-BE49-F238E27FC236}">
                        <a16:creationId xmlns:a16="http://schemas.microsoft.com/office/drawing/2014/main" id="{F40C26B4-99D7-80BF-F9CB-0B607893C95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6" name="Cube 2055">
                    <a:extLst>
                      <a:ext uri="{FF2B5EF4-FFF2-40B4-BE49-F238E27FC236}">
                        <a16:creationId xmlns:a16="http://schemas.microsoft.com/office/drawing/2014/main" id="{118311C0-9749-35A0-9AF8-DAAC23D433B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733AF457-798E-28AD-0265-C46EF72DDA1D}"/>
                  </a:ext>
                </a:extLst>
              </p:cNvPr>
              <p:cNvGrpSpPr/>
              <p:nvPr/>
            </p:nvGrpSpPr>
            <p:grpSpPr>
              <a:xfrm>
                <a:off x="2988000" y="310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8FB9E52B-10AC-09EB-FFCB-AD3A0CD3B2C4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11" name="Cube 2210">
                    <a:extLst>
                      <a:ext uri="{FF2B5EF4-FFF2-40B4-BE49-F238E27FC236}">
                        <a16:creationId xmlns:a16="http://schemas.microsoft.com/office/drawing/2014/main" id="{358F2280-8EFE-BF29-B099-EBC391F540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2" name="Cube 2211">
                    <a:extLst>
                      <a:ext uri="{FF2B5EF4-FFF2-40B4-BE49-F238E27FC236}">
                        <a16:creationId xmlns:a16="http://schemas.microsoft.com/office/drawing/2014/main" id="{529F9393-F6BC-9450-7292-41025BE6CD3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3" name="Cube 2212">
                    <a:extLst>
                      <a:ext uri="{FF2B5EF4-FFF2-40B4-BE49-F238E27FC236}">
                        <a16:creationId xmlns:a16="http://schemas.microsoft.com/office/drawing/2014/main" id="{06380A46-FFEA-EB1A-6BF9-20B0A050A28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4" name="Cube 2213">
                    <a:extLst>
                      <a:ext uri="{FF2B5EF4-FFF2-40B4-BE49-F238E27FC236}">
                        <a16:creationId xmlns:a16="http://schemas.microsoft.com/office/drawing/2014/main" id="{54F6B052-56BA-544C-6B4F-DD29324FBDF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5" name="Cube 2214">
                    <a:extLst>
                      <a:ext uri="{FF2B5EF4-FFF2-40B4-BE49-F238E27FC236}">
                        <a16:creationId xmlns:a16="http://schemas.microsoft.com/office/drawing/2014/main" id="{4CFC4A7A-E350-35D1-BEF5-B1A5BA1447B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6" name="Cube 2215">
                    <a:extLst>
                      <a:ext uri="{FF2B5EF4-FFF2-40B4-BE49-F238E27FC236}">
                        <a16:creationId xmlns:a16="http://schemas.microsoft.com/office/drawing/2014/main" id="{E9D725E1-80D3-E09C-AECF-98F94F198A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7" name="Cube 2216">
                    <a:extLst>
                      <a:ext uri="{FF2B5EF4-FFF2-40B4-BE49-F238E27FC236}">
                        <a16:creationId xmlns:a16="http://schemas.microsoft.com/office/drawing/2014/main" id="{FEFF40F3-6C3E-950F-8E1B-3FA46C7B23B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8" name="Cube 2217">
                    <a:extLst>
                      <a:ext uri="{FF2B5EF4-FFF2-40B4-BE49-F238E27FC236}">
                        <a16:creationId xmlns:a16="http://schemas.microsoft.com/office/drawing/2014/main" id="{6984538D-2265-9C41-98BC-2F66630DF8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9" name="Cube 2218">
                    <a:extLst>
                      <a:ext uri="{FF2B5EF4-FFF2-40B4-BE49-F238E27FC236}">
                        <a16:creationId xmlns:a16="http://schemas.microsoft.com/office/drawing/2014/main" id="{E5301EF6-46A9-6250-028B-3864E3CAEA0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1" name="Group 2130">
                  <a:extLst>
                    <a:ext uri="{FF2B5EF4-FFF2-40B4-BE49-F238E27FC236}">
                      <a16:creationId xmlns:a16="http://schemas.microsoft.com/office/drawing/2014/main" id="{5B207056-2F22-C853-BB2B-BF295996D0D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02" name="Cube 2201">
                    <a:extLst>
                      <a:ext uri="{FF2B5EF4-FFF2-40B4-BE49-F238E27FC236}">
                        <a16:creationId xmlns:a16="http://schemas.microsoft.com/office/drawing/2014/main" id="{26C16C52-1189-4A2E-D8C8-41C1407EB7B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3" name="Cube 2202">
                    <a:extLst>
                      <a:ext uri="{FF2B5EF4-FFF2-40B4-BE49-F238E27FC236}">
                        <a16:creationId xmlns:a16="http://schemas.microsoft.com/office/drawing/2014/main" id="{53BC551A-3724-162F-02AA-6C226505350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4" name="Cube 2203">
                    <a:extLst>
                      <a:ext uri="{FF2B5EF4-FFF2-40B4-BE49-F238E27FC236}">
                        <a16:creationId xmlns:a16="http://schemas.microsoft.com/office/drawing/2014/main" id="{BF97A30D-F515-271F-D191-60FF29CB8E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5" name="Cube 2204">
                    <a:extLst>
                      <a:ext uri="{FF2B5EF4-FFF2-40B4-BE49-F238E27FC236}">
                        <a16:creationId xmlns:a16="http://schemas.microsoft.com/office/drawing/2014/main" id="{EF8252B2-7143-F973-BA06-328AEC0792B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6" name="Cube 2205">
                    <a:extLst>
                      <a:ext uri="{FF2B5EF4-FFF2-40B4-BE49-F238E27FC236}">
                        <a16:creationId xmlns:a16="http://schemas.microsoft.com/office/drawing/2014/main" id="{7AC3ECAB-D44F-88E5-6E40-A7730309A13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7" name="Cube 2206">
                    <a:extLst>
                      <a:ext uri="{FF2B5EF4-FFF2-40B4-BE49-F238E27FC236}">
                        <a16:creationId xmlns:a16="http://schemas.microsoft.com/office/drawing/2014/main" id="{960F2D2B-D346-D141-0D8F-7BDBE63512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8" name="Cube 2207">
                    <a:extLst>
                      <a:ext uri="{FF2B5EF4-FFF2-40B4-BE49-F238E27FC236}">
                        <a16:creationId xmlns:a16="http://schemas.microsoft.com/office/drawing/2014/main" id="{620E0A72-C8CD-53F1-48CC-973F0EA0247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9" name="Cube 2208">
                    <a:extLst>
                      <a:ext uri="{FF2B5EF4-FFF2-40B4-BE49-F238E27FC236}">
                        <a16:creationId xmlns:a16="http://schemas.microsoft.com/office/drawing/2014/main" id="{9AB2C8E5-E1E0-CFA4-5FC6-EB71321201C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0" name="Cube 2209">
                    <a:extLst>
                      <a:ext uri="{FF2B5EF4-FFF2-40B4-BE49-F238E27FC236}">
                        <a16:creationId xmlns:a16="http://schemas.microsoft.com/office/drawing/2014/main" id="{56479777-5244-6F0F-3FDD-D94E41C53C8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2" name="Group 2131">
                  <a:extLst>
                    <a:ext uri="{FF2B5EF4-FFF2-40B4-BE49-F238E27FC236}">
                      <a16:creationId xmlns:a16="http://schemas.microsoft.com/office/drawing/2014/main" id="{5ACE3DB5-BF1E-4A4E-9E01-8BED84970B7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93" name="Cube 2192">
                    <a:extLst>
                      <a:ext uri="{FF2B5EF4-FFF2-40B4-BE49-F238E27FC236}">
                        <a16:creationId xmlns:a16="http://schemas.microsoft.com/office/drawing/2014/main" id="{71D66C7C-C82C-7A74-202C-9C1CFF96214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4" name="Cube 2193">
                    <a:extLst>
                      <a:ext uri="{FF2B5EF4-FFF2-40B4-BE49-F238E27FC236}">
                        <a16:creationId xmlns:a16="http://schemas.microsoft.com/office/drawing/2014/main" id="{B869BB6D-874A-C2E6-ED3B-87DCC59C7C9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5" name="Cube 2194">
                    <a:extLst>
                      <a:ext uri="{FF2B5EF4-FFF2-40B4-BE49-F238E27FC236}">
                        <a16:creationId xmlns:a16="http://schemas.microsoft.com/office/drawing/2014/main" id="{7881FF4E-DEE8-5BE8-6883-4B3DCEAD12B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6" name="Cube 2195">
                    <a:extLst>
                      <a:ext uri="{FF2B5EF4-FFF2-40B4-BE49-F238E27FC236}">
                        <a16:creationId xmlns:a16="http://schemas.microsoft.com/office/drawing/2014/main" id="{8A5B0667-9C90-42BE-8FBF-AACCB3FBDD2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7" name="Cube 2196">
                    <a:extLst>
                      <a:ext uri="{FF2B5EF4-FFF2-40B4-BE49-F238E27FC236}">
                        <a16:creationId xmlns:a16="http://schemas.microsoft.com/office/drawing/2014/main" id="{244E8AD9-4CD8-ED31-A5B8-65818D27F55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8" name="Cube 2197">
                    <a:extLst>
                      <a:ext uri="{FF2B5EF4-FFF2-40B4-BE49-F238E27FC236}">
                        <a16:creationId xmlns:a16="http://schemas.microsoft.com/office/drawing/2014/main" id="{616002EB-0DCF-6567-499F-4FD737DBA6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9" name="Cube 2198">
                    <a:extLst>
                      <a:ext uri="{FF2B5EF4-FFF2-40B4-BE49-F238E27FC236}">
                        <a16:creationId xmlns:a16="http://schemas.microsoft.com/office/drawing/2014/main" id="{F3467ADB-695C-6998-62DD-79F8309417F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0" name="Cube 2199">
                    <a:extLst>
                      <a:ext uri="{FF2B5EF4-FFF2-40B4-BE49-F238E27FC236}">
                        <a16:creationId xmlns:a16="http://schemas.microsoft.com/office/drawing/2014/main" id="{B3AB6B67-6519-2CF7-EB71-8F753713D3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1" name="Cube 2200">
                    <a:extLst>
                      <a:ext uri="{FF2B5EF4-FFF2-40B4-BE49-F238E27FC236}">
                        <a16:creationId xmlns:a16="http://schemas.microsoft.com/office/drawing/2014/main" id="{A4FA09A8-100F-914F-2F62-5B91A6D1590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3" name="Group 2132">
                  <a:extLst>
                    <a:ext uri="{FF2B5EF4-FFF2-40B4-BE49-F238E27FC236}">
                      <a16:creationId xmlns:a16="http://schemas.microsoft.com/office/drawing/2014/main" id="{E3C920AF-BC74-7C77-EADC-103D9BF7504F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84" name="Cube 2183">
                    <a:extLst>
                      <a:ext uri="{FF2B5EF4-FFF2-40B4-BE49-F238E27FC236}">
                        <a16:creationId xmlns:a16="http://schemas.microsoft.com/office/drawing/2014/main" id="{8775226B-67C9-F396-4D3A-21337082551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5" name="Cube 2184">
                    <a:extLst>
                      <a:ext uri="{FF2B5EF4-FFF2-40B4-BE49-F238E27FC236}">
                        <a16:creationId xmlns:a16="http://schemas.microsoft.com/office/drawing/2014/main" id="{1E5DBF72-220B-1ADB-7C8C-DF87085D7C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6" name="Cube 2185">
                    <a:extLst>
                      <a:ext uri="{FF2B5EF4-FFF2-40B4-BE49-F238E27FC236}">
                        <a16:creationId xmlns:a16="http://schemas.microsoft.com/office/drawing/2014/main" id="{94092D30-1B01-8B69-27F0-9F0250ACC81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7" name="Cube 2186">
                    <a:extLst>
                      <a:ext uri="{FF2B5EF4-FFF2-40B4-BE49-F238E27FC236}">
                        <a16:creationId xmlns:a16="http://schemas.microsoft.com/office/drawing/2014/main" id="{EB7CC621-B036-6585-FF8F-D6D8D88CAF7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8" name="Cube 2187">
                    <a:extLst>
                      <a:ext uri="{FF2B5EF4-FFF2-40B4-BE49-F238E27FC236}">
                        <a16:creationId xmlns:a16="http://schemas.microsoft.com/office/drawing/2014/main" id="{521C504D-C199-BA32-E686-B4DB4E6DD46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9" name="Cube 2188">
                    <a:extLst>
                      <a:ext uri="{FF2B5EF4-FFF2-40B4-BE49-F238E27FC236}">
                        <a16:creationId xmlns:a16="http://schemas.microsoft.com/office/drawing/2014/main" id="{517DBE6C-F7D4-E705-7314-83E851AE3CD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0" name="Cube 2189">
                    <a:extLst>
                      <a:ext uri="{FF2B5EF4-FFF2-40B4-BE49-F238E27FC236}">
                        <a16:creationId xmlns:a16="http://schemas.microsoft.com/office/drawing/2014/main" id="{929AF73A-B145-346B-673F-6206E7BD347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1" name="Cube 2190">
                    <a:extLst>
                      <a:ext uri="{FF2B5EF4-FFF2-40B4-BE49-F238E27FC236}">
                        <a16:creationId xmlns:a16="http://schemas.microsoft.com/office/drawing/2014/main" id="{99995F97-53AA-C1D5-C690-3BB10115C68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2" name="Cube 2191">
                    <a:extLst>
                      <a:ext uri="{FF2B5EF4-FFF2-40B4-BE49-F238E27FC236}">
                        <a16:creationId xmlns:a16="http://schemas.microsoft.com/office/drawing/2014/main" id="{84DB6E42-BDCF-2730-24C8-1D2DDFCFB6D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4" name="Group 2133">
                  <a:extLst>
                    <a:ext uri="{FF2B5EF4-FFF2-40B4-BE49-F238E27FC236}">
                      <a16:creationId xmlns:a16="http://schemas.microsoft.com/office/drawing/2014/main" id="{19BAF0E9-4013-8E02-51E0-46A3B190012D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75" name="Cube 2174">
                    <a:extLst>
                      <a:ext uri="{FF2B5EF4-FFF2-40B4-BE49-F238E27FC236}">
                        <a16:creationId xmlns:a16="http://schemas.microsoft.com/office/drawing/2014/main" id="{9FED6D98-DBA0-81AE-7196-EF2FA749C9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6" name="Cube 2175">
                    <a:extLst>
                      <a:ext uri="{FF2B5EF4-FFF2-40B4-BE49-F238E27FC236}">
                        <a16:creationId xmlns:a16="http://schemas.microsoft.com/office/drawing/2014/main" id="{FD9B3F7D-DB3C-B332-396F-38057AD2D56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7" name="Cube 2176">
                    <a:extLst>
                      <a:ext uri="{FF2B5EF4-FFF2-40B4-BE49-F238E27FC236}">
                        <a16:creationId xmlns:a16="http://schemas.microsoft.com/office/drawing/2014/main" id="{AF5FB70D-866E-8DB5-CFDD-6BDF0B90E9E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8" name="Cube 2177">
                    <a:extLst>
                      <a:ext uri="{FF2B5EF4-FFF2-40B4-BE49-F238E27FC236}">
                        <a16:creationId xmlns:a16="http://schemas.microsoft.com/office/drawing/2014/main" id="{5BCAFEFA-B595-EE96-94E9-B045B5708D1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9" name="Cube 2178">
                    <a:extLst>
                      <a:ext uri="{FF2B5EF4-FFF2-40B4-BE49-F238E27FC236}">
                        <a16:creationId xmlns:a16="http://schemas.microsoft.com/office/drawing/2014/main" id="{A7806ABB-821B-EA8C-4FBB-F51A1DC1CA7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0" name="Cube 2179">
                    <a:extLst>
                      <a:ext uri="{FF2B5EF4-FFF2-40B4-BE49-F238E27FC236}">
                        <a16:creationId xmlns:a16="http://schemas.microsoft.com/office/drawing/2014/main" id="{87C7AADD-DE2D-F07F-710A-C21317B14F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1" name="Cube 2180">
                    <a:extLst>
                      <a:ext uri="{FF2B5EF4-FFF2-40B4-BE49-F238E27FC236}">
                        <a16:creationId xmlns:a16="http://schemas.microsoft.com/office/drawing/2014/main" id="{40FE5F6E-9A80-6C42-6624-D565D5E7139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2" name="Cube 2181">
                    <a:extLst>
                      <a:ext uri="{FF2B5EF4-FFF2-40B4-BE49-F238E27FC236}">
                        <a16:creationId xmlns:a16="http://schemas.microsoft.com/office/drawing/2014/main" id="{EECB7C25-1FAF-C8FA-C359-0EBF640E035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3" name="Cube 2182">
                    <a:extLst>
                      <a:ext uri="{FF2B5EF4-FFF2-40B4-BE49-F238E27FC236}">
                        <a16:creationId xmlns:a16="http://schemas.microsoft.com/office/drawing/2014/main" id="{12D65B6C-6F9F-FCDD-CBFA-96B0035CAF7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E6A8001F-85CA-E960-4884-6C0BB1892BAE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66" name="Cube 2165">
                    <a:extLst>
                      <a:ext uri="{FF2B5EF4-FFF2-40B4-BE49-F238E27FC236}">
                        <a16:creationId xmlns:a16="http://schemas.microsoft.com/office/drawing/2014/main" id="{48EECAAC-9343-AB59-AB84-9D8B169EEC3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7" name="Cube 2166">
                    <a:extLst>
                      <a:ext uri="{FF2B5EF4-FFF2-40B4-BE49-F238E27FC236}">
                        <a16:creationId xmlns:a16="http://schemas.microsoft.com/office/drawing/2014/main" id="{26F68A08-F5BD-789E-7B36-89B8FA2E6EC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8" name="Cube 2167">
                    <a:extLst>
                      <a:ext uri="{FF2B5EF4-FFF2-40B4-BE49-F238E27FC236}">
                        <a16:creationId xmlns:a16="http://schemas.microsoft.com/office/drawing/2014/main" id="{1D1ADF40-5052-E9E4-E5D9-F2BE1E86F3F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9" name="Cube 2168">
                    <a:extLst>
                      <a:ext uri="{FF2B5EF4-FFF2-40B4-BE49-F238E27FC236}">
                        <a16:creationId xmlns:a16="http://schemas.microsoft.com/office/drawing/2014/main" id="{A40C88BF-EEB4-6FD0-4BD0-231497F56C2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0" name="Cube 2169">
                    <a:extLst>
                      <a:ext uri="{FF2B5EF4-FFF2-40B4-BE49-F238E27FC236}">
                        <a16:creationId xmlns:a16="http://schemas.microsoft.com/office/drawing/2014/main" id="{4097B45F-D3DD-AD97-44B7-F3D958BAFB8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1" name="Cube 2170">
                    <a:extLst>
                      <a:ext uri="{FF2B5EF4-FFF2-40B4-BE49-F238E27FC236}">
                        <a16:creationId xmlns:a16="http://schemas.microsoft.com/office/drawing/2014/main" id="{DA790126-22DB-1EDC-EDD7-C8F7A0C6DC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2" name="Cube 2171">
                    <a:extLst>
                      <a:ext uri="{FF2B5EF4-FFF2-40B4-BE49-F238E27FC236}">
                        <a16:creationId xmlns:a16="http://schemas.microsoft.com/office/drawing/2014/main" id="{D666DC91-B819-8A1C-BC8F-D19CFBDF205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3" name="Cube 2172">
                    <a:extLst>
                      <a:ext uri="{FF2B5EF4-FFF2-40B4-BE49-F238E27FC236}">
                        <a16:creationId xmlns:a16="http://schemas.microsoft.com/office/drawing/2014/main" id="{398C9CF9-19F8-A486-E1E7-575E1649821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4" name="Cube 2173">
                    <a:extLst>
                      <a:ext uri="{FF2B5EF4-FFF2-40B4-BE49-F238E27FC236}">
                        <a16:creationId xmlns:a16="http://schemas.microsoft.com/office/drawing/2014/main" id="{639E3391-FF8B-7E10-3BB1-67274EF5973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7CAEC044-1CD9-DB6A-7FE1-AE5C012B5218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57" name="Cube 2156">
                    <a:extLst>
                      <a:ext uri="{FF2B5EF4-FFF2-40B4-BE49-F238E27FC236}">
                        <a16:creationId xmlns:a16="http://schemas.microsoft.com/office/drawing/2014/main" id="{8A411A4A-B71E-40D8-908F-F9FFB768BF9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8" name="Cube 2157">
                    <a:extLst>
                      <a:ext uri="{FF2B5EF4-FFF2-40B4-BE49-F238E27FC236}">
                        <a16:creationId xmlns:a16="http://schemas.microsoft.com/office/drawing/2014/main" id="{C56B1961-591A-5A69-A56B-9CC6B5534D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9" name="Cube 2158">
                    <a:extLst>
                      <a:ext uri="{FF2B5EF4-FFF2-40B4-BE49-F238E27FC236}">
                        <a16:creationId xmlns:a16="http://schemas.microsoft.com/office/drawing/2014/main" id="{FF0E147E-E910-85E6-931A-FBD8AB2C9E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0" name="Cube 2159">
                    <a:extLst>
                      <a:ext uri="{FF2B5EF4-FFF2-40B4-BE49-F238E27FC236}">
                        <a16:creationId xmlns:a16="http://schemas.microsoft.com/office/drawing/2014/main" id="{F841E302-C909-1619-CC37-3512A4054EF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1" name="Cube 2160">
                    <a:extLst>
                      <a:ext uri="{FF2B5EF4-FFF2-40B4-BE49-F238E27FC236}">
                        <a16:creationId xmlns:a16="http://schemas.microsoft.com/office/drawing/2014/main" id="{2E0BDC16-A93F-65FA-5BBF-13A414DBF18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2" name="Cube 2161">
                    <a:extLst>
                      <a:ext uri="{FF2B5EF4-FFF2-40B4-BE49-F238E27FC236}">
                        <a16:creationId xmlns:a16="http://schemas.microsoft.com/office/drawing/2014/main" id="{42ECEB12-0E79-969A-024B-ED17CFC1733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3" name="Cube 2162">
                    <a:extLst>
                      <a:ext uri="{FF2B5EF4-FFF2-40B4-BE49-F238E27FC236}">
                        <a16:creationId xmlns:a16="http://schemas.microsoft.com/office/drawing/2014/main" id="{B1191152-E558-3309-2D78-DD9367C32D4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4" name="Cube 2163">
                    <a:extLst>
                      <a:ext uri="{FF2B5EF4-FFF2-40B4-BE49-F238E27FC236}">
                        <a16:creationId xmlns:a16="http://schemas.microsoft.com/office/drawing/2014/main" id="{B4590F8B-FBD8-0A06-009D-79246BE1480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5" name="Cube 2164">
                    <a:extLst>
                      <a:ext uri="{FF2B5EF4-FFF2-40B4-BE49-F238E27FC236}">
                        <a16:creationId xmlns:a16="http://schemas.microsoft.com/office/drawing/2014/main" id="{D39D4703-049D-2D2F-91E9-E6FD89A4BC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7" name="Group 2136">
                  <a:extLst>
                    <a:ext uri="{FF2B5EF4-FFF2-40B4-BE49-F238E27FC236}">
                      <a16:creationId xmlns:a16="http://schemas.microsoft.com/office/drawing/2014/main" id="{B53F5192-8646-47C6-3A64-C7695BCE298E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48" name="Cube 2147">
                    <a:extLst>
                      <a:ext uri="{FF2B5EF4-FFF2-40B4-BE49-F238E27FC236}">
                        <a16:creationId xmlns:a16="http://schemas.microsoft.com/office/drawing/2014/main" id="{45695610-811A-E2BA-B49C-8B6657B4C4F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9" name="Cube 2148">
                    <a:extLst>
                      <a:ext uri="{FF2B5EF4-FFF2-40B4-BE49-F238E27FC236}">
                        <a16:creationId xmlns:a16="http://schemas.microsoft.com/office/drawing/2014/main" id="{0845CA89-3B2F-776E-F549-66E5568DEF2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0" name="Cube 2149">
                    <a:extLst>
                      <a:ext uri="{FF2B5EF4-FFF2-40B4-BE49-F238E27FC236}">
                        <a16:creationId xmlns:a16="http://schemas.microsoft.com/office/drawing/2014/main" id="{4121A6DA-023F-56E2-FD94-7694E6D9F46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1" name="Cube 2150">
                    <a:extLst>
                      <a:ext uri="{FF2B5EF4-FFF2-40B4-BE49-F238E27FC236}">
                        <a16:creationId xmlns:a16="http://schemas.microsoft.com/office/drawing/2014/main" id="{BBA19739-C16E-36C0-629A-EE52C387B7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2" name="Cube 2151">
                    <a:extLst>
                      <a:ext uri="{FF2B5EF4-FFF2-40B4-BE49-F238E27FC236}">
                        <a16:creationId xmlns:a16="http://schemas.microsoft.com/office/drawing/2014/main" id="{D17E6F1F-E976-C510-0530-AEFEE3390F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3" name="Cube 2152">
                    <a:extLst>
                      <a:ext uri="{FF2B5EF4-FFF2-40B4-BE49-F238E27FC236}">
                        <a16:creationId xmlns:a16="http://schemas.microsoft.com/office/drawing/2014/main" id="{54E8A243-5783-77CC-06E7-924BB38FD49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4" name="Cube 2153">
                    <a:extLst>
                      <a:ext uri="{FF2B5EF4-FFF2-40B4-BE49-F238E27FC236}">
                        <a16:creationId xmlns:a16="http://schemas.microsoft.com/office/drawing/2014/main" id="{A2E33911-2745-BB8E-0777-01442B1DBCE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5" name="Cube 2154">
                    <a:extLst>
                      <a:ext uri="{FF2B5EF4-FFF2-40B4-BE49-F238E27FC236}">
                        <a16:creationId xmlns:a16="http://schemas.microsoft.com/office/drawing/2014/main" id="{89AC2113-4D0E-4BEA-C34F-DFF9D85F0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6" name="Cube 2155">
                    <a:extLst>
                      <a:ext uri="{FF2B5EF4-FFF2-40B4-BE49-F238E27FC236}">
                        <a16:creationId xmlns:a16="http://schemas.microsoft.com/office/drawing/2014/main" id="{E098B632-12DC-AEAC-0878-2C9FA5D5624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8" name="Group 2137">
                  <a:extLst>
                    <a:ext uri="{FF2B5EF4-FFF2-40B4-BE49-F238E27FC236}">
                      <a16:creationId xmlns:a16="http://schemas.microsoft.com/office/drawing/2014/main" id="{A44572AE-D551-CDD1-A2F4-12D7FACD72F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39" name="Cube 2138">
                    <a:extLst>
                      <a:ext uri="{FF2B5EF4-FFF2-40B4-BE49-F238E27FC236}">
                        <a16:creationId xmlns:a16="http://schemas.microsoft.com/office/drawing/2014/main" id="{07612EBA-0592-29A4-8DE5-6D9B82A409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0" name="Cube 2139">
                    <a:extLst>
                      <a:ext uri="{FF2B5EF4-FFF2-40B4-BE49-F238E27FC236}">
                        <a16:creationId xmlns:a16="http://schemas.microsoft.com/office/drawing/2014/main" id="{05888487-5DAB-9A14-59B6-55C212207A3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1" name="Cube 2140">
                    <a:extLst>
                      <a:ext uri="{FF2B5EF4-FFF2-40B4-BE49-F238E27FC236}">
                        <a16:creationId xmlns:a16="http://schemas.microsoft.com/office/drawing/2014/main" id="{9ACFD30E-B86A-27DA-DE67-4ECFD74A3A6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2" name="Cube 2141">
                    <a:extLst>
                      <a:ext uri="{FF2B5EF4-FFF2-40B4-BE49-F238E27FC236}">
                        <a16:creationId xmlns:a16="http://schemas.microsoft.com/office/drawing/2014/main" id="{0410BE7C-F1E6-E99F-A0F4-4A140D4FE22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3" name="Cube 2142">
                    <a:extLst>
                      <a:ext uri="{FF2B5EF4-FFF2-40B4-BE49-F238E27FC236}">
                        <a16:creationId xmlns:a16="http://schemas.microsoft.com/office/drawing/2014/main" id="{CF2A3EB0-648C-9773-82E5-693DA582624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4" name="Cube 2143">
                    <a:extLst>
                      <a:ext uri="{FF2B5EF4-FFF2-40B4-BE49-F238E27FC236}">
                        <a16:creationId xmlns:a16="http://schemas.microsoft.com/office/drawing/2014/main" id="{DBA94FAC-9D90-70A6-ED04-33BA21215CF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5" name="Cube 2144">
                    <a:extLst>
                      <a:ext uri="{FF2B5EF4-FFF2-40B4-BE49-F238E27FC236}">
                        <a16:creationId xmlns:a16="http://schemas.microsoft.com/office/drawing/2014/main" id="{A217D899-8955-9698-133D-E04A5CD374EB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6" name="Cube 2145">
                    <a:extLst>
                      <a:ext uri="{FF2B5EF4-FFF2-40B4-BE49-F238E27FC236}">
                        <a16:creationId xmlns:a16="http://schemas.microsoft.com/office/drawing/2014/main" id="{195E0965-DACC-6E57-27CD-1F1F68E474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7" name="Cube 2146">
                    <a:extLst>
                      <a:ext uri="{FF2B5EF4-FFF2-40B4-BE49-F238E27FC236}">
                        <a16:creationId xmlns:a16="http://schemas.microsoft.com/office/drawing/2014/main" id="{1AD1B13A-E9BC-DDF5-5946-D1721C7AF4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2297" name="Group 2296">
              <a:extLst>
                <a:ext uri="{FF2B5EF4-FFF2-40B4-BE49-F238E27FC236}">
                  <a16:creationId xmlns:a16="http://schemas.microsoft.com/office/drawing/2014/main" id="{795DB7D6-0922-178D-8C61-1F044ABAD2C3}"/>
                </a:ext>
              </a:extLst>
            </p:cNvPr>
            <p:cNvGrpSpPr/>
            <p:nvPr/>
          </p:nvGrpSpPr>
          <p:grpSpPr>
            <a:xfrm>
              <a:off x="3204000" y="5013000"/>
              <a:ext cx="1728000" cy="729332"/>
              <a:chOff x="3204000" y="5013000"/>
              <a:chExt cx="1728000" cy="72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5E27F-C1F9-7878-123E-C84FA4C7B5C5}"/>
                  </a:ext>
                </a:extLst>
              </p:cNvPr>
              <p:cNvSpPr txBox="1"/>
              <p:nvPr/>
            </p:nvSpPr>
            <p:spPr>
              <a:xfrm>
                <a:off x="3915554" y="5373000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X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57BE33F-1E04-718C-9ECD-BE52C6A5236B}"/>
                  </a:ext>
                </a:extLst>
              </p:cNvPr>
              <p:cNvGrpSpPr/>
              <p:nvPr/>
            </p:nvGrpSpPr>
            <p:grpSpPr>
              <a:xfrm>
                <a:off x="3204000" y="5013000"/>
                <a:ext cx="432000" cy="144000"/>
                <a:chOff x="3204000" y="5013000"/>
                <a:chExt cx="432000" cy="14400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329288-DA5B-001D-E23C-A2CB62D6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00" y="5085000"/>
                  <a:ext cx="4320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323ECA3-2164-175B-F02E-25B63210EE5C}"/>
                    </a:ext>
                  </a:extLst>
                </p:cNvPr>
                <p:cNvCxnSpPr/>
                <p:nvPr/>
              </p:nvCxnSpPr>
              <p:spPr>
                <a:xfrm>
                  <a:off x="3204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5" name="Straight Connector 2234">
                  <a:extLst>
                    <a:ext uri="{FF2B5EF4-FFF2-40B4-BE49-F238E27FC236}">
                      <a16:creationId xmlns:a16="http://schemas.microsoft.com/office/drawing/2014/main" id="{FF519677-5D0D-B371-71F4-9D67BE369DA2}"/>
                    </a:ext>
                  </a:extLst>
                </p:cNvPr>
                <p:cNvCxnSpPr/>
                <p:nvPr/>
              </p:nvCxnSpPr>
              <p:spPr>
                <a:xfrm>
                  <a:off x="3636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6" name="Straight Connector 2235">
                  <a:extLst>
                    <a:ext uri="{FF2B5EF4-FFF2-40B4-BE49-F238E27FC236}">
                      <a16:creationId xmlns:a16="http://schemas.microsoft.com/office/drawing/2014/main" id="{78CD2E6B-F5F3-30CF-61FA-2333B9D16D4A}"/>
                    </a:ext>
                  </a:extLst>
                </p:cNvPr>
                <p:cNvCxnSpPr/>
                <p:nvPr/>
              </p:nvCxnSpPr>
              <p:spPr>
                <a:xfrm>
                  <a:off x="3420000" y="5013000"/>
                  <a:ext cx="0" cy="144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F9DEBEF-61B3-8573-6424-B2BAF39F6361}"/>
                  </a:ext>
                </a:extLst>
              </p:cNvPr>
              <p:cNvGrpSpPr/>
              <p:nvPr/>
            </p:nvGrpSpPr>
            <p:grpSpPr>
              <a:xfrm>
                <a:off x="3852000" y="5013000"/>
                <a:ext cx="432000" cy="144000"/>
                <a:chOff x="3852000" y="5013000"/>
                <a:chExt cx="432000" cy="144000"/>
              </a:xfrm>
            </p:grpSpPr>
            <p:cxnSp>
              <p:nvCxnSpPr>
                <p:cNvPr id="2241" name="Straight Connector 2240">
                  <a:extLst>
                    <a:ext uri="{FF2B5EF4-FFF2-40B4-BE49-F238E27FC236}">
                      <a16:creationId xmlns:a16="http://schemas.microsoft.com/office/drawing/2014/main" id="{CA8117AD-6DEC-5241-8131-6EEF58C2D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2000" y="5085000"/>
                  <a:ext cx="4320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2" name="Straight Connector 2241">
                  <a:extLst>
                    <a:ext uri="{FF2B5EF4-FFF2-40B4-BE49-F238E27FC236}">
                      <a16:creationId xmlns:a16="http://schemas.microsoft.com/office/drawing/2014/main" id="{85B880EB-84BF-C3CE-BA2A-035D9D8AB0D5}"/>
                    </a:ext>
                  </a:extLst>
                </p:cNvPr>
                <p:cNvCxnSpPr/>
                <p:nvPr/>
              </p:nvCxnSpPr>
              <p:spPr>
                <a:xfrm>
                  <a:off x="3852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3" name="Straight Connector 2242">
                  <a:extLst>
                    <a:ext uri="{FF2B5EF4-FFF2-40B4-BE49-F238E27FC236}">
                      <a16:creationId xmlns:a16="http://schemas.microsoft.com/office/drawing/2014/main" id="{00E8A066-F0C0-C0FB-8DAA-BB4888957367}"/>
                    </a:ext>
                  </a:extLst>
                </p:cNvPr>
                <p:cNvCxnSpPr/>
                <p:nvPr/>
              </p:nvCxnSpPr>
              <p:spPr>
                <a:xfrm>
                  <a:off x="4284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4" name="Straight Connector 2243">
                  <a:extLst>
                    <a:ext uri="{FF2B5EF4-FFF2-40B4-BE49-F238E27FC236}">
                      <a16:creationId xmlns:a16="http://schemas.microsoft.com/office/drawing/2014/main" id="{88E50440-8A38-1AFA-9FFD-862A22AC2703}"/>
                    </a:ext>
                  </a:extLst>
                </p:cNvPr>
                <p:cNvCxnSpPr/>
                <p:nvPr/>
              </p:nvCxnSpPr>
              <p:spPr>
                <a:xfrm>
                  <a:off x="4068000" y="5013000"/>
                  <a:ext cx="0" cy="144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E96ECA-54B3-6445-5FD2-513A8BBD304D}"/>
                  </a:ext>
                </a:extLst>
              </p:cNvPr>
              <p:cNvGrpSpPr/>
              <p:nvPr/>
            </p:nvGrpSpPr>
            <p:grpSpPr>
              <a:xfrm>
                <a:off x="4500000" y="5013000"/>
                <a:ext cx="432000" cy="144000"/>
                <a:chOff x="4500000" y="5013000"/>
                <a:chExt cx="432000" cy="144000"/>
              </a:xfrm>
            </p:grpSpPr>
            <p:cxnSp>
              <p:nvCxnSpPr>
                <p:cNvPr id="2245" name="Straight Connector 2244">
                  <a:extLst>
                    <a:ext uri="{FF2B5EF4-FFF2-40B4-BE49-F238E27FC236}">
                      <a16:creationId xmlns:a16="http://schemas.microsoft.com/office/drawing/2014/main" id="{472E96A6-A69C-5506-613C-FB98462B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000" y="5085000"/>
                  <a:ext cx="4320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6" name="Straight Connector 2245">
                  <a:extLst>
                    <a:ext uri="{FF2B5EF4-FFF2-40B4-BE49-F238E27FC236}">
                      <a16:creationId xmlns:a16="http://schemas.microsoft.com/office/drawing/2014/main" id="{ECEC4754-CC35-840D-45BA-6CEB49F457F7}"/>
                    </a:ext>
                  </a:extLst>
                </p:cNvPr>
                <p:cNvCxnSpPr/>
                <p:nvPr/>
              </p:nvCxnSpPr>
              <p:spPr>
                <a:xfrm>
                  <a:off x="4500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7" name="Straight Connector 2246">
                  <a:extLst>
                    <a:ext uri="{FF2B5EF4-FFF2-40B4-BE49-F238E27FC236}">
                      <a16:creationId xmlns:a16="http://schemas.microsoft.com/office/drawing/2014/main" id="{2F88B921-8EED-0C55-276A-5F9E1E6F7A25}"/>
                    </a:ext>
                  </a:extLst>
                </p:cNvPr>
                <p:cNvCxnSpPr/>
                <p:nvPr/>
              </p:nvCxnSpPr>
              <p:spPr>
                <a:xfrm>
                  <a:off x="4932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8" name="Straight Connector 2247">
                  <a:extLst>
                    <a:ext uri="{FF2B5EF4-FFF2-40B4-BE49-F238E27FC236}">
                      <a16:creationId xmlns:a16="http://schemas.microsoft.com/office/drawing/2014/main" id="{730DDDC1-3816-4BA8-9484-E0230BA5E0F9}"/>
                    </a:ext>
                  </a:extLst>
                </p:cNvPr>
                <p:cNvCxnSpPr/>
                <p:nvPr/>
              </p:nvCxnSpPr>
              <p:spPr>
                <a:xfrm>
                  <a:off x="4716000" y="5013000"/>
                  <a:ext cx="0" cy="144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075E90B-A8D1-4092-D0EC-222BA4513397}"/>
                  </a:ext>
                </a:extLst>
              </p:cNvPr>
              <p:cNvGrpSpPr/>
              <p:nvPr/>
            </p:nvGrpSpPr>
            <p:grpSpPr>
              <a:xfrm>
                <a:off x="3420000" y="5301000"/>
                <a:ext cx="1296000" cy="144000"/>
                <a:chOff x="3420000" y="5301000"/>
                <a:chExt cx="1296000" cy="144000"/>
              </a:xfrm>
            </p:grpSpPr>
            <p:cxnSp>
              <p:nvCxnSpPr>
                <p:cNvPr id="2238" name="Straight Connector 2237">
                  <a:extLst>
                    <a:ext uri="{FF2B5EF4-FFF2-40B4-BE49-F238E27FC236}">
                      <a16:creationId xmlns:a16="http://schemas.microsoft.com/office/drawing/2014/main" id="{696A9413-2EC8-81A6-E3E3-520EE34BA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0000" y="5373000"/>
                  <a:ext cx="12960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9" name="Straight Connector 2238">
                  <a:extLst>
                    <a:ext uri="{FF2B5EF4-FFF2-40B4-BE49-F238E27FC236}">
                      <a16:creationId xmlns:a16="http://schemas.microsoft.com/office/drawing/2014/main" id="{6A11F9D6-BFD0-3174-BB46-3A09A3358CE9}"/>
                    </a:ext>
                  </a:extLst>
                </p:cNvPr>
                <p:cNvCxnSpPr/>
                <p:nvPr/>
              </p:nvCxnSpPr>
              <p:spPr>
                <a:xfrm>
                  <a:off x="3420000" y="5301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0" name="Straight Connector 2239">
                  <a:extLst>
                    <a:ext uri="{FF2B5EF4-FFF2-40B4-BE49-F238E27FC236}">
                      <a16:creationId xmlns:a16="http://schemas.microsoft.com/office/drawing/2014/main" id="{F699B3C9-2C57-DE9D-8F05-78BBB6EED272}"/>
                    </a:ext>
                  </a:extLst>
                </p:cNvPr>
                <p:cNvCxnSpPr/>
                <p:nvPr/>
              </p:nvCxnSpPr>
              <p:spPr>
                <a:xfrm>
                  <a:off x="4716000" y="5301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9" name="Straight Connector 2248">
                  <a:extLst>
                    <a:ext uri="{FF2B5EF4-FFF2-40B4-BE49-F238E27FC236}">
                      <a16:creationId xmlns:a16="http://schemas.microsoft.com/office/drawing/2014/main" id="{4B9C8CE8-E5EF-835A-87F8-8D9BD7B805B1}"/>
                    </a:ext>
                  </a:extLst>
                </p:cNvPr>
                <p:cNvCxnSpPr/>
                <p:nvPr/>
              </p:nvCxnSpPr>
              <p:spPr>
                <a:xfrm>
                  <a:off x="4068000" y="5301000"/>
                  <a:ext cx="0" cy="144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6" name="Group 2295">
              <a:extLst>
                <a:ext uri="{FF2B5EF4-FFF2-40B4-BE49-F238E27FC236}">
                  <a16:creationId xmlns:a16="http://schemas.microsoft.com/office/drawing/2014/main" id="{B36F2890-AC74-8BDD-4198-470344EC83FB}"/>
                </a:ext>
              </a:extLst>
            </p:cNvPr>
            <p:cNvGrpSpPr/>
            <p:nvPr/>
          </p:nvGrpSpPr>
          <p:grpSpPr>
            <a:xfrm>
              <a:off x="2258668" y="3069000"/>
              <a:ext cx="729332" cy="1728000"/>
              <a:chOff x="2258668" y="3069000"/>
              <a:chExt cx="729332" cy="1728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6C3ACC-7C22-C5E3-7912-B69B07016C33}"/>
                  </a:ext>
                </a:extLst>
              </p:cNvPr>
              <p:cNvSpPr txBox="1"/>
              <p:nvPr/>
            </p:nvSpPr>
            <p:spPr>
              <a:xfrm rot="-5400000">
                <a:off x="2294896" y="3752772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Y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FA2D080-821F-AEDD-A556-F625A327CF69}"/>
                  </a:ext>
                </a:extLst>
              </p:cNvPr>
              <p:cNvGrpSpPr/>
              <p:nvPr/>
            </p:nvGrpSpPr>
            <p:grpSpPr>
              <a:xfrm>
                <a:off x="2844000" y="4365000"/>
                <a:ext cx="144000" cy="432000"/>
                <a:chOff x="2844000" y="4365000"/>
                <a:chExt cx="144000" cy="432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F2B211A-1429-CFD2-44F8-7F3CED783BF5}"/>
                    </a:ext>
                  </a:extLst>
                </p:cNvPr>
                <p:cNvCxnSpPr/>
                <p:nvPr/>
              </p:nvCxnSpPr>
              <p:spPr>
                <a:xfrm>
                  <a:off x="2844000" y="458100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59C4B071-CB3A-A079-EC68-CECA4EABEAB5}"/>
                    </a:ext>
                  </a:extLst>
                </p:cNvPr>
                <p:cNvCxnSpPr/>
                <p:nvPr/>
              </p:nvCxnSpPr>
              <p:spPr>
                <a:xfrm>
                  <a:off x="2916000" y="4797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0420579E-D541-D1F5-B0BB-DFDDF8585215}"/>
                    </a:ext>
                  </a:extLst>
                </p:cNvPr>
                <p:cNvCxnSpPr/>
                <p:nvPr/>
              </p:nvCxnSpPr>
              <p:spPr>
                <a:xfrm>
                  <a:off x="2916000" y="4365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154F657-FAAC-A018-8A0A-A45FA58B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4365000"/>
                  <a:ext cx="0" cy="43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6066C60-5E9C-C3D4-6F43-93830A65F523}"/>
                  </a:ext>
                </a:extLst>
              </p:cNvPr>
              <p:cNvGrpSpPr/>
              <p:nvPr/>
            </p:nvGrpSpPr>
            <p:grpSpPr>
              <a:xfrm>
                <a:off x="2844000" y="3069000"/>
                <a:ext cx="144000" cy="432000"/>
                <a:chOff x="2844000" y="3069000"/>
                <a:chExt cx="144000" cy="432000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BB6FD41F-40CE-267B-001D-B60C35E7C02F}"/>
                    </a:ext>
                  </a:extLst>
                </p:cNvPr>
                <p:cNvCxnSpPr/>
                <p:nvPr/>
              </p:nvCxnSpPr>
              <p:spPr>
                <a:xfrm>
                  <a:off x="2844000" y="328500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DA019092-26F8-7064-50F4-9EE318886045}"/>
                    </a:ext>
                  </a:extLst>
                </p:cNvPr>
                <p:cNvCxnSpPr/>
                <p:nvPr/>
              </p:nvCxnSpPr>
              <p:spPr>
                <a:xfrm>
                  <a:off x="2916000" y="3501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58FCAE77-80B0-C496-A517-0A4BB0828C73}"/>
                    </a:ext>
                  </a:extLst>
                </p:cNvPr>
                <p:cNvCxnSpPr/>
                <p:nvPr/>
              </p:nvCxnSpPr>
              <p:spPr>
                <a:xfrm>
                  <a:off x="2916000" y="3069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58593CA8-E3EA-09A7-09DD-C41B74018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069000"/>
                  <a:ext cx="0" cy="43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CFFBA825-3542-C0C9-9257-A14AFB135834}"/>
                  </a:ext>
                </a:extLst>
              </p:cNvPr>
              <p:cNvGrpSpPr/>
              <p:nvPr/>
            </p:nvGrpSpPr>
            <p:grpSpPr>
              <a:xfrm>
                <a:off x="2844000" y="3717000"/>
                <a:ext cx="144000" cy="432000"/>
                <a:chOff x="2844000" y="3717000"/>
                <a:chExt cx="144000" cy="432000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2657B434-18E3-4E6D-BAD6-17048BD6FFF1}"/>
                    </a:ext>
                  </a:extLst>
                </p:cNvPr>
                <p:cNvCxnSpPr/>
                <p:nvPr/>
              </p:nvCxnSpPr>
              <p:spPr>
                <a:xfrm>
                  <a:off x="2844000" y="393300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3AF0669D-6019-04C9-B211-125C9982E6D4}"/>
                    </a:ext>
                  </a:extLst>
                </p:cNvPr>
                <p:cNvCxnSpPr/>
                <p:nvPr/>
              </p:nvCxnSpPr>
              <p:spPr>
                <a:xfrm>
                  <a:off x="2916000" y="4149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29233F11-9721-785D-F781-8DFDC42D957B}"/>
                    </a:ext>
                  </a:extLst>
                </p:cNvPr>
                <p:cNvCxnSpPr/>
                <p:nvPr/>
              </p:nvCxnSpPr>
              <p:spPr>
                <a:xfrm>
                  <a:off x="2916000" y="3717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83E0D575-B0FB-831E-C9BA-8C467D4B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717000"/>
                  <a:ext cx="0" cy="43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024B45A-A843-1699-86B2-804228ACD8E0}"/>
                  </a:ext>
                </a:extLst>
              </p:cNvPr>
              <p:cNvGrpSpPr/>
              <p:nvPr/>
            </p:nvGrpSpPr>
            <p:grpSpPr>
              <a:xfrm>
                <a:off x="2556000" y="3285000"/>
                <a:ext cx="144000" cy="1296000"/>
                <a:chOff x="2556000" y="3285000"/>
                <a:chExt cx="144000" cy="1296000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052922F2-8F92-ECBA-B10E-A7A7F57C19C4}"/>
                    </a:ext>
                  </a:extLst>
                </p:cNvPr>
                <p:cNvCxnSpPr/>
                <p:nvPr/>
              </p:nvCxnSpPr>
              <p:spPr>
                <a:xfrm>
                  <a:off x="2556000" y="393300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B8E44F0D-311A-CA31-37C3-0114A2854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000" y="3285000"/>
                  <a:ext cx="0" cy="129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CBF44763-DFD3-44D4-2EAC-5DFD40AD4482}"/>
                    </a:ext>
                  </a:extLst>
                </p:cNvPr>
                <p:cNvCxnSpPr/>
                <p:nvPr/>
              </p:nvCxnSpPr>
              <p:spPr>
                <a:xfrm>
                  <a:off x="2628000" y="3285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52DD5BA1-826E-075A-7D05-81E08096BAC2}"/>
                    </a:ext>
                  </a:extLst>
                </p:cNvPr>
                <p:cNvCxnSpPr/>
                <p:nvPr/>
              </p:nvCxnSpPr>
              <p:spPr>
                <a:xfrm>
                  <a:off x="2628000" y="4581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5" name="Group 2294">
              <a:extLst>
                <a:ext uri="{FF2B5EF4-FFF2-40B4-BE49-F238E27FC236}">
                  <a16:creationId xmlns:a16="http://schemas.microsoft.com/office/drawing/2014/main" id="{C32F1006-63D5-AB70-1755-E5A6AF6A66D6}"/>
                </a:ext>
              </a:extLst>
            </p:cNvPr>
            <p:cNvGrpSpPr/>
            <p:nvPr/>
          </p:nvGrpSpPr>
          <p:grpSpPr>
            <a:xfrm>
              <a:off x="3105144" y="1548000"/>
              <a:ext cx="955656" cy="1305000"/>
              <a:chOff x="3105144" y="1548000"/>
              <a:chExt cx="955656" cy="130500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D37DB7-3D6B-A2B5-19F5-2F2DA2CE3A70}"/>
                  </a:ext>
                </a:extLst>
              </p:cNvPr>
              <p:cNvSpPr txBox="1"/>
              <p:nvPr/>
            </p:nvSpPr>
            <p:spPr>
              <a:xfrm>
                <a:off x="3409200" y="1548000"/>
                <a:ext cx="352982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accent1"/>
                    </a:solidFill>
                  </a:rPr>
                  <a:t>Z</a:t>
                </a: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DBEB548-EABB-CA5F-6F78-16C7D20DC7EB}"/>
                  </a:ext>
                </a:extLst>
              </p:cNvPr>
              <p:cNvGrpSpPr/>
              <p:nvPr/>
            </p:nvGrpSpPr>
            <p:grpSpPr>
              <a:xfrm>
                <a:off x="3105144" y="2565000"/>
                <a:ext cx="306000" cy="288000"/>
                <a:chOff x="3105144" y="2617200"/>
                <a:chExt cx="306000" cy="28800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93B9A35-AE3F-D103-C393-3ABE31254FC1}"/>
                    </a:ext>
                  </a:extLst>
                </p:cNvPr>
                <p:cNvCxnSpPr/>
                <p:nvPr/>
              </p:nvCxnSpPr>
              <p:spPr>
                <a:xfrm>
                  <a:off x="3258000" y="2653200"/>
                  <a:ext cx="0" cy="144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E2104E-BAE1-4767-8CC2-2959BD455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105144" y="2730456"/>
                  <a:ext cx="306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07B67357-0CB6-332F-9365-2393C717F840}"/>
                    </a:ext>
                  </a:extLst>
                </p:cNvPr>
                <p:cNvCxnSpPr/>
                <p:nvPr/>
              </p:nvCxnSpPr>
              <p:spPr>
                <a:xfrm>
                  <a:off x="3150000" y="2833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919DE662-C18C-72D0-8C41-63D98E1264B2}"/>
                    </a:ext>
                  </a:extLst>
                </p:cNvPr>
                <p:cNvCxnSpPr/>
                <p:nvPr/>
              </p:nvCxnSpPr>
              <p:spPr>
                <a:xfrm>
                  <a:off x="3366000" y="2617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1A8CBEB0-ABB7-4007-A00B-7F5CE486E443}"/>
                  </a:ext>
                </a:extLst>
              </p:cNvPr>
              <p:cNvGrpSpPr/>
              <p:nvPr/>
            </p:nvGrpSpPr>
            <p:grpSpPr>
              <a:xfrm>
                <a:off x="3430800" y="2241000"/>
                <a:ext cx="306000" cy="288000"/>
                <a:chOff x="3430800" y="2293200"/>
                <a:chExt cx="306000" cy="288000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B223AFEF-07EE-A7D8-42B3-6997BCB5CBA5}"/>
                    </a:ext>
                  </a:extLst>
                </p:cNvPr>
                <p:cNvCxnSpPr/>
                <p:nvPr/>
              </p:nvCxnSpPr>
              <p:spPr>
                <a:xfrm>
                  <a:off x="3474000" y="2509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F3BEF0F7-0C43-309C-BE4B-B531381ADA89}"/>
                    </a:ext>
                  </a:extLst>
                </p:cNvPr>
                <p:cNvCxnSpPr/>
                <p:nvPr/>
              </p:nvCxnSpPr>
              <p:spPr>
                <a:xfrm>
                  <a:off x="3582000" y="2329200"/>
                  <a:ext cx="0" cy="144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0" name="Straight Connector 2269">
                  <a:extLst>
                    <a:ext uri="{FF2B5EF4-FFF2-40B4-BE49-F238E27FC236}">
                      <a16:creationId xmlns:a16="http://schemas.microsoft.com/office/drawing/2014/main" id="{7661F323-387A-D29F-EBC0-E7976502F65B}"/>
                    </a:ext>
                  </a:extLst>
                </p:cNvPr>
                <p:cNvCxnSpPr/>
                <p:nvPr/>
              </p:nvCxnSpPr>
              <p:spPr>
                <a:xfrm>
                  <a:off x="3690000" y="2293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3" name="Straight Connector 2272">
                  <a:extLst>
                    <a:ext uri="{FF2B5EF4-FFF2-40B4-BE49-F238E27FC236}">
                      <a16:creationId xmlns:a16="http://schemas.microsoft.com/office/drawing/2014/main" id="{013DA399-96A3-C4A9-B4A2-14A1D7375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430800" y="2404800"/>
                  <a:ext cx="306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6" name="Group 2275">
                <a:extLst>
                  <a:ext uri="{FF2B5EF4-FFF2-40B4-BE49-F238E27FC236}">
                    <a16:creationId xmlns:a16="http://schemas.microsoft.com/office/drawing/2014/main" id="{905B85E6-56E0-A6BD-433E-4110A2248CE6}"/>
                  </a:ext>
                </a:extLst>
              </p:cNvPr>
              <p:cNvGrpSpPr/>
              <p:nvPr/>
            </p:nvGrpSpPr>
            <p:grpSpPr>
              <a:xfrm>
                <a:off x="3754800" y="1917000"/>
                <a:ext cx="306000" cy="288000"/>
                <a:chOff x="3754800" y="1969200"/>
                <a:chExt cx="306000" cy="288000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19DE2078-6D65-5E54-CBB7-9CA40CC42248}"/>
                    </a:ext>
                  </a:extLst>
                </p:cNvPr>
                <p:cNvCxnSpPr/>
                <p:nvPr/>
              </p:nvCxnSpPr>
              <p:spPr>
                <a:xfrm>
                  <a:off x="3798000" y="2185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Connector 2270">
                  <a:extLst>
                    <a:ext uri="{FF2B5EF4-FFF2-40B4-BE49-F238E27FC236}">
                      <a16:creationId xmlns:a16="http://schemas.microsoft.com/office/drawing/2014/main" id="{73A15120-F09F-2124-373D-5CE595B664F8}"/>
                    </a:ext>
                  </a:extLst>
                </p:cNvPr>
                <p:cNvCxnSpPr/>
                <p:nvPr/>
              </p:nvCxnSpPr>
              <p:spPr>
                <a:xfrm>
                  <a:off x="3906000" y="2005200"/>
                  <a:ext cx="0" cy="144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Connector 2271">
                  <a:extLst>
                    <a:ext uri="{FF2B5EF4-FFF2-40B4-BE49-F238E27FC236}">
                      <a16:creationId xmlns:a16="http://schemas.microsoft.com/office/drawing/2014/main" id="{1C223236-B655-BA5C-17DB-179F68ACB8A4}"/>
                    </a:ext>
                  </a:extLst>
                </p:cNvPr>
                <p:cNvCxnSpPr/>
                <p:nvPr/>
              </p:nvCxnSpPr>
              <p:spPr>
                <a:xfrm>
                  <a:off x="4014000" y="1969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Connector 2273">
                  <a:extLst>
                    <a:ext uri="{FF2B5EF4-FFF2-40B4-BE49-F238E27FC236}">
                      <a16:creationId xmlns:a16="http://schemas.microsoft.com/office/drawing/2014/main" id="{2BF47BB0-2960-2118-EB9F-EB971FA85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754800" y="2080800"/>
                  <a:ext cx="306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>
                <a:extLst>
                  <a:ext uri="{FF2B5EF4-FFF2-40B4-BE49-F238E27FC236}">
                    <a16:creationId xmlns:a16="http://schemas.microsoft.com/office/drawing/2014/main" id="{9BA6D218-1694-9256-D8B7-F22A15BA12D9}"/>
                  </a:ext>
                </a:extLst>
              </p:cNvPr>
              <p:cNvGrpSpPr/>
              <p:nvPr/>
            </p:nvGrpSpPr>
            <p:grpSpPr>
              <a:xfrm>
                <a:off x="3125176" y="1738800"/>
                <a:ext cx="918000" cy="720000"/>
                <a:chOff x="3125176" y="1738800"/>
                <a:chExt cx="918000" cy="720000"/>
              </a:xfrm>
            </p:grpSpPr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27EE4648-BD77-79DE-A8C2-25C49290D944}"/>
                    </a:ext>
                  </a:extLst>
                </p:cNvPr>
                <p:cNvCxnSpPr/>
                <p:nvPr/>
              </p:nvCxnSpPr>
              <p:spPr>
                <a:xfrm>
                  <a:off x="3259656" y="23868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2B17F42F-E4C1-F463-33E7-0FBDE1304A22}"/>
                    </a:ext>
                  </a:extLst>
                </p:cNvPr>
                <p:cNvCxnSpPr/>
                <p:nvPr/>
              </p:nvCxnSpPr>
              <p:spPr>
                <a:xfrm>
                  <a:off x="3583656" y="1989000"/>
                  <a:ext cx="0" cy="144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A48EFC25-2922-AB1C-A9C9-0283BD8E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3125176" y="2066024"/>
                  <a:ext cx="91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C3FB1866-F3EB-743B-22F2-61376EAD6207}"/>
                    </a:ext>
                  </a:extLst>
                </p:cNvPr>
                <p:cNvCxnSpPr/>
                <p:nvPr/>
              </p:nvCxnSpPr>
              <p:spPr>
                <a:xfrm>
                  <a:off x="3907656" y="17388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768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9</cp:revision>
  <dcterms:created xsi:type="dcterms:W3CDTF">2022-05-27T09:30:35Z</dcterms:created>
  <dcterms:modified xsi:type="dcterms:W3CDTF">2022-06-08T06:48:53Z</dcterms:modified>
</cp:coreProperties>
</file>