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CE"/>
    <a:srgbClr val="C6EFCE"/>
    <a:srgbClr val="00BAA6"/>
    <a:srgbClr val="FFEB9C"/>
    <a:srgbClr val="000000"/>
    <a:srgbClr val="9C0006"/>
    <a:srgbClr val="9C5724"/>
    <a:srgbClr val="006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>
        <p:scale>
          <a:sx n="100" d="100"/>
          <a:sy n="100" d="100"/>
        </p:scale>
        <p:origin x="216" y="510"/>
      </p:cViewPr>
      <p:guideLst>
        <p:guide orient="horz" pos="2614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AE4C-054B-4654-9794-0576DB3E6496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EEA0-6BF7-4FDC-B631-ACEC62D03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0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AE4C-054B-4654-9794-0576DB3E6496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EEA0-6BF7-4FDC-B631-ACEC62D03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51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AE4C-054B-4654-9794-0576DB3E6496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EEA0-6BF7-4FDC-B631-ACEC62D03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02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AE4C-054B-4654-9794-0576DB3E6496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EEA0-6BF7-4FDC-B631-ACEC62D03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77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AE4C-054B-4654-9794-0576DB3E6496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EEA0-6BF7-4FDC-B631-ACEC62D03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15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AE4C-054B-4654-9794-0576DB3E6496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EEA0-6BF7-4FDC-B631-ACEC62D03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01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AE4C-054B-4654-9794-0576DB3E6496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EEA0-6BF7-4FDC-B631-ACEC62D03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48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AE4C-054B-4654-9794-0576DB3E6496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EEA0-6BF7-4FDC-B631-ACEC62D03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91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AE4C-054B-4654-9794-0576DB3E6496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EEA0-6BF7-4FDC-B631-ACEC62D03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82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AE4C-054B-4654-9794-0576DB3E6496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EEA0-6BF7-4FDC-B631-ACEC62D03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65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AE4C-054B-4654-9794-0576DB3E6496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EEA0-6BF7-4FDC-B631-ACEC62D03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32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BAE4C-054B-4654-9794-0576DB3E6496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6EEA0-6BF7-4FDC-B631-ACEC62D03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08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2.png"/><Relationship Id="rId21" Type="http://schemas.openxmlformats.org/officeDocument/2006/relationships/image" Target="../media/image30.png"/><Relationship Id="rId7" Type="http://schemas.openxmlformats.org/officeDocument/2006/relationships/image" Target="../media/image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10" Type="http://schemas.openxmlformats.org/officeDocument/2006/relationships/image" Target="../media/image9.png"/><Relationship Id="rId19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BA34F6-96D2-EDC3-C08F-663BEFDFB5CE}"/>
              </a:ext>
            </a:extLst>
          </p:cNvPr>
          <p:cNvGrpSpPr/>
          <p:nvPr/>
        </p:nvGrpSpPr>
        <p:grpSpPr>
          <a:xfrm>
            <a:off x="2207568" y="1528332"/>
            <a:ext cx="576040" cy="1440144"/>
            <a:chOff x="1055440" y="1988856"/>
            <a:chExt cx="576040" cy="1440144"/>
          </a:xfrm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CFBE495A-9819-1A71-B0B5-5DC5EA72BB53}"/>
                </a:ext>
              </a:extLst>
            </p:cNvPr>
            <p:cNvSpPr/>
            <p:nvPr/>
          </p:nvSpPr>
          <p:spPr>
            <a:xfrm>
              <a:off x="1055440" y="328500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6BAE8703-FBC3-F580-E5A4-84CA2733F279}"/>
                </a:ext>
              </a:extLst>
            </p:cNvPr>
            <p:cNvSpPr/>
            <p:nvPr/>
          </p:nvSpPr>
          <p:spPr>
            <a:xfrm>
              <a:off x="1055440" y="314098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5CAC0BC8-2380-7434-86D5-6E529D816A62}"/>
                </a:ext>
              </a:extLst>
            </p:cNvPr>
            <p:cNvSpPr/>
            <p:nvPr/>
          </p:nvSpPr>
          <p:spPr>
            <a:xfrm>
              <a:off x="1055440" y="299696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746F8078-4CFC-5FD6-D6BD-4D541B7AF9C3}"/>
                </a:ext>
              </a:extLst>
            </p:cNvPr>
            <p:cNvSpPr/>
            <p:nvPr/>
          </p:nvSpPr>
          <p:spPr>
            <a:xfrm>
              <a:off x="1055440" y="2852952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5F18FB48-C636-28BA-EC7D-083BE0604A27}"/>
                </a:ext>
              </a:extLst>
            </p:cNvPr>
            <p:cNvSpPr/>
            <p:nvPr/>
          </p:nvSpPr>
          <p:spPr>
            <a:xfrm>
              <a:off x="1055440" y="2708936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60318B51-5A0F-ED6E-BB2E-64CA170D346E}"/>
                </a:ext>
              </a:extLst>
            </p:cNvPr>
            <p:cNvSpPr/>
            <p:nvPr/>
          </p:nvSpPr>
          <p:spPr>
            <a:xfrm>
              <a:off x="1055440" y="256492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6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F1D0BFB3-2903-80C0-50FE-D14004CB38A5}"/>
                </a:ext>
              </a:extLst>
            </p:cNvPr>
            <p:cNvSpPr/>
            <p:nvPr/>
          </p:nvSpPr>
          <p:spPr>
            <a:xfrm>
              <a:off x="1055440" y="242090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7</a:t>
              </a: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DA9EC3BD-8811-171E-DDAF-10D78022891E}"/>
                </a:ext>
              </a:extLst>
            </p:cNvPr>
            <p:cNvSpPr/>
            <p:nvPr/>
          </p:nvSpPr>
          <p:spPr>
            <a:xfrm>
              <a:off x="1055440" y="227688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8</a:t>
              </a: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1FF9D1EE-E98E-5889-C5E5-AECD2CB3397C}"/>
                </a:ext>
              </a:extLst>
            </p:cNvPr>
            <p:cNvSpPr/>
            <p:nvPr/>
          </p:nvSpPr>
          <p:spPr>
            <a:xfrm>
              <a:off x="1055440" y="2132872"/>
              <a:ext cx="216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9</a:t>
              </a: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A3479AA4-8520-0F96-5D26-A459AB23A9AF}"/>
                </a:ext>
              </a:extLst>
            </p:cNvPr>
            <p:cNvSpPr/>
            <p:nvPr/>
          </p:nvSpPr>
          <p:spPr>
            <a:xfrm>
              <a:off x="1055440" y="1988856"/>
              <a:ext cx="216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10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A3F2A6E8-A970-8618-6392-8EA422D4232E}"/>
                </a:ext>
              </a:extLst>
            </p:cNvPr>
            <p:cNvSpPr/>
            <p:nvPr/>
          </p:nvSpPr>
          <p:spPr>
            <a:xfrm>
              <a:off x="1415480" y="328500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46D81DE5-7D9E-0E38-2565-EFEFD93973B6}"/>
                </a:ext>
              </a:extLst>
            </p:cNvPr>
            <p:cNvSpPr/>
            <p:nvPr/>
          </p:nvSpPr>
          <p:spPr>
            <a:xfrm>
              <a:off x="1415480" y="314098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EAE2C200-4074-4C0E-9995-9629FB140C0B}"/>
                </a:ext>
              </a:extLst>
            </p:cNvPr>
            <p:cNvSpPr/>
            <p:nvPr/>
          </p:nvSpPr>
          <p:spPr>
            <a:xfrm>
              <a:off x="1415480" y="299696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F95CA86D-6633-4874-916A-6DC18254B8AB}"/>
                </a:ext>
              </a:extLst>
            </p:cNvPr>
            <p:cNvSpPr/>
            <p:nvPr/>
          </p:nvSpPr>
          <p:spPr>
            <a:xfrm>
              <a:off x="1415480" y="2852952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AF07A92C-870E-1766-76FE-770A96E4621A}"/>
                </a:ext>
              </a:extLst>
            </p:cNvPr>
            <p:cNvSpPr/>
            <p:nvPr/>
          </p:nvSpPr>
          <p:spPr>
            <a:xfrm>
              <a:off x="1415480" y="2708936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C86F0653-B054-5575-CDE9-59D435A601E7}"/>
                </a:ext>
              </a:extLst>
            </p:cNvPr>
            <p:cNvSpPr/>
            <p:nvPr/>
          </p:nvSpPr>
          <p:spPr>
            <a:xfrm>
              <a:off x="1415480" y="256492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6</a:t>
              </a: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F2963957-CC13-F4C3-27D5-5BC5A3D35AB0}"/>
                </a:ext>
              </a:extLst>
            </p:cNvPr>
            <p:cNvSpPr/>
            <p:nvPr/>
          </p:nvSpPr>
          <p:spPr>
            <a:xfrm>
              <a:off x="1415480" y="242090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7</a:t>
              </a: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5C1CF75C-65BB-F57D-9B58-7D08F72DF3F1}"/>
                </a:ext>
              </a:extLst>
            </p:cNvPr>
            <p:cNvSpPr/>
            <p:nvPr/>
          </p:nvSpPr>
          <p:spPr>
            <a:xfrm>
              <a:off x="1415480" y="227688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8</a:t>
              </a: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96951D0C-E1CC-5B06-5F0D-83C49433ACD6}"/>
                </a:ext>
              </a:extLst>
            </p:cNvPr>
            <p:cNvSpPr/>
            <p:nvPr/>
          </p:nvSpPr>
          <p:spPr>
            <a:xfrm>
              <a:off x="1415480" y="2132872"/>
              <a:ext cx="216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9</a:t>
              </a: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CDF8955A-118A-3E03-6EB2-722FD137370B}"/>
                </a:ext>
              </a:extLst>
            </p:cNvPr>
            <p:cNvSpPr/>
            <p:nvPr/>
          </p:nvSpPr>
          <p:spPr>
            <a:xfrm>
              <a:off x="1415480" y="1988856"/>
              <a:ext cx="216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4900896-C0DF-FB39-F057-96321DEB0E44}"/>
              </a:ext>
            </a:extLst>
          </p:cNvPr>
          <p:cNvGrpSpPr/>
          <p:nvPr/>
        </p:nvGrpSpPr>
        <p:grpSpPr>
          <a:xfrm>
            <a:off x="4367808" y="1528332"/>
            <a:ext cx="576040" cy="1440144"/>
            <a:chOff x="3071664" y="1988856"/>
            <a:chExt cx="576040" cy="1440144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22C03918-96E3-F257-C9A1-933A2D188E9A}"/>
                </a:ext>
              </a:extLst>
            </p:cNvPr>
            <p:cNvSpPr/>
            <p:nvPr/>
          </p:nvSpPr>
          <p:spPr>
            <a:xfrm>
              <a:off x="3431704" y="3141000"/>
              <a:ext cx="21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67CD595A-DB21-F441-51DD-7E805057706D}"/>
                </a:ext>
              </a:extLst>
            </p:cNvPr>
            <p:cNvSpPr/>
            <p:nvPr/>
          </p:nvSpPr>
          <p:spPr>
            <a:xfrm>
              <a:off x="3431704" y="2564936"/>
              <a:ext cx="216000" cy="288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7166F0A4-FD46-9872-020E-7023F4EECEBC}"/>
                </a:ext>
              </a:extLst>
            </p:cNvPr>
            <p:cNvSpPr/>
            <p:nvPr/>
          </p:nvSpPr>
          <p:spPr>
            <a:xfrm>
              <a:off x="3431704" y="2852968"/>
              <a:ext cx="21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081C4C87-21D9-584A-E3FF-E9170D5C8624}"/>
                </a:ext>
              </a:extLst>
            </p:cNvPr>
            <p:cNvSpPr/>
            <p:nvPr/>
          </p:nvSpPr>
          <p:spPr>
            <a:xfrm>
              <a:off x="3431704" y="2276904"/>
              <a:ext cx="216000" cy="288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276967B7-83BC-5D19-C65D-988A31406F62}"/>
                </a:ext>
              </a:extLst>
            </p:cNvPr>
            <p:cNvSpPr/>
            <p:nvPr/>
          </p:nvSpPr>
          <p:spPr>
            <a:xfrm>
              <a:off x="3431704" y="1988872"/>
              <a:ext cx="216000" cy="288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FC649915-96ED-59DA-4EE9-EB8374291458}"/>
                </a:ext>
              </a:extLst>
            </p:cNvPr>
            <p:cNvSpPr/>
            <p:nvPr/>
          </p:nvSpPr>
          <p:spPr>
            <a:xfrm>
              <a:off x="3071664" y="328500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DC583B2-C8B4-B44F-C2F1-46DE65161DAE}"/>
                </a:ext>
              </a:extLst>
            </p:cNvPr>
            <p:cNvSpPr/>
            <p:nvPr/>
          </p:nvSpPr>
          <p:spPr>
            <a:xfrm>
              <a:off x="3071664" y="314098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EF14653-2502-B913-FD5A-91B00E61E9EB}"/>
                </a:ext>
              </a:extLst>
            </p:cNvPr>
            <p:cNvSpPr/>
            <p:nvPr/>
          </p:nvSpPr>
          <p:spPr>
            <a:xfrm>
              <a:off x="3071664" y="299696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F265CA8F-41EF-4C0E-2E33-445FBA76E59A}"/>
                </a:ext>
              </a:extLst>
            </p:cNvPr>
            <p:cNvSpPr/>
            <p:nvPr/>
          </p:nvSpPr>
          <p:spPr>
            <a:xfrm>
              <a:off x="3071664" y="2852952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1BE7D087-40BC-417E-200F-E4DCE1B5F91F}"/>
                </a:ext>
              </a:extLst>
            </p:cNvPr>
            <p:cNvSpPr/>
            <p:nvPr/>
          </p:nvSpPr>
          <p:spPr>
            <a:xfrm>
              <a:off x="3071664" y="2708936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7D20ECF8-324F-2119-F5A2-A2F096DA3C8F}"/>
                </a:ext>
              </a:extLst>
            </p:cNvPr>
            <p:cNvSpPr/>
            <p:nvPr/>
          </p:nvSpPr>
          <p:spPr>
            <a:xfrm>
              <a:off x="3071664" y="256492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6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A3E953FF-41DA-5575-0872-9EC773F06EB9}"/>
                </a:ext>
              </a:extLst>
            </p:cNvPr>
            <p:cNvSpPr/>
            <p:nvPr/>
          </p:nvSpPr>
          <p:spPr>
            <a:xfrm>
              <a:off x="3071664" y="242090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7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72432FE-D055-37B5-E5F9-9C49DBA1BEAA}"/>
                </a:ext>
              </a:extLst>
            </p:cNvPr>
            <p:cNvSpPr/>
            <p:nvPr/>
          </p:nvSpPr>
          <p:spPr>
            <a:xfrm>
              <a:off x="3071664" y="227688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8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788D2F9C-D577-39B3-2990-1AD4A3982FD7}"/>
                </a:ext>
              </a:extLst>
            </p:cNvPr>
            <p:cNvSpPr/>
            <p:nvPr/>
          </p:nvSpPr>
          <p:spPr>
            <a:xfrm>
              <a:off x="3071664" y="2132872"/>
              <a:ext cx="216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9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AD05A65-18EA-39EA-AD60-216E25F1CA01}"/>
                </a:ext>
              </a:extLst>
            </p:cNvPr>
            <p:cNvSpPr/>
            <p:nvPr/>
          </p:nvSpPr>
          <p:spPr>
            <a:xfrm>
              <a:off x="3071664" y="1988856"/>
              <a:ext cx="216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10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D78E681-943B-DAD7-0CBD-6149F47BA466}"/>
              </a:ext>
            </a:extLst>
          </p:cNvPr>
          <p:cNvGrpSpPr/>
          <p:nvPr/>
        </p:nvGrpSpPr>
        <p:grpSpPr>
          <a:xfrm>
            <a:off x="6348028" y="1525448"/>
            <a:ext cx="936080" cy="1443028"/>
            <a:chOff x="5087888" y="1985972"/>
            <a:chExt cx="936080" cy="144302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175F48B2-D97C-59CF-0421-94E20137629C}"/>
                </a:ext>
              </a:extLst>
            </p:cNvPr>
            <p:cNvSpPr/>
            <p:nvPr/>
          </p:nvSpPr>
          <p:spPr>
            <a:xfrm>
              <a:off x="5087888" y="328500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1614CBAA-C4DA-4A56-3166-8E571540D855}"/>
                </a:ext>
              </a:extLst>
            </p:cNvPr>
            <p:cNvSpPr/>
            <p:nvPr/>
          </p:nvSpPr>
          <p:spPr>
            <a:xfrm>
              <a:off x="5087888" y="314098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3184440-AC29-F696-4568-0B81055685C4}"/>
                </a:ext>
              </a:extLst>
            </p:cNvPr>
            <p:cNvSpPr/>
            <p:nvPr/>
          </p:nvSpPr>
          <p:spPr>
            <a:xfrm>
              <a:off x="5087888" y="299696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408B1E9-F25D-6E5A-C008-F0A1E443CAAF}"/>
                </a:ext>
              </a:extLst>
            </p:cNvPr>
            <p:cNvSpPr/>
            <p:nvPr/>
          </p:nvSpPr>
          <p:spPr>
            <a:xfrm>
              <a:off x="5087888" y="2852952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A886321-CD71-03A8-B0AB-7DD367F74095}"/>
                </a:ext>
              </a:extLst>
            </p:cNvPr>
            <p:cNvSpPr/>
            <p:nvPr/>
          </p:nvSpPr>
          <p:spPr>
            <a:xfrm>
              <a:off x="5087888" y="2708936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BC65903-8792-04EF-EFE3-B4FE50DAB604}"/>
                </a:ext>
              </a:extLst>
            </p:cNvPr>
            <p:cNvSpPr/>
            <p:nvPr/>
          </p:nvSpPr>
          <p:spPr>
            <a:xfrm>
              <a:off x="5087888" y="256492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6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03AD8F3-2C55-2468-314F-30FF7A4A9B09}"/>
                </a:ext>
              </a:extLst>
            </p:cNvPr>
            <p:cNvSpPr/>
            <p:nvPr/>
          </p:nvSpPr>
          <p:spPr>
            <a:xfrm>
              <a:off x="5087888" y="242090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7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BE9528D-4D99-6AC1-68E2-9D396B8D4B6E}"/>
                </a:ext>
              </a:extLst>
            </p:cNvPr>
            <p:cNvSpPr/>
            <p:nvPr/>
          </p:nvSpPr>
          <p:spPr>
            <a:xfrm>
              <a:off x="5087888" y="227688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8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3182EA80-BE25-8755-3FB4-7B253697DDC6}"/>
                </a:ext>
              </a:extLst>
            </p:cNvPr>
            <p:cNvSpPr/>
            <p:nvPr/>
          </p:nvSpPr>
          <p:spPr>
            <a:xfrm>
              <a:off x="5087888" y="2132872"/>
              <a:ext cx="216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9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BF15E0E-0440-F5B4-7A1C-ED901811696E}"/>
                </a:ext>
              </a:extLst>
            </p:cNvPr>
            <p:cNvSpPr/>
            <p:nvPr/>
          </p:nvSpPr>
          <p:spPr>
            <a:xfrm>
              <a:off x="5087888" y="1988856"/>
              <a:ext cx="216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10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AA2BF549-58CC-7108-0338-227F53D1E878}"/>
                </a:ext>
              </a:extLst>
            </p:cNvPr>
            <p:cNvSpPr/>
            <p:nvPr/>
          </p:nvSpPr>
          <p:spPr>
            <a:xfrm>
              <a:off x="5447928" y="3138132"/>
              <a:ext cx="21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863E84C8-514B-5A0A-F010-4D9D2FC85B4D}"/>
                </a:ext>
              </a:extLst>
            </p:cNvPr>
            <p:cNvSpPr/>
            <p:nvPr/>
          </p:nvSpPr>
          <p:spPr>
            <a:xfrm>
              <a:off x="5447928" y="2562068"/>
              <a:ext cx="216000" cy="288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09ACC3B-BDC2-3416-F809-D61082E8E101}"/>
                </a:ext>
              </a:extLst>
            </p:cNvPr>
            <p:cNvSpPr/>
            <p:nvPr/>
          </p:nvSpPr>
          <p:spPr>
            <a:xfrm>
              <a:off x="5447928" y="2850100"/>
              <a:ext cx="21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3BE8B00F-B7BB-E97E-3C0E-20C5E0F48CB7}"/>
                </a:ext>
              </a:extLst>
            </p:cNvPr>
            <p:cNvSpPr/>
            <p:nvPr/>
          </p:nvSpPr>
          <p:spPr>
            <a:xfrm>
              <a:off x="5447928" y="2274036"/>
              <a:ext cx="216000" cy="288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1C24DE0-10BC-C244-86ED-314E1414ACE4}"/>
                </a:ext>
              </a:extLst>
            </p:cNvPr>
            <p:cNvSpPr/>
            <p:nvPr/>
          </p:nvSpPr>
          <p:spPr>
            <a:xfrm>
              <a:off x="5447928" y="1986004"/>
              <a:ext cx="216000" cy="288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E764819F-4048-5726-FE47-43C4EE79EA44}"/>
                </a:ext>
              </a:extLst>
            </p:cNvPr>
            <p:cNvSpPr/>
            <p:nvPr/>
          </p:nvSpPr>
          <p:spPr>
            <a:xfrm>
              <a:off x="5807968" y="3138100"/>
              <a:ext cx="21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310CED4E-0582-EDB7-AC9C-A065ECAAFAB9}"/>
                </a:ext>
              </a:extLst>
            </p:cNvPr>
            <p:cNvSpPr/>
            <p:nvPr/>
          </p:nvSpPr>
          <p:spPr>
            <a:xfrm>
              <a:off x="5807968" y="2562036"/>
              <a:ext cx="216000" cy="288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534431FF-BF45-9998-9A33-5DF9308751AB}"/>
                </a:ext>
              </a:extLst>
            </p:cNvPr>
            <p:cNvSpPr/>
            <p:nvPr/>
          </p:nvSpPr>
          <p:spPr>
            <a:xfrm>
              <a:off x="5807968" y="2850068"/>
              <a:ext cx="21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5D94B72-EE47-CD71-B3AE-F906AE082FD1}"/>
                </a:ext>
              </a:extLst>
            </p:cNvPr>
            <p:cNvSpPr/>
            <p:nvPr/>
          </p:nvSpPr>
          <p:spPr>
            <a:xfrm>
              <a:off x="5807968" y="2274004"/>
              <a:ext cx="216000" cy="288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563FE282-FDF7-608A-7A19-CD30F8A6D9B1}"/>
                </a:ext>
              </a:extLst>
            </p:cNvPr>
            <p:cNvSpPr/>
            <p:nvPr/>
          </p:nvSpPr>
          <p:spPr>
            <a:xfrm>
              <a:off x="5807968" y="1985972"/>
              <a:ext cx="216000" cy="288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3279F6C-1B81-01F9-6064-3C4925F980CB}"/>
              </a:ext>
            </a:extLst>
          </p:cNvPr>
          <p:cNvGrpSpPr/>
          <p:nvPr/>
        </p:nvGrpSpPr>
        <p:grpSpPr>
          <a:xfrm>
            <a:off x="8580276" y="1525480"/>
            <a:ext cx="792040" cy="1442996"/>
            <a:chOff x="7464152" y="1986004"/>
            <a:chExt cx="792040" cy="1442996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60F7B413-062B-C7E4-335C-2BB6FAEA4DF9}"/>
                </a:ext>
              </a:extLst>
            </p:cNvPr>
            <p:cNvSpPr/>
            <p:nvPr/>
          </p:nvSpPr>
          <p:spPr>
            <a:xfrm>
              <a:off x="7464152" y="328500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5E18FC8A-1129-1BAF-5292-7393AD61512F}"/>
                </a:ext>
              </a:extLst>
            </p:cNvPr>
            <p:cNvSpPr/>
            <p:nvPr/>
          </p:nvSpPr>
          <p:spPr>
            <a:xfrm>
              <a:off x="7464152" y="314098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7C123D9-F31D-D670-817B-26821389048F}"/>
                </a:ext>
              </a:extLst>
            </p:cNvPr>
            <p:cNvSpPr/>
            <p:nvPr/>
          </p:nvSpPr>
          <p:spPr>
            <a:xfrm>
              <a:off x="7464152" y="299696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8CAF05DE-09EA-6A27-8BDC-F50B2D13DE3D}"/>
                </a:ext>
              </a:extLst>
            </p:cNvPr>
            <p:cNvSpPr/>
            <p:nvPr/>
          </p:nvSpPr>
          <p:spPr>
            <a:xfrm>
              <a:off x="7464152" y="2852952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74EFF690-9EC4-E910-6421-50175A2A31FA}"/>
                </a:ext>
              </a:extLst>
            </p:cNvPr>
            <p:cNvSpPr/>
            <p:nvPr/>
          </p:nvSpPr>
          <p:spPr>
            <a:xfrm>
              <a:off x="7464152" y="2708936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F166C562-DFCA-346A-04B2-5DE17C1C3869}"/>
                </a:ext>
              </a:extLst>
            </p:cNvPr>
            <p:cNvSpPr/>
            <p:nvPr/>
          </p:nvSpPr>
          <p:spPr>
            <a:xfrm>
              <a:off x="7464152" y="256492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6</a:t>
              </a: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A911B7F8-6787-D401-8ED2-BC13FA9F0CFF}"/>
                </a:ext>
              </a:extLst>
            </p:cNvPr>
            <p:cNvSpPr/>
            <p:nvPr/>
          </p:nvSpPr>
          <p:spPr>
            <a:xfrm>
              <a:off x="7464152" y="242090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7</a:t>
              </a: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153B3377-AB00-9187-8585-57FFC68D26AE}"/>
                </a:ext>
              </a:extLst>
            </p:cNvPr>
            <p:cNvSpPr/>
            <p:nvPr/>
          </p:nvSpPr>
          <p:spPr>
            <a:xfrm>
              <a:off x="7464152" y="227688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8</a:t>
              </a: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56C45F61-4961-9F31-F6CA-EB5FF197CCDB}"/>
                </a:ext>
              </a:extLst>
            </p:cNvPr>
            <p:cNvSpPr/>
            <p:nvPr/>
          </p:nvSpPr>
          <p:spPr>
            <a:xfrm>
              <a:off x="7464152" y="2132872"/>
              <a:ext cx="216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9</a:t>
              </a: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6D532B6-0D17-724B-69B9-741047FF85BA}"/>
                </a:ext>
              </a:extLst>
            </p:cNvPr>
            <p:cNvSpPr/>
            <p:nvPr/>
          </p:nvSpPr>
          <p:spPr>
            <a:xfrm>
              <a:off x="7464152" y="1988856"/>
              <a:ext cx="216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10</a:t>
              </a: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AFD41E0F-D304-4044-29C4-65B17564EC7B}"/>
                </a:ext>
              </a:extLst>
            </p:cNvPr>
            <p:cNvSpPr/>
            <p:nvPr/>
          </p:nvSpPr>
          <p:spPr>
            <a:xfrm>
              <a:off x="7824192" y="3138132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A9B4843B-B572-FC44-B24A-E9F5D8B5BD77}"/>
                </a:ext>
              </a:extLst>
            </p:cNvPr>
            <p:cNvSpPr/>
            <p:nvPr/>
          </p:nvSpPr>
          <p:spPr>
            <a:xfrm>
              <a:off x="7824192" y="2562068"/>
              <a:ext cx="432000" cy="288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8417AB1F-9605-BE51-68F5-5B3D07E9170A}"/>
                </a:ext>
              </a:extLst>
            </p:cNvPr>
            <p:cNvSpPr/>
            <p:nvPr/>
          </p:nvSpPr>
          <p:spPr>
            <a:xfrm>
              <a:off x="7824192" y="2850100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85F24BD2-433E-CE84-E5B1-C6778BBE3FBF}"/>
                </a:ext>
              </a:extLst>
            </p:cNvPr>
            <p:cNvSpPr/>
            <p:nvPr/>
          </p:nvSpPr>
          <p:spPr>
            <a:xfrm>
              <a:off x="7824192" y="2274036"/>
              <a:ext cx="432000" cy="288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44FEECEF-AFF4-FA46-D779-956F32FB62D1}"/>
                </a:ext>
              </a:extLst>
            </p:cNvPr>
            <p:cNvSpPr/>
            <p:nvPr/>
          </p:nvSpPr>
          <p:spPr>
            <a:xfrm>
              <a:off x="7824192" y="1986004"/>
              <a:ext cx="432000" cy="288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4EBA71-FDBB-111B-42B0-F449C0DA6032}"/>
              </a:ext>
            </a:extLst>
          </p:cNvPr>
          <p:cNvGrpSpPr/>
          <p:nvPr/>
        </p:nvGrpSpPr>
        <p:grpSpPr>
          <a:xfrm>
            <a:off x="2207568" y="4797168"/>
            <a:ext cx="576040" cy="1440144"/>
            <a:chOff x="1055440" y="4869176"/>
            <a:chExt cx="576040" cy="1440144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EAED1038-FA5B-5C28-458C-FCB3766EE953}"/>
                </a:ext>
              </a:extLst>
            </p:cNvPr>
            <p:cNvSpPr/>
            <p:nvPr/>
          </p:nvSpPr>
          <p:spPr>
            <a:xfrm>
              <a:off x="1055440" y="616532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4DA38878-1EB5-F0A9-49CE-9B812A6084B7}"/>
                </a:ext>
              </a:extLst>
            </p:cNvPr>
            <p:cNvSpPr/>
            <p:nvPr/>
          </p:nvSpPr>
          <p:spPr>
            <a:xfrm>
              <a:off x="1055440" y="602130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0B2D99B3-4C99-54C2-B605-26476D09905C}"/>
                </a:ext>
              </a:extLst>
            </p:cNvPr>
            <p:cNvSpPr/>
            <p:nvPr/>
          </p:nvSpPr>
          <p:spPr>
            <a:xfrm>
              <a:off x="1055440" y="587728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0A5ECC4A-1C0A-0579-9EC4-BD78CB29CDA1}"/>
                </a:ext>
              </a:extLst>
            </p:cNvPr>
            <p:cNvSpPr/>
            <p:nvPr/>
          </p:nvSpPr>
          <p:spPr>
            <a:xfrm>
              <a:off x="1055440" y="5733272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A73B56D-7E69-0097-9399-5D8C439EE93E}"/>
                </a:ext>
              </a:extLst>
            </p:cNvPr>
            <p:cNvSpPr/>
            <p:nvPr/>
          </p:nvSpPr>
          <p:spPr>
            <a:xfrm>
              <a:off x="1055440" y="5589256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5AF3662C-9B9C-8AA1-968F-463AE8997724}"/>
                </a:ext>
              </a:extLst>
            </p:cNvPr>
            <p:cNvSpPr/>
            <p:nvPr/>
          </p:nvSpPr>
          <p:spPr>
            <a:xfrm>
              <a:off x="1055440" y="544524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6</a:t>
              </a:r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D321E85D-95E3-D59D-ED97-D10A505AE7D2}"/>
                </a:ext>
              </a:extLst>
            </p:cNvPr>
            <p:cNvSpPr/>
            <p:nvPr/>
          </p:nvSpPr>
          <p:spPr>
            <a:xfrm>
              <a:off x="1055440" y="530122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7</a:t>
              </a:r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55FEF98A-2F2F-AFE7-E790-5B1829A7ABA3}"/>
                </a:ext>
              </a:extLst>
            </p:cNvPr>
            <p:cNvSpPr/>
            <p:nvPr/>
          </p:nvSpPr>
          <p:spPr>
            <a:xfrm>
              <a:off x="1055440" y="515720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8</a:t>
              </a:r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CC063FF6-DA00-7A62-4C2C-3771772C201B}"/>
                </a:ext>
              </a:extLst>
            </p:cNvPr>
            <p:cNvSpPr/>
            <p:nvPr/>
          </p:nvSpPr>
          <p:spPr>
            <a:xfrm>
              <a:off x="1055440" y="5013192"/>
              <a:ext cx="216000" cy="144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9</a:t>
              </a: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EDC11CAA-E5EF-814F-29A7-FD64AB2AF701}"/>
                </a:ext>
              </a:extLst>
            </p:cNvPr>
            <p:cNvSpPr/>
            <p:nvPr/>
          </p:nvSpPr>
          <p:spPr>
            <a:xfrm>
              <a:off x="1055440" y="4869176"/>
              <a:ext cx="216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10</a:t>
              </a:r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35B68B30-6BC2-C70D-91BD-B0A1764908D8}"/>
                </a:ext>
              </a:extLst>
            </p:cNvPr>
            <p:cNvSpPr/>
            <p:nvPr/>
          </p:nvSpPr>
          <p:spPr>
            <a:xfrm>
              <a:off x="1415480" y="616532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414B1B4F-4FFD-AC73-5EE7-D5FFD6676170}"/>
                </a:ext>
              </a:extLst>
            </p:cNvPr>
            <p:cNvSpPr/>
            <p:nvPr/>
          </p:nvSpPr>
          <p:spPr>
            <a:xfrm>
              <a:off x="1415480" y="602130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9B57C44C-CA78-1148-DB5D-4D1A6ED64AD9}"/>
                </a:ext>
              </a:extLst>
            </p:cNvPr>
            <p:cNvSpPr/>
            <p:nvPr/>
          </p:nvSpPr>
          <p:spPr>
            <a:xfrm>
              <a:off x="1415480" y="587728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C73CAD64-7B54-1ED6-AA4F-6D3AFEAAE5C5}"/>
                </a:ext>
              </a:extLst>
            </p:cNvPr>
            <p:cNvSpPr/>
            <p:nvPr/>
          </p:nvSpPr>
          <p:spPr>
            <a:xfrm>
              <a:off x="1415480" y="5733272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85533C83-8FBB-1306-2B4E-B6EDEDA372FB}"/>
                </a:ext>
              </a:extLst>
            </p:cNvPr>
            <p:cNvSpPr/>
            <p:nvPr/>
          </p:nvSpPr>
          <p:spPr>
            <a:xfrm>
              <a:off x="1415480" y="5589256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47595953-8E68-73AC-7E3B-8412671B61E9}"/>
                </a:ext>
              </a:extLst>
            </p:cNvPr>
            <p:cNvSpPr/>
            <p:nvPr/>
          </p:nvSpPr>
          <p:spPr>
            <a:xfrm>
              <a:off x="1415480" y="544524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6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49B837-D699-E754-C9C3-244199A97AC4}"/>
                </a:ext>
              </a:extLst>
            </p:cNvPr>
            <p:cNvSpPr/>
            <p:nvPr/>
          </p:nvSpPr>
          <p:spPr>
            <a:xfrm>
              <a:off x="1415480" y="530122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7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E69EC0B5-EB6F-3112-E748-EB2375D1C683}"/>
                </a:ext>
              </a:extLst>
            </p:cNvPr>
            <p:cNvSpPr/>
            <p:nvPr/>
          </p:nvSpPr>
          <p:spPr>
            <a:xfrm>
              <a:off x="1415480" y="515720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8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78A12764-6ECA-83B9-BED9-2842B688F92F}"/>
                </a:ext>
              </a:extLst>
            </p:cNvPr>
            <p:cNvSpPr/>
            <p:nvPr/>
          </p:nvSpPr>
          <p:spPr>
            <a:xfrm>
              <a:off x="1415480" y="5013192"/>
              <a:ext cx="216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9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EA1BE4F3-44E9-20E9-27EE-23E8F76585FA}"/>
                </a:ext>
              </a:extLst>
            </p:cNvPr>
            <p:cNvSpPr/>
            <p:nvPr/>
          </p:nvSpPr>
          <p:spPr>
            <a:xfrm>
              <a:off x="1415480" y="4869176"/>
              <a:ext cx="216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779A2-1F39-C134-EE61-D88383DAAAB2}"/>
              </a:ext>
            </a:extLst>
          </p:cNvPr>
          <p:cNvGrpSpPr/>
          <p:nvPr/>
        </p:nvGrpSpPr>
        <p:grpSpPr>
          <a:xfrm>
            <a:off x="4367808" y="4797168"/>
            <a:ext cx="576040" cy="1440144"/>
            <a:chOff x="3071664" y="4869176"/>
            <a:chExt cx="576040" cy="1440144"/>
          </a:xfrm>
        </p:grpSpPr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F0D19FAB-7654-2080-E060-71B2DD3EE10E}"/>
                </a:ext>
              </a:extLst>
            </p:cNvPr>
            <p:cNvSpPr/>
            <p:nvPr/>
          </p:nvSpPr>
          <p:spPr>
            <a:xfrm>
              <a:off x="3431704" y="6021320"/>
              <a:ext cx="21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55B16204-31C1-1197-228C-D30AC1D78B1B}"/>
                </a:ext>
              </a:extLst>
            </p:cNvPr>
            <p:cNvSpPr/>
            <p:nvPr/>
          </p:nvSpPr>
          <p:spPr>
            <a:xfrm>
              <a:off x="3431704" y="5445256"/>
              <a:ext cx="216000" cy="288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49AB0DA6-B525-3AE4-E3BB-56F4F81C0498}"/>
                </a:ext>
              </a:extLst>
            </p:cNvPr>
            <p:cNvSpPr/>
            <p:nvPr/>
          </p:nvSpPr>
          <p:spPr>
            <a:xfrm>
              <a:off x="3431704" y="5733288"/>
              <a:ext cx="21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4EDC3DF9-D969-89E7-3CEF-34DC2D29C9C3}"/>
                </a:ext>
              </a:extLst>
            </p:cNvPr>
            <p:cNvSpPr/>
            <p:nvPr/>
          </p:nvSpPr>
          <p:spPr>
            <a:xfrm>
              <a:off x="3431704" y="5157224"/>
              <a:ext cx="216000" cy="288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F0223D2F-83FE-1FEC-F5F0-936B2B972DA6}"/>
                </a:ext>
              </a:extLst>
            </p:cNvPr>
            <p:cNvSpPr/>
            <p:nvPr/>
          </p:nvSpPr>
          <p:spPr>
            <a:xfrm>
              <a:off x="3431704" y="4869192"/>
              <a:ext cx="216000" cy="288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B7F4A1A8-CEFA-845E-F70C-67FA3F8B6D52}"/>
                </a:ext>
              </a:extLst>
            </p:cNvPr>
            <p:cNvSpPr/>
            <p:nvPr/>
          </p:nvSpPr>
          <p:spPr>
            <a:xfrm>
              <a:off x="3071664" y="616532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503BC54F-B8D2-7393-E124-9FEBE376D9F0}"/>
                </a:ext>
              </a:extLst>
            </p:cNvPr>
            <p:cNvSpPr/>
            <p:nvPr/>
          </p:nvSpPr>
          <p:spPr>
            <a:xfrm>
              <a:off x="3071664" y="602130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40EB8053-165F-609D-FA56-2A67977F44A8}"/>
                </a:ext>
              </a:extLst>
            </p:cNvPr>
            <p:cNvSpPr/>
            <p:nvPr/>
          </p:nvSpPr>
          <p:spPr>
            <a:xfrm>
              <a:off x="3071664" y="587728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953648E1-61B7-8A5A-48EB-7BA0EE52F37C}"/>
                </a:ext>
              </a:extLst>
            </p:cNvPr>
            <p:cNvSpPr/>
            <p:nvPr/>
          </p:nvSpPr>
          <p:spPr>
            <a:xfrm>
              <a:off x="3071664" y="5733272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CBA8F875-8645-9269-A697-2CA291083B52}"/>
                </a:ext>
              </a:extLst>
            </p:cNvPr>
            <p:cNvSpPr/>
            <p:nvPr/>
          </p:nvSpPr>
          <p:spPr>
            <a:xfrm>
              <a:off x="3071664" y="5589256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7F299B78-3FC0-8F55-8C8F-5CCFA21418A7}"/>
                </a:ext>
              </a:extLst>
            </p:cNvPr>
            <p:cNvSpPr/>
            <p:nvPr/>
          </p:nvSpPr>
          <p:spPr>
            <a:xfrm>
              <a:off x="3071664" y="544524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6</a:t>
              </a:r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9E83F9F8-858E-97CA-3EA6-0D1F9F5AEE69}"/>
                </a:ext>
              </a:extLst>
            </p:cNvPr>
            <p:cNvSpPr/>
            <p:nvPr/>
          </p:nvSpPr>
          <p:spPr>
            <a:xfrm>
              <a:off x="3071664" y="530122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7</a:t>
              </a:r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D42EDEFA-F89D-E03E-F195-1CF7696A45E3}"/>
                </a:ext>
              </a:extLst>
            </p:cNvPr>
            <p:cNvSpPr/>
            <p:nvPr/>
          </p:nvSpPr>
          <p:spPr>
            <a:xfrm>
              <a:off x="3071664" y="515720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8</a:t>
              </a:r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CEA3FD9D-B6D6-E6B4-F90B-E7DB3BF49798}"/>
                </a:ext>
              </a:extLst>
            </p:cNvPr>
            <p:cNvSpPr/>
            <p:nvPr/>
          </p:nvSpPr>
          <p:spPr>
            <a:xfrm>
              <a:off x="3071664" y="5013192"/>
              <a:ext cx="216000" cy="144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9</a:t>
              </a:r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91933208-5B39-6A9B-9B3C-93E69E3700DF}"/>
                </a:ext>
              </a:extLst>
            </p:cNvPr>
            <p:cNvSpPr/>
            <p:nvPr/>
          </p:nvSpPr>
          <p:spPr>
            <a:xfrm>
              <a:off x="3071664" y="4869176"/>
              <a:ext cx="216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8935AB2-2ABA-2FD4-1C4C-7D5F31E75C41}"/>
              </a:ext>
            </a:extLst>
          </p:cNvPr>
          <p:cNvGrpSpPr/>
          <p:nvPr/>
        </p:nvGrpSpPr>
        <p:grpSpPr>
          <a:xfrm>
            <a:off x="6348028" y="4794284"/>
            <a:ext cx="936080" cy="1443028"/>
            <a:chOff x="5087888" y="4866292"/>
            <a:chExt cx="936080" cy="1443028"/>
          </a:xfrm>
        </p:grpSpPr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01BD5302-BCC3-8F6C-C42D-703480BE278A}"/>
                </a:ext>
              </a:extLst>
            </p:cNvPr>
            <p:cNvSpPr/>
            <p:nvPr/>
          </p:nvSpPr>
          <p:spPr>
            <a:xfrm>
              <a:off x="5087888" y="616532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520CB5CC-0C26-D45B-00B8-34828672528A}"/>
                </a:ext>
              </a:extLst>
            </p:cNvPr>
            <p:cNvSpPr/>
            <p:nvPr/>
          </p:nvSpPr>
          <p:spPr>
            <a:xfrm>
              <a:off x="5087888" y="602130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572F7903-DB03-EB73-4107-F66063617969}"/>
                </a:ext>
              </a:extLst>
            </p:cNvPr>
            <p:cNvSpPr/>
            <p:nvPr/>
          </p:nvSpPr>
          <p:spPr>
            <a:xfrm>
              <a:off x="5087888" y="587728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06E04A02-77A5-4DF9-2194-6EA9D5B31710}"/>
                </a:ext>
              </a:extLst>
            </p:cNvPr>
            <p:cNvSpPr/>
            <p:nvPr/>
          </p:nvSpPr>
          <p:spPr>
            <a:xfrm>
              <a:off x="5087888" y="5733272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2438682C-94B4-A11D-C3D9-B9567668B436}"/>
                </a:ext>
              </a:extLst>
            </p:cNvPr>
            <p:cNvSpPr/>
            <p:nvPr/>
          </p:nvSpPr>
          <p:spPr>
            <a:xfrm>
              <a:off x="5087888" y="5589256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D4E1BF30-9E77-2D85-A35D-49348E1B673E}"/>
                </a:ext>
              </a:extLst>
            </p:cNvPr>
            <p:cNvSpPr/>
            <p:nvPr/>
          </p:nvSpPr>
          <p:spPr>
            <a:xfrm>
              <a:off x="5087888" y="544524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6</a:t>
              </a:r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B4FB2D4E-D4E6-CF78-FEF1-E9BE1A8A343A}"/>
                </a:ext>
              </a:extLst>
            </p:cNvPr>
            <p:cNvSpPr/>
            <p:nvPr/>
          </p:nvSpPr>
          <p:spPr>
            <a:xfrm>
              <a:off x="5087888" y="530122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7</a:t>
              </a:r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84CEDCD7-FB81-FD15-4045-F0D37CBC8894}"/>
                </a:ext>
              </a:extLst>
            </p:cNvPr>
            <p:cNvSpPr/>
            <p:nvPr/>
          </p:nvSpPr>
          <p:spPr>
            <a:xfrm>
              <a:off x="5087888" y="515720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8</a:t>
              </a:r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5F71E4FA-73E0-9848-8686-7AC3C7490524}"/>
                </a:ext>
              </a:extLst>
            </p:cNvPr>
            <p:cNvSpPr/>
            <p:nvPr/>
          </p:nvSpPr>
          <p:spPr>
            <a:xfrm>
              <a:off x="5087888" y="5013192"/>
              <a:ext cx="216000" cy="144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9</a:t>
              </a:r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6FBB1C9F-2C06-7861-EE21-7D83350FF419}"/>
                </a:ext>
              </a:extLst>
            </p:cNvPr>
            <p:cNvSpPr/>
            <p:nvPr/>
          </p:nvSpPr>
          <p:spPr>
            <a:xfrm>
              <a:off x="5087888" y="4869176"/>
              <a:ext cx="216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10</a:t>
              </a:r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9C665178-C7A1-49AF-6134-02392E12CF44}"/>
                </a:ext>
              </a:extLst>
            </p:cNvPr>
            <p:cNvSpPr/>
            <p:nvPr/>
          </p:nvSpPr>
          <p:spPr>
            <a:xfrm>
              <a:off x="5447928" y="6018452"/>
              <a:ext cx="21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E82D89C0-2892-5BDB-70BE-6D7D6A20F6A4}"/>
                </a:ext>
              </a:extLst>
            </p:cNvPr>
            <p:cNvSpPr/>
            <p:nvPr/>
          </p:nvSpPr>
          <p:spPr>
            <a:xfrm>
              <a:off x="5447928" y="5442388"/>
              <a:ext cx="216000" cy="288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20A1C85E-AFC3-FAD5-3738-C7662C020773}"/>
                </a:ext>
              </a:extLst>
            </p:cNvPr>
            <p:cNvSpPr/>
            <p:nvPr/>
          </p:nvSpPr>
          <p:spPr>
            <a:xfrm>
              <a:off x="5447928" y="5730420"/>
              <a:ext cx="21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9E303143-BDA3-DCF2-8D71-17F219DCE4CC}"/>
                </a:ext>
              </a:extLst>
            </p:cNvPr>
            <p:cNvSpPr/>
            <p:nvPr/>
          </p:nvSpPr>
          <p:spPr>
            <a:xfrm>
              <a:off x="5447928" y="5154356"/>
              <a:ext cx="216000" cy="288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D1016617-74DC-ECDD-5D15-DF10295134FE}"/>
                </a:ext>
              </a:extLst>
            </p:cNvPr>
            <p:cNvSpPr/>
            <p:nvPr/>
          </p:nvSpPr>
          <p:spPr>
            <a:xfrm>
              <a:off x="5447928" y="4866324"/>
              <a:ext cx="216000" cy="288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86713AE1-DB2F-3677-A116-6F05B0524129}"/>
                </a:ext>
              </a:extLst>
            </p:cNvPr>
            <p:cNvSpPr/>
            <p:nvPr/>
          </p:nvSpPr>
          <p:spPr>
            <a:xfrm>
              <a:off x="5807968" y="6018420"/>
              <a:ext cx="21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420AFE0A-D6D6-69C1-32BC-5CAEE599DFE8}"/>
                </a:ext>
              </a:extLst>
            </p:cNvPr>
            <p:cNvSpPr/>
            <p:nvPr/>
          </p:nvSpPr>
          <p:spPr>
            <a:xfrm>
              <a:off x="5807968" y="5442356"/>
              <a:ext cx="216000" cy="288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6CA91FED-1C12-B176-3E5C-8EE9045960CB}"/>
                </a:ext>
              </a:extLst>
            </p:cNvPr>
            <p:cNvSpPr/>
            <p:nvPr/>
          </p:nvSpPr>
          <p:spPr>
            <a:xfrm>
              <a:off x="5807968" y="5730388"/>
              <a:ext cx="21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FA1977D6-A3A6-43E0-5B60-E042CADAB245}"/>
                </a:ext>
              </a:extLst>
            </p:cNvPr>
            <p:cNvSpPr/>
            <p:nvPr/>
          </p:nvSpPr>
          <p:spPr>
            <a:xfrm>
              <a:off x="5807968" y="5154324"/>
              <a:ext cx="216000" cy="288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4922D563-A077-6CB6-5A40-25E5269F31F7}"/>
                </a:ext>
              </a:extLst>
            </p:cNvPr>
            <p:cNvSpPr/>
            <p:nvPr/>
          </p:nvSpPr>
          <p:spPr>
            <a:xfrm>
              <a:off x="5807968" y="4866292"/>
              <a:ext cx="216000" cy="288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EE60E5-982A-2F86-0C82-C45BBDE36B30}"/>
              </a:ext>
            </a:extLst>
          </p:cNvPr>
          <p:cNvGrpSpPr/>
          <p:nvPr/>
        </p:nvGrpSpPr>
        <p:grpSpPr>
          <a:xfrm>
            <a:off x="8580276" y="4794316"/>
            <a:ext cx="792040" cy="1442996"/>
            <a:chOff x="7464152" y="4866324"/>
            <a:chExt cx="792040" cy="1442996"/>
          </a:xfrm>
        </p:grpSpPr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E06260E5-1967-CEC8-99BC-EA51515E58CA}"/>
                </a:ext>
              </a:extLst>
            </p:cNvPr>
            <p:cNvSpPr/>
            <p:nvPr/>
          </p:nvSpPr>
          <p:spPr>
            <a:xfrm>
              <a:off x="7464152" y="616532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4FDB68BB-D243-3FD9-40F1-3767B2215851}"/>
                </a:ext>
              </a:extLst>
            </p:cNvPr>
            <p:cNvSpPr/>
            <p:nvPr/>
          </p:nvSpPr>
          <p:spPr>
            <a:xfrm>
              <a:off x="7464152" y="602130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D7987C14-7A2D-9338-D90D-2B3CC7BCC5BB}"/>
                </a:ext>
              </a:extLst>
            </p:cNvPr>
            <p:cNvSpPr/>
            <p:nvPr/>
          </p:nvSpPr>
          <p:spPr>
            <a:xfrm>
              <a:off x="7464152" y="587728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47D96690-033E-5C6E-64E4-BB76ADFD5DB8}"/>
                </a:ext>
              </a:extLst>
            </p:cNvPr>
            <p:cNvSpPr/>
            <p:nvPr/>
          </p:nvSpPr>
          <p:spPr>
            <a:xfrm>
              <a:off x="7464152" y="5733272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C8BCFC25-53EE-50CF-3371-A42DD38C8550}"/>
                </a:ext>
              </a:extLst>
            </p:cNvPr>
            <p:cNvSpPr/>
            <p:nvPr/>
          </p:nvSpPr>
          <p:spPr>
            <a:xfrm>
              <a:off x="7464152" y="5589256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6818F2EC-4E20-06C2-26FA-1702A77AB1F9}"/>
                </a:ext>
              </a:extLst>
            </p:cNvPr>
            <p:cNvSpPr/>
            <p:nvPr/>
          </p:nvSpPr>
          <p:spPr>
            <a:xfrm>
              <a:off x="7464152" y="544524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6</a:t>
              </a:r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53B3CB6D-373A-4EA0-D5AA-FBE0CFE2F5FB}"/>
                </a:ext>
              </a:extLst>
            </p:cNvPr>
            <p:cNvSpPr/>
            <p:nvPr/>
          </p:nvSpPr>
          <p:spPr>
            <a:xfrm>
              <a:off x="7464152" y="530122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7</a:t>
              </a:r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6A0EB40F-170B-8DED-0AEC-7D87899B1C9C}"/>
                </a:ext>
              </a:extLst>
            </p:cNvPr>
            <p:cNvSpPr/>
            <p:nvPr/>
          </p:nvSpPr>
          <p:spPr>
            <a:xfrm>
              <a:off x="7464152" y="515720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8</a:t>
              </a:r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517CAD93-BF89-CC0F-BB17-0371BDDDF96D}"/>
                </a:ext>
              </a:extLst>
            </p:cNvPr>
            <p:cNvSpPr/>
            <p:nvPr/>
          </p:nvSpPr>
          <p:spPr>
            <a:xfrm>
              <a:off x="7464152" y="5013192"/>
              <a:ext cx="216000" cy="144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9</a:t>
              </a:r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47793460-DB45-FFC6-2FF1-3FD49349DA1B}"/>
                </a:ext>
              </a:extLst>
            </p:cNvPr>
            <p:cNvSpPr/>
            <p:nvPr/>
          </p:nvSpPr>
          <p:spPr>
            <a:xfrm>
              <a:off x="7464152" y="4869176"/>
              <a:ext cx="216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10</a:t>
              </a:r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CF105D00-D890-EC55-BA26-9F09D4448BE1}"/>
                </a:ext>
              </a:extLst>
            </p:cNvPr>
            <p:cNvSpPr/>
            <p:nvPr/>
          </p:nvSpPr>
          <p:spPr>
            <a:xfrm>
              <a:off x="7824192" y="6018452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A5A180E6-2A32-C12A-9205-2E6237C7C187}"/>
                </a:ext>
              </a:extLst>
            </p:cNvPr>
            <p:cNvSpPr/>
            <p:nvPr/>
          </p:nvSpPr>
          <p:spPr>
            <a:xfrm>
              <a:off x="7824192" y="5442388"/>
              <a:ext cx="432000" cy="288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D84CDD0B-AD2C-624D-6A3D-DFD1296D0B9E}"/>
                </a:ext>
              </a:extLst>
            </p:cNvPr>
            <p:cNvSpPr/>
            <p:nvPr/>
          </p:nvSpPr>
          <p:spPr>
            <a:xfrm>
              <a:off x="7824192" y="5730420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6B1FF69E-72AA-0732-54F3-7C8A3541FA40}"/>
                </a:ext>
              </a:extLst>
            </p:cNvPr>
            <p:cNvSpPr/>
            <p:nvPr/>
          </p:nvSpPr>
          <p:spPr>
            <a:xfrm>
              <a:off x="7824192" y="5154356"/>
              <a:ext cx="432000" cy="288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31A16811-6D9E-E222-4FFB-7101A2589C02}"/>
                </a:ext>
              </a:extLst>
            </p:cNvPr>
            <p:cNvSpPr/>
            <p:nvPr/>
          </p:nvSpPr>
          <p:spPr>
            <a:xfrm>
              <a:off x="7824192" y="4866324"/>
              <a:ext cx="432000" cy="288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1DDE6BF-498A-1703-7282-FE1767538D88}"/>
              </a:ext>
            </a:extLst>
          </p:cNvPr>
          <p:cNvGrpSpPr/>
          <p:nvPr/>
        </p:nvGrpSpPr>
        <p:grpSpPr>
          <a:xfrm>
            <a:off x="10812524" y="1528332"/>
            <a:ext cx="648000" cy="1440144"/>
            <a:chOff x="9696400" y="1988856"/>
            <a:chExt cx="648000" cy="1440144"/>
          </a:xfrm>
        </p:grpSpPr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E3580372-2EAE-40AB-2CF2-06FB4EB5EED2}"/>
                </a:ext>
              </a:extLst>
            </p:cNvPr>
            <p:cNvSpPr/>
            <p:nvPr/>
          </p:nvSpPr>
          <p:spPr>
            <a:xfrm>
              <a:off x="9696400" y="3285000"/>
              <a:ext cx="648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970127FB-58C4-7E5E-03AC-17B3141D3F35}"/>
                </a:ext>
              </a:extLst>
            </p:cNvPr>
            <p:cNvSpPr/>
            <p:nvPr/>
          </p:nvSpPr>
          <p:spPr>
            <a:xfrm>
              <a:off x="9696400" y="3140984"/>
              <a:ext cx="648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B0E54BEB-FF34-5B83-630F-663426DC4C0C}"/>
                </a:ext>
              </a:extLst>
            </p:cNvPr>
            <p:cNvSpPr/>
            <p:nvPr/>
          </p:nvSpPr>
          <p:spPr>
            <a:xfrm>
              <a:off x="9696400" y="2996968"/>
              <a:ext cx="648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A3CA857C-7F54-9A57-E5BE-F7B1F089D7EA}"/>
                </a:ext>
              </a:extLst>
            </p:cNvPr>
            <p:cNvSpPr/>
            <p:nvPr/>
          </p:nvSpPr>
          <p:spPr>
            <a:xfrm>
              <a:off x="9696400" y="2852952"/>
              <a:ext cx="648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8D89CCF3-C616-C49C-C2D6-87174AF590D6}"/>
                </a:ext>
              </a:extLst>
            </p:cNvPr>
            <p:cNvSpPr/>
            <p:nvPr/>
          </p:nvSpPr>
          <p:spPr>
            <a:xfrm>
              <a:off x="9696400" y="2708936"/>
              <a:ext cx="648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39BDD384-9D9A-4717-8C00-FAA2D57309B4}"/>
                </a:ext>
              </a:extLst>
            </p:cNvPr>
            <p:cNvSpPr/>
            <p:nvPr/>
          </p:nvSpPr>
          <p:spPr>
            <a:xfrm>
              <a:off x="9696400" y="2564920"/>
              <a:ext cx="648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6</a:t>
              </a:r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88457B2B-2264-C831-99F3-DCEA02652F31}"/>
                </a:ext>
              </a:extLst>
            </p:cNvPr>
            <p:cNvSpPr/>
            <p:nvPr/>
          </p:nvSpPr>
          <p:spPr>
            <a:xfrm>
              <a:off x="9696400" y="2420904"/>
              <a:ext cx="648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7</a:t>
              </a:r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456900A9-E77F-1F9B-2FB9-C8F261352B90}"/>
                </a:ext>
              </a:extLst>
            </p:cNvPr>
            <p:cNvSpPr/>
            <p:nvPr/>
          </p:nvSpPr>
          <p:spPr>
            <a:xfrm>
              <a:off x="9696400" y="2276888"/>
              <a:ext cx="648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8</a:t>
              </a:r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0A1617CF-EDB2-2949-875B-06D4B7D3E9DC}"/>
                </a:ext>
              </a:extLst>
            </p:cNvPr>
            <p:cNvSpPr/>
            <p:nvPr/>
          </p:nvSpPr>
          <p:spPr>
            <a:xfrm>
              <a:off x="9696400" y="2132872"/>
              <a:ext cx="648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9</a:t>
              </a:r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70FB95E6-6A8E-3182-DCE9-218AF90FFD60}"/>
                </a:ext>
              </a:extLst>
            </p:cNvPr>
            <p:cNvSpPr/>
            <p:nvPr/>
          </p:nvSpPr>
          <p:spPr>
            <a:xfrm>
              <a:off x="9696400" y="1988856"/>
              <a:ext cx="648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043AD3-9C9F-0403-7839-6E91953DBFC8}"/>
              </a:ext>
            </a:extLst>
          </p:cNvPr>
          <p:cNvGrpSpPr/>
          <p:nvPr/>
        </p:nvGrpSpPr>
        <p:grpSpPr>
          <a:xfrm>
            <a:off x="10812524" y="4797168"/>
            <a:ext cx="648000" cy="1440144"/>
            <a:chOff x="9696400" y="4869176"/>
            <a:chExt cx="648000" cy="1440144"/>
          </a:xfrm>
        </p:grpSpPr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E310DB06-34E8-A4F6-4650-270EC28861A1}"/>
                </a:ext>
              </a:extLst>
            </p:cNvPr>
            <p:cNvSpPr/>
            <p:nvPr/>
          </p:nvSpPr>
          <p:spPr>
            <a:xfrm>
              <a:off x="9696400" y="6165320"/>
              <a:ext cx="648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16F6A47B-DDBA-ADA4-84B9-2905B26F3FDF}"/>
                </a:ext>
              </a:extLst>
            </p:cNvPr>
            <p:cNvSpPr/>
            <p:nvPr/>
          </p:nvSpPr>
          <p:spPr>
            <a:xfrm>
              <a:off x="9696400" y="6021304"/>
              <a:ext cx="648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7A83AF7B-669F-89F9-4414-52B6D992A291}"/>
                </a:ext>
              </a:extLst>
            </p:cNvPr>
            <p:cNvSpPr/>
            <p:nvPr/>
          </p:nvSpPr>
          <p:spPr>
            <a:xfrm>
              <a:off x="9696400" y="5877288"/>
              <a:ext cx="648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B489E310-4751-E281-F32A-C270ADD4672B}"/>
                </a:ext>
              </a:extLst>
            </p:cNvPr>
            <p:cNvSpPr/>
            <p:nvPr/>
          </p:nvSpPr>
          <p:spPr>
            <a:xfrm>
              <a:off x="9696400" y="5733272"/>
              <a:ext cx="648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838307E9-5697-DDF8-F17F-C11735C432EB}"/>
                </a:ext>
              </a:extLst>
            </p:cNvPr>
            <p:cNvSpPr/>
            <p:nvPr/>
          </p:nvSpPr>
          <p:spPr>
            <a:xfrm>
              <a:off x="9696400" y="5589256"/>
              <a:ext cx="648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B4244CF0-6291-9DC7-6D47-443F95FF4963}"/>
                </a:ext>
              </a:extLst>
            </p:cNvPr>
            <p:cNvSpPr/>
            <p:nvPr/>
          </p:nvSpPr>
          <p:spPr>
            <a:xfrm>
              <a:off x="9696400" y="5445240"/>
              <a:ext cx="648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6</a:t>
              </a: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ACCF4A4F-A466-C268-4639-6D7BEA4E07D3}"/>
                </a:ext>
              </a:extLst>
            </p:cNvPr>
            <p:cNvSpPr/>
            <p:nvPr/>
          </p:nvSpPr>
          <p:spPr>
            <a:xfrm>
              <a:off x="9696400" y="5301224"/>
              <a:ext cx="648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7</a:t>
              </a:r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22E818AD-AFC1-0A51-CB7A-B6DB416E3519}"/>
                </a:ext>
              </a:extLst>
            </p:cNvPr>
            <p:cNvSpPr/>
            <p:nvPr/>
          </p:nvSpPr>
          <p:spPr>
            <a:xfrm>
              <a:off x="9696400" y="5157208"/>
              <a:ext cx="648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8</a:t>
              </a:r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6AB3278D-BC34-761A-6F8E-96906DE070A2}"/>
                </a:ext>
              </a:extLst>
            </p:cNvPr>
            <p:cNvSpPr/>
            <p:nvPr/>
          </p:nvSpPr>
          <p:spPr>
            <a:xfrm>
              <a:off x="9696400" y="5013192"/>
              <a:ext cx="648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9</a:t>
              </a: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59BB9439-C170-100E-874B-8A3610AEDA73}"/>
                </a:ext>
              </a:extLst>
            </p:cNvPr>
            <p:cNvSpPr/>
            <p:nvPr/>
          </p:nvSpPr>
          <p:spPr>
            <a:xfrm>
              <a:off x="9696400" y="4869176"/>
              <a:ext cx="648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10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08404148-8FFA-6A9F-B8C3-4E344D8D7CCA}"/>
                  </a:ext>
                </a:extLst>
              </p:cNvPr>
              <p:cNvSpPr txBox="1"/>
              <p:nvPr/>
            </p:nvSpPr>
            <p:spPr>
              <a:xfrm>
                <a:off x="1739516" y="512676"/>
                <a:ext cx="1512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900" i="1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GB" sz="900" b="0" i="1" smtClean="0">
                          <a:solidFill>
                            <a:srgbClr val="00615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900" i="1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GB" sz="900" b="0" i="1" smtClean="0">
                          <a:solidFill>
                            <a:srgbClr val="006153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GB" sz="900" dirty="0">
                  <a:solidFill>
                    <a:srgbClr val="006153"/>
                  </a:solidFill>
                </a:endParaRPr>
              </a:p>
            </p:txBody>
          </p:sp>
        </mc:Choice>
        <mc:Fallback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08404148-8FFA-6A9F-B8C3-4E344D8D7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16" y="512676"/>
                <a:ext cx="1512000" cy="403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9CE7456C-04F7-F0B1-5EDC-E8CD5B00557E}"/>
                  </a:ext>
                </a:extLst>
              </p:cNvPr>
              <p:cNvSpPr txBox="1"/>
              <p:nvPr/>
            </p:nvSpPr>
            <p:spPr>
              <a:xfrm>
                <a:off x="3899756" y="512676"/>
                <a:ext cx="1512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 b="0" i="1">
                    <a:solidFill>
                      <a:srgbClr val="00615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/>
                          </m:ctrlPr>
                        </m:dPr>
                        <m:e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1</m:t>
                              </m:r>
                            </m:num>
                            <m:den>
                              <m:r>
                                <a:rPr lang="en-GB"/>
                                <m:t>2</m:t>
                              </m:r>
                            </m:den>
                          </m:f>
                          <m:r>
                            <a:rPr lang="en-GB"/>
                            <m:t>∙</m:t>
                          </m:r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8</m:t>
                              </m:r>
                            </m:num>
                            <m:den>
                              <m:r>
                                <a:rPr lang="en-GB"/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GB"/>
                        <m:t>+</m:t>
                      </m:r>
                      <m:d>
                        <m:dPr>
                          <m:ctrlPr>
                            <a:rPr lang="en-GB"/>
                          </m:ctrlPr>
                        </m:dPr>
                        <m:e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1</m:t>
                              </m:r>
                            </m:num>
                            <m:den>
                              <m:r>
                                <a:rPr lang="en-GB"/>
                                <m:t>2</m:t>
                              </m:r>
                            </m:den>
                          </m:f>
                          <m:r>
                            <a:rPr lang="en-GB"/>
                            <m:t>∙</m:t>
                          </m:r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4</m:t>
                              </m:r>
                            </m:num>
                            <m:den>
                              <m:r>
                                <a:rPr lang="en-GB"/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GB"/>
                        <m:t>=0.8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9CE7456C-04F7-F0B1-5EDC-E8CD5B005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756" y="512676"/>
                <a:ext cx="1512000" cy="40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E7929016-DD99-6CEC-6B10-D3A9D013ECE9}"/>
                  </a:ext>
                </a:extLst>
              </p:cNvPr>
              <p:cNvSpPr txBox="1"/>
              <p:nvPr/>
            </p:nvSpPr>
            <p:spPr>
              <a:xfrm>
                <a:off x="5843972" y="512676"/>
                <a:ext cx="1944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 b="0" i="1">
                    <a:solidFill>
                      <a:srgbClr val="00615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/>
                          </m:ctrlPr>
                        </m:dPr>
                        <m:e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1</m:t>
                              </m:r>
                            </m:num>
                            <m:den>
                              <m:r>
                                <a:rPr lang="en-GB"/>
                                <m:t>3</m:t>
                              </m:r>
                            </m:den>
                          </m:f>
                          <m:r>
                            <a:rPr lang="en-GB"/>
                            <m:t>∙</m:t>
                          </m:r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8</m:t>
                              </m:r>
                            </m:num>
                            <m:den>
                              <m:r>
                                <a:rPr lang="en-GB"/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GB"/>
                        <m:t>+</m:t>
                      </m:r>
                      <m:d>
                        <m:dPr>
                          <m:ctrlPr>
                            <a:rPr lang="en-GB"/>
                          </m:ctrlPr>
                        </m:dPr>
                        <m:e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1</m:t>
                              </m:r>
                            </m:num>
                            <m:den>
                              <m:r>
                                <a:rPr lang="en-GB"/>
                                <m:t>3</m:t>
                              </m:r>
                            </m:den>
                          </m:f>
                          <m:r>
                            <a:rPr lang="en-GB"/>
                            <m:t>∙</m:t>
                          </m:r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4</m:t>
                              </m:r>
                            </m:num>
                            <m:den>
                              <m:r>
                                <a:rPr lang="en-GB"/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GB"/>
                        <m:t>+</m:t>
                      </m:r>
                      <m:d>
                        <m:dPr>
                          <m:ctrlPr>
                            <a:rPr lang="en-GB"/>
                          </m:ctrlPr>
                        </m:dPr>
                        <m:e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1</m:t>
                              </m:r>
                            </m:num>
                            <m:den>
                              <m:r>
                                <a:rPr lang="en-GB"/>
                                <m:t>3</m:t>
                              </m:r>
                            </m:den>
                          </m:f>
                          <m:r>
                            <a:rPr lang="en-GB"/>
                            <m:t>∙</m:t>
                          </m:r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4</m:t>
                              </m:r>
                            </m:num>
                            <m:den>
                              <m:r>
                                <a:rPr lang="en-GB"/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GB"/>
                        <m:t>=0.8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E7929016-DD99-6CEC-6B10-D3A9D013E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972" y="512676"/>
                <a:ext cx="1944000" cy="403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D906F44C-0868-A4FC-252C-AAAA0EACABB9}"/>
                  </a:ext>
                </a:extLst>
              </p:cNvPr>
              <p:cNvSpPr txBox="1"/>
              <p:nvPr/>
            </p:nvSpPr>
            <p:spPr>
              <a:xfrm>
                <a:off x="8256240" y="512676"/>
                <a:ext cx="1440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 b="0" i="1">
                    <a:solidFill>
                      <a:srgbClr val="00615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/>
                          </m:ctrlPr>
                        </m:dPr>
                        <m:e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1</m:t>
                              </m:r>
                            </m:num>
                            <m:den>
                              <m:r>
                                <a:rPr lang="en-GB"/>
                                <m:t>3</m:t>
                              </m:r>
                            </m:den>
                          </m:f>
                          <m:r>
                            <a:rPr lang="en-GB"/>
                            <m:t>∙</m:t>
                          </m:r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8</m:t>
                              </m:r>
                            </m:num>
                            <m:den>
                              <m:r>
                                <a:rPr lang="en-GB"/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GB"/>
                        <m:t>+</m:t>
                      </m:r>
                      <m:d>
                        <m:dPr>
                          <m:ctrlPr>
                            <a:rPr lang="en-GB"/>
                          </m:ctrlPr>
                        </m:dPr>
                        <m:e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2</m:t>
                              </m:r>
                            </m:num>
                            <m:den>
                              <m:r>
                                <a:rPr lang="en-GB"/>
                                <m:t>3</m:t>
                              </m:r>
                            </m:den>
                          </m:f>
                          <m:r>
                            <a:rPr lang="en-GB"/>
                            <m:t>∙</m:t>
                          </m:r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4</m:t>
                              </m:r>
                            </m:num>
                            <m:den>
                              <m:r>
                                <a:rPr lang="en-GB"/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GB"/>
                        <m:t>=0.8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D906F44C-0868-A4FC-252C-AAAA0EACA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40" y="512676"/>
                <a:ext cx="1440000" cy="403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87B37970-7D52-7177-9792-CAAF99B7A34C}"/>
                  </a:ext>
                </a:extLst>
              </p:cNvPr>
              <p:cNvSpPr txBox="1"/>
              <p:nvPr/>
            </p:nvSpPr>
            <p:spPr>
              <a:xfrm>
                <a:off x="10668508" y="512676"/>
                <a:ext cx="936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 b="0" i="1">
                    <a:solidFill>
                      <a:srgbClr val="00615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GB" b="0" i="1" smtClean="0"/>
                            <m:t>∙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GB"/>
                        <m:t>=0.8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87B37970-7D52-7177-9792-CAAF99B7A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508" y="512676"/>
                <a:ext cx="936000" cy="403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1DA0516-D964-4A0E-7772-2EB5D755D7B6}"/>
              </a:ext>
            </a:extLst>
          </p:cNvPr>
          <p:cNvSpPr txBox="1"/>
          <p:nvPr/>
        </p:nvSpPr>
        <p:spPr>
          <a:xfrm>
            <a:off x="2327044" y="2968476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C8FB4E-4886-F527-0B97-E681DEEBA6EC}"/>
              </a:ext>
            </a:extLst>
          </p:cNvPr>
          <p:cNvSpPr txBox="1"/>
          <p:nvPr/>
        </p:nvSpPr>
        <p:spPr>
          <a:xfrm>
            <a:off x="587388" y="560388"/>
            <a:ext cx="773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Average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E883B2E9-0C4C-320D-846F-4F25BC66F8AA}"/>
              </a:ext>
            </a:extLst>
          </p:cNvPr>
          <p:cNvSpPr txBox="1"/>
          <p:nvPr/>
        </p:nvSpPr>
        <p:spPr>
          <a:xfrm>
            <a:off x="4484078" y="2968476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1b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2352483B-9C25-B51F-C685-7AD6F271D702}"/>
              </a:ext>
            </a:extLst>
          </p:cNvPr>
          <p:cNvSpPr txBox="1"/>
          <p:nvPr/>
        </p:nvSpPr>
        <p:spPr>
          <a:xfrm>
            <a:off x="6651504" y="2968476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1c</a:t>
            </a: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D3158CF1-75E9-829F-4B1C-8A54794911F8}"/>
              </a:ext>
            </a:extLst>
          </p:cNvPr>
          <p:cNvSpPr txBox="1"/>
          <p:nvPr/>
        </p:nvSpPr>
        <p:spPr>
          <a:xfrm>
            <a:off x="8822640" y="2968476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1d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8F21D1C0-FF8E-EA78-9FD0-96271D1865BA}"/>
              </a:ext>
            </a:extLst>
          </p:cNvPr>
          <p:cNvSpPr txBox="1"/>
          <p:nvPr/>
        </p:nvSpPr>
        <p:spPr>
          <a:xfrm>
            <a:off x="10966429" y="2968476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36B433BB-0C7E-FBB8-E305-BB4C8C8E3696}"/>
                  </a:ext>
                </a:extLst>
              </p:cNvPr>
              <p:cNvSpPr txBox="1"/>
              <p:nvPr/>
            </p:nvSpPr>
            <p:spPr>
              <a:xfrm>
                <a:off x="1739516" y="3789040"/>
                <a:ext cx="1512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900" i="1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900" b="0" i="1" smtClean="0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GB" sz="900" b="0" i="1" smtClean="0">
                          <a:solidFill>
                            <a:srgbClr val="00615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900" i="1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GB" sz="900" b="0" i="1" smtClean="0">
                          <a:solidFill>
                            <a:srgbClr val="006153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GB" sz="900" b="0" i="1" smtClean="0">
                          <a:solidFill>
                            <a:srgbClr val="006153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sz="900" dirty="0">
                  <a:solidFill>
                    <a:srgbClr val="006153"/>
                  </a:solidFill>
                </a:endParaRPr>
              </a:p>
            </p:txBody>
          </p:sp>
        </mc:Choice>
        <mc:Fallback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36B433BB-0C7E-FBB8-E305-BB4C8C8E3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16" y="3789040"/>
                <a:ext cx="1512000" cy="403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1E053BCD-3D92-7BF4-6B07-5C57208B0B92}"/>
                  </a:ext>
                </a:extLst>
              </p:cNvPr>
              <p:cNvSpPr txBox="1"/>
              <p:nvPr/>
            </p:nvSpPr>
            <p:spPr>
              <a:xfrm>
                <a:off x="3899756" y="3789040"/>
                <a:ext cx="1512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 b="0" i="1">
                    <a:solidFill>
                      <a:srgbClr val="00615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mtClean="0"/>
                          </m:ctrlPr>
                        </m:dPr>
                        <m:e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1</m:t>
                              </m:r>
                            </m:num>
                            <m:den>
                              <m:r>
                                <a:rPr lang="en-GB"/>
                                <m:t>2</m:t>
                              </m:r>
                            </m:den>
                          </m:f>
                          <m:r>
                            <a:rPr lang="en-GB"/>
                            <m:t>∙</m:t>
                          </m:r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GB"/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GB"/>
                        <m:t>+</m:t>
                      </m:r>
                      <m:d>
                        <m:dPr>
                          <m:ctrlPr>
                            <a:rPr lang="en-GB"/>
                          </m:ctrlPr>
                        </m:dPr>
                        <m:e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1</m:t>
                              </m:r>
                            </m:num>
                            <m:den>
                              <m:r>
                                <a:rPr lang="en-GB"/>
                                <m:t>2</m:t>
                              </m:r>
                            </m:den>
                          </m:f>
                          <m:r>
                            <a:rPr lang="en-GB"/>
                            <m:t>∙</m:t>
                          </m:r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4</m:t>
                              </m:r>
                            </m:num>
                            <m:den>
                              <m:r>
                                <a:rPr lang="en-GB"/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GB"/>
                        <m:t>=0.8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1E053BCD-3D92-7BF4-6B07-5C57208B0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756" y="3789040"/>
                <a:ext cx="1512000" cy="403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9" name="TextBox 498">
                <a:extLst>
                  <a:ext uri="{FF2B5EF4-FFF2-40B4-BE49-F238E27FC236}">
                    <a16:creationId xmlns:a16="http://schemas.microsoft.com/office/drawing/2014/main" id="{39D23C0F-6DB2-657A-150D-4E408603F5A5}"/>
                  </a:ext>
                </a:extLst>
              </p:cNvPr>
              <p:cNvSpPr txBox="1"/>
              <p:nvPr/>
            </p:nvSpPr>
            <p:spPr>
              <a:xfrm>
                <a:off x="5843972" y="3789040"/>
                <a:ext cx="1944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 b="0" i="1">
                    <a:solidFill>
                      <a:srgbClr val="00615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mtClean="0"/>
                          </m:ctrlPr>
                        </m:dPr>
                        <m:e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1</m:t>
                              </m:r>
                            </m:num>
                            <m:den>
                              <m:r>
                                <a:rPr lang="en-GB"/>
                                <m:t>3</m:t>
                              </m:r>
                            </m:den>
                          </m:f>
                          <m:r>
                            <a:rPr lang="en-GB"/>
                            <m:t>∙</m:t>
                          </m:r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GB"/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GB"/>
                        <m:t>+</m:t>
                      </m:r>
                      <m:d>
                        <m:dPr>
                          <m:ctrlPr>
                            <a:rPr lang="en-GB"/>
                          </m:ctrlPr>
                        </m:dPr>
                        <m:e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1</m:t>
                              </m:r>
                            </m:num>
                            <m:den>
                              <m:r>
                                <a:rPr lang="en-GB"/>
                                <m:t>3</m:t>
                              </m:r>
                            </m:den>
                          </m:f>
                          <m:r>
                            <a:rPr lang="en-GB"/>
                            <m:t>∙</m:t>
                          </m:r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4</m:t>
                              </m:r>
                            </m:num>
                            <m:den>
                              <m:r>
                                <a:rPr lang="en-GB"/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GB"/>
                        <m:t>+</m:t>
                      </m:r>
                      <m:d>
                        <m:dPr>
                          <m:ctrlPr>
                            <a:rPr lang="en-GB"/>
                          </m:ctrlPr>
                        </m:dPr>
                        <m:e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1</m:t>
                              </m:r>
                            </m:num>
                            <m:den>
                              <m:r>
                                <a:rPr lang="en-GB"/>
                                <m:t>3</m:t>
                              </m:r>
                            </m:den>
                          </m:f>
                          <m:r>
                            <a:rPr lang="en-GB"/>
                            <m:t>∙</m:t>
                          </m:r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/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GB"/>
                        <m:t>=0.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99" name="TextBox 498">
                <a:extLst>
                  <a:ext uri="{FF2B5EF4-FFF2-40B4-BE49-F238E27FC236}">
                    <a16:creationId xmlns:a16="http://schemas.microsoft.com/office/drawing/2014/main" id="{39D23C0F-6DB2-657A-150D-4E408603F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972" y="3789040"/>
                <a:ext cx="1944000" cy="403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0" name="TextBox 499">
                <a:extLst>
                  <a:ext uri="{FF2B5EF4-FFF2-40B4-BE49-F238E27FC236}">
                    <a16:creationId xmlns:a16="http://schemas.microsoft.com/office/drawing/2014/main" id="{A46D0429-06D5-9AB5-C20A-BF8912EBD698}"/>
                  </a:ext>
                </a:extLst>
              </p:cNvPr>
              <p:cNvSpPr txBox="1"/>
              <p:nvPr/>
            </p:nvSpPr>
            <p:spPr>
              <a:xfrm>
                <a:off x="8256240" y="3789040"/>
                <a:ext cx="1440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 b="0" i="1">
                    <a:solidFill>
                      <a:srgbClr val="00615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mtClean="0"/>
                          </m:ctrlPr>
                        </m:dPr>
                        <m:e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1</m:t>
                              </m:r>
                            </m:num>
                            <m:den>
                              <m:r>
                                <a:rPr lang="en-GB"/>
                                <m:t>3</m:t>
                              </m:r>
                            </m:den>
                          </m:f>
                          <m:r>
                            <a:rPr lang="en-GB"/>
                            <m:t>∙</m:t>
                          </m:r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GB"/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GB"/>
                        <m:t>+</m:t>
                      </m:r>
                      <m:d>
                        <m:dPr>
                          <m:ctrlPr>
                            <a:rPr lang="en-GB"/>
                          </m:ctrlPr>
                        </m:dPr>
                        <m:e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2</m:t>
                              </m:r>
                            </m:num>
                            <m:den>
                              <m:r>
                                <a:rPr lang="en-GB"/>
                                <m:t>3</m:t>
                              </m:r>
                            </m:den>
                          </m:f>
                          <m:r>
                            <a:rPr lang="en-GB"/>
                            <m:t>∙</m:t>
                          </m:r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/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GB"/>
                        <m:t>=0.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00" name="TextBox 499">
                <a:extLst>
                  <a:ext uri="{FF2B5EF4-FFF2-40B4-BE49-F238E27FC236}">
                    <a16:creationId xmlns:a16="http://schemas.microsoft.com/office/drawing/2014/main" id="{A46D0429-06D5-9AB5-C20A-BF8912EBD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40" y="3789040"/>
                <a:ext cx="1440000" cy="403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1" name="TextBox 500">
                <a:extLst>
                  <a:ext uri="{FF2B5EF4-FFF2-40B4-BE49-F238E27FC236}">
                    <a16:creationId xmlns:a16="http://schemas.microsoft.com/office/drawing/2014/main" id="{2175CF92-979E-A441-E794-ED8B3CBA4CC8}"/>
                  </a:ext>
                </a:extLst>
              </p:cNvPr>
              <p:cNvSpPr txBox="1"/>
              <p:nvPr/>
            </p:nvSpPr>
            <p:spPr>
              <a:xfrm>
                <a:off x="10668508" y="3789040"/>
                <a:ext cx="936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 b="0" i="1">
                    <a:solidFill>
                      <a:srgbClr val="00615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GB" b="0" i="1" smtClean="0"/>
                            <m:t>∙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GB"/>
                        <m:t>=0.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01" name="TextBox 500">
                <a:extLst>
                  <a:ext uri="{FF2B5EF4-FFF2-40B4-BE49-F238E27FC236}">
                    <a16:creationId xmlns:a16="http://schemas.microsoft.com/office/drawing/2014/main" id="{2175CF92-979E-A441-E794-ED8B3CBA4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508" y="3789040"/>
                <a:ext cx="936000" cy="403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2" name="TextBox 501">
            <a:extLst>
              <a:ext uri="{FF2B5EF4-FFF2-40B4-BE49-F238E27FC236}">
                <a16:creationId xmlns:a16="http://schemas.microsoft.com/office/drawing/2014/main" id="{18041081-87DB-16CF-508A-F1FB8A6E045F}"/>
              </a:ext>
            </a:extLst>
          </p:cNvPr>
          <p:cNvSpPr txBox="1"/>
          <p:nvPr/>
        </p:nvSpPr>
        <p:spPr>
          <a:xfrm>
            <a:off x="2327044" y="6248345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2a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189E5604-0B77-505D-E7E5-DE60B5197DF0}"/>
              </a:ext>
            </a:extLst>
          </p:cNvPr>
          <p:cNvSpPr txBox="1"/>
          <p:nvPr/>
        </p:nvSpPr>
        <p:spPr>
          <a:xfrm>
            <a:off x="587388" y="3836752"/>
            <a:ext cx="773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Average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E032489D-95FB-FB6D-CF21-59F3F28EEA24}"/>
              </a:ext>
            </a:extLst>
          </p:cNvPr>
          <p:cNvSpPr txBox="1"/>
          <p:nvPr/>
        </p:nvSpPr>
        <p:spPr>
          <a:xfrm>
            <a:off x="4484082" y="6248345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2b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B782E1B9-E1CA-5463-75F4-394EB8E45FAE}"/>
              </a:ext>
            </a:extLst>
          </p:cNvPr>
          <p:cNvSpPr txBox="1"/>
          <p:nvPr/>
        </p:nvSpPr>
        <p:spPr>
          <a:xfrm>
            <a:off x="6651508" y="6248345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2c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F3874749-9333-9E1A-9983-ECA815E98810}"/>
              </a:ext>
            </a:extLst>
          </p:cNvPr>
          <p:cNvSpPr txBox="1"/>
          <p:nvPr/>
        </p:nvSpPr>
        <p:spPr>
          <a:xfrm>
            <a:off x="8804562" y="6248345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2d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3D4D495A-6020-F21E-4033-8551695ED5B7}"/>
              </a:ext>
            </a:extLst>
          </p:cNvPr>
          <p:cNvSpPr txBox="1"/>
          <p:nvPr/>
        </p:nvSpPr>
        <p:spPr>
          <a:xfrm>
            <a:off x="10984433" y="6248345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FED27F00-4667-6CA0-9071-7124DB83F2D7}"/>
                  </a:ext>
                </a:extLst>
              </p:cNvPr>
              <p:cNvSpPr txBox="1"/>
              <p:nvPr/>
            </p:nvSpPr>
            <p:spPr>
              <a:xfrm>
                <a:off x="2045520" y="1016732"/>
                <a:ext cx="900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 b="0" i="1">
                    <a:solidFill>
                      <a:srgbClr val="00615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/>
                          </m:ctrlPr>
                        </m:fPr>
                        <m:num>
                          <m:r>
                            <a:rPr lang="en-GB"/>
                            <m:t>8+8</m:t>
                          </m:r>
                        </m:num>
                        <m:den>
                          <m:r>
                            <a:rPr lang="en-GB"/>
                            <m:t>10+10</m:t>
                          </m:r>
                        </m:den>
                      </m:f>
                      <m:r>
                        <a:rPr lang="en-GB"/>
                        <m:t>=0.8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FED27F00-4667-6CA0-9071-7124DB83F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520" y="1016732"/>
                <a:ext cx="900000" cy="403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0400BB66-6606-2308-99F8-3D2A7839DCF9}"/>
                  </a:ext>
                </a:extLst>
              </p:cNvPr>
              <p:cNvSpPr txBox="1"/>
              <p:nvPr/>
            </p:nvSpPr>
            <p:spPr>
              <a:xfrm>
                <a:off x="4241764" y="1016732"/>
                <a:ext cx="828000" cy="403200"/>
              </a:xfrm>
              <a:prstGeom prst="rect">
                <a:avLst/>
              </a:prstGeom>
              <a:solidFill>
                <a:srgbClr val="FFEB9C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900" i="1" smtClean="0">
                              <a:solidFill>
                                <a:srgbClr val="9C572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900" b="0" i="1" smtClean="0">
                              <a:solidFill>
                                <a:srgbClr val="9C5724"/>
                              </a:solidFill>
                              <a:latin typeface="Cambria Math" panose="02040503050406030204" pitchFamily="18" charset="0"/>
                            </a:rPr>
                            <m:t>8+4</m:t>
                          </m:r>
                        </m:num>
                        <m:den>
                          <m:r>
                            <a:rPr lang="en-GB" sz="900" b="0" i="1" smtClean="0">
                              <a:solidFill>
                                <a:srgbClr val="9C5724"/>
                              </a:solidFill>
                              <a:latin typeface="Cambria Math" panose="02040503050406030204" pitchFamily="18" charset="0"/>
                            </a:rPr>
                            <m:t>10+5</m:t>
                          </m:r>
                        </m:den>
                      </m:f>
                      <m:r>
                        <a:rPr lang="en-GB" sz="900" b="0" i="1" smtClean="0">
                          <a:solidFill>
                            <a:srgbClr val="9C5724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GB" sz="900" dirty="0">
                  <a:solidFill>
                    <a:srgbClr val="9C5724"/>
                  </a:solidFill>
                </a:endParaRPr>
              </a:p>
            </p:txBody>
          </p:sp>
        </mc:Choice>
        <mc:Fallback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0400BB66-6606-2308-99F8-3D2A7839D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764" y="1016732"/>
                <a:ext cx="828000" cy="403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48D0F829-1710-C023-0A6C-FB6294D09929}"/>
                  </a:ext>
                </a:extLst>
              </p:cNvPr>
              <p:cNvSpPr txBox="1"/>
              <p:nvPr/>
            </p:nvSpPr>
            <p:spPr>
              <a:xfrm>
                <a:off x="6293976" y="1016732"/>
                <a:ext cx="1044000" cy="403200"/>
              </a:xfrm>
              <a:prstGeom prst="rect">
                <a:avLst/>
              </a:prstGeom>
              <a:solidFill>
                <a:srgbClr val="FFEB9C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900" i="1" smtClean="0">
                              <a:solidFill>
                                <a:srgbClr val="9C572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900" b="0" i="1" smtClean="0">
                              <a:solidFill>
                                <a:srgbClr val="9C5724"/>
                              </a:solidFill>
                              <a:latin typeface="Cambria Math" panose="02040503050406030204" pitchFamily="18" charset="0"/>
                            </a:rPr>
                            <m:t>8+4+4</m:t>
                          </m:r>
                        </m:num>
                        <m:den>
                          <m:r>
                            <a:rPr lang="en-GB" sz="900" b="0" i="1" smtClean="0">
                              <a:solidFill>
                                <a:srgbClr val="9C5724"/>
                              </a:solidFill>
                              <a:latin typeface="Cambria Math" panose="02040503050406030204" pitchFamily="18" charset="0"/>
                            </a:rPr>
                            <m:t>10+5+5</m:t>
                          </m:r>
                        </m:den>
                      </m:f>
                      <m:r>
                        <a:rPr lang="en-GB" sz="900" b="0" i="1" smtClean="0">
                          <a:solidFill>
                            <a:srgbClr val="9C5724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GB" sz="900" dirty="0">
                  <a:solidFill>
                    <a:srgbClr val="9C5724"/>
                  </a:solidFill>
                </a:endParaRPr>
              </a:p>
            </p:txBody>
          </p:sp>
        </mc:Choice>
        <mc:Fallback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48D0F829-1710-C023-0A6C-FB6294D09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976" y="1016732"/>
                <a:ext cx="1044000" cy="4032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8490CBBA-1E09-CDB8-0526-BD0107672093}"/>
                  </a:ext>
                </a:extLst>
              </p:cNvPr>
              <p:cNvSpPr txBox="1"/>
              <p:nvPr/>
            </p:nvSpPr>
            <p:spPr>
              <a:xfrm>
                <a:off x="8562244" y="1016732"/>
                <a:ext cx="828000" cy="403200"/>
              </a:xfrm>
              <a:prstGeom prst="rect">
                <a:avLst/>
              </a:prstGeom>
              <a:solidFill>
                <a:srgbClr val="FFEB9C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900" i="1" smtClean="0">
                              <a:solidFill>
                                <a:srgbClr val="9C572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900" b="0" i="1" smtClean="0">
                              <a:solidFill>
                                <a:srgbClr val="9C5724"/>
                              </a:solidFill>
                              <a:latin typeface="Cambria Math" panose="02040503050406030204" pitchFamily="18" charset="0"/>
                            </a:rPr>
                            <m:t>8+</m:t>
                          </m:r>
                          <m:r>
                            <a:rPr lang="en-GB" sz="900" b="0" i="1" smtClean="0">
                              <a:solidFill>
                                <a:srgbClr val="9C572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900" b="0" i="1" smtClean="0">
                              <a:solidFill>
                                <a:srgbClr val="9C5724"/>
                              </a:solidFill>
                              <a:latin typeface="Cambria Math" panose="02040503050406030204" pitchFamily="18" charset="0"/>
                            </a:rPr>
                            <m:t>10+</m:t>
                          </m:r>
                          <m:r>
                            <a:rPr lang="en-GB" sz="900" b="0" i="1" smtClean="0">
                              <a:solidFill>
                                <a:srgbClr val="9C572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900" b="0" i="1" smtClean="0">
                          <a:solidFill>
                            <a:srgbClr val="9C5724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GB" sz="900" dirty="0">
                  <a:solidFill>
                    <a:srgbClr val="9C5724"/>
                  </a:solidFill>
                </a:endParaRPr>
              </a:p>
            </p:txBody>
          </p:sp>
        </mc:Choice>
        <mc:Fallback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8490CBBA-1E09-CDB8-0526-BD0107672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244" y="1016732"/>
                <a:ext cx="828000" cy="4032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A74EA06D-FE8E-9025-7518-EF4A43839B56}"/>
                  </a:ext>
                </a:extLst>
              </p:cNvPr>
              <p:cNvSpPr txBox="1"/>
              <p:nvPr/>
            </p:nvSpPr>
            <p:spPr>
              <a:xfrm>
                <a:off x="10848512" y="1016732"/>
                <a:ext cx="612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 b="0" i="1">
                    <a:solidFill>
                      <a:srgbClr val="00615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/>
                          </m:ctrlPr>
                        </m:fPr>
                        <m:num>
                          <m:r>
                            <a:rPr lang="en-GB"/>
                            <m:t>8</m:t>
                          </m:r>
                        </m:num>
                        <m:den>
                          <m:r>
                            <a:rPr lang="en-GB"/>
                            <m:t>10</m:t>
                          </m:r>
                        </m:den>
                      </m:f>
                      <m:r>
                        <a:rPr lang="en-GB"/>
                        <m:t>=0.8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A74EA06D-FE8E-9025-7518-EF4A43839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512" y="1016732"/>
                <a:ext cx="612000" cy="4032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TextBox 222">
            <a:extLst>
              <a:ext uri="{FF2B5EF4-FFF2-40B4-BE49-F238E27FC236}">
                <a16:creationId xmlns:a16="http://schemas.microsoft.com/office/drawing/2014/main" id="{C19A8F42-1A88-45EC-B62B-1B9B00E26355}"/>
              </a:ext>
            </a:extLst>
          </p:cNvPr>
          <p:cNvSpPr txBox="1"/>
          <p:nvPr/>
        </p:nvSpPr>
        <p:spPr>
          <a:xfrm>
            <a:off x="587388" y="1064444"/>
            <a:ext cx="623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Count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562BE81E-1A66-422A-8783-A3D6D5FDF24D}"/>
                  </a:ext>
                </a:extLst>
              </p:cNvPr>
              <p:cNvSpPr txBox="1"/>
              <p:nvPr/>
            </p:nvSpPr>
            <p:spPr>
              <a:xfrm>
                <a:off x="2009516" y="4293096"/>
                <a:ext cx="972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 b="0" i="1">
                    <a:solidFill>
                      <a:srgbClr val="00615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/>
                          </m:ctrlPr>
                        </m:fPr>
                        <m:num>
                          <m:r>
                            <a:rPr lang="en-GB"/>
                            <m:t>9</m:t>
                          </m:r>
                          <m:r>
                            <a:rPr lang="en-GB"/>
                            <m:t>+8</m:t>
                          </m:r>
                        </m:num>
                        <m:den>
                          <m:r>
                            <a:rPr lang="en-GB"/>
                            <m:t>10+10</m:t>
                          </m:r>
                        </m:den>
                      </m:f>
                      <m:r>
                        <a:rPr lang="en-GB"/>
                        <m:t>=0.85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562BE81E-1A66-422A-8783-A3D6D5FDF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516" y="4293096"/>
                <a:ext cx="972000" cy="4032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20956337-34E2-81A5-3447-7403C63370C5}"/>
                  </a:ext>
                </a:extLst>
              </p:cNvPr>
              <p:cNvSpPr txBox="1"/>
              <p:nvPr/>
            </p:nvSpPr>
            <p:spPr>
              <a:xfrm>
                <a:off x="4205760" y="4293096"/>
                <a:ext cx="900000" cy="403200"/>
              </a:xfrm>
              <a:prstGeom prst="rect">
                <a:avLst/>
              </a:prstGeom>
              <a:solidFill>
                <a:srgbClr val="FFC7CE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900" i="1" smtClean="0">
                              <a:solidFill>
                                <a:srgbClr val="9C000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900" b="0" i="1" smtClean="0">
                              <a:solidFill>
                                <a:srgbClr val="9C0006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GB" sz="900" b="0" i="1" smtClean="0">
                              <a:solidFill>
                                <a:srgbClr val="9C0006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num>
                        <m:den>
                          <m:r>
                            <a:rPr lang="en-GB" sz="900" b="0" i="1" smtClean="0">
                              <a:solidFill>
                                <a:srgbClr val="9C0006"/>
                              </a:solidFill>
                              <a:latin typeface="Cambria Math" panose="02040503050406030204" pitchFamily="18" charset="0"/>
                            </a:rPr>
                            <m:t>10+5</m:t>
                          </m:r>
                        </m:den>
                      </m:f>
                      <m:r>
                        <a:rPr lang="en-GB" sz="900" b="0" i="1" smtClean="0">
                          <a:solidFill>
                            <a:srgbClr val="9C0006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GB" sz="900" b="0" i="1" smtClean="0">
                          <a:solidFill>
                            <a:srgbClr val="9C0006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sz="900" dirty="0">
                  <a:solidFill>
                    <a:srgbClr val="9C0006"/>
                  </a:solidFill>
                </a:endParaRPr>
              </a:p>
            </p:txBody>
          </p:sp>
        </mc:Choice>
        <mc:Fallback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20956337-34E2-81A5-3447-7403C6337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760" y="4293096"/>
                <a:ext cx="900000" cy="4032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B81D9164-5D16-43D7-6C68-31210EFFCC9C}"/>
                  </a:ext>
                </a:extLst>
              </p:cNvPr>
              <p:cNvSpPr txBox="1"/>
              <p:nvPr/>
            </p:nvSpPr>
            <p:spPr>
              <a:xfrm>
                <a:off x="6275976" y="4293096"/>
                <a:ext cx="1080000" cy="403200"/>
              </a:xfrm>
              <a:prstGeom prst="rect">
                <a:avLst/>
              </a:prstGeom>
              <a:solidFill>
                <a:srgbClr val="FFC7CE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900" i="1" smtClean="0">
                              <a:solidFill>
                                <a:srgbClr val="9C000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900" b="0" i="1" smtClean="0">
                              <a:solidFill>
                                <a:srgbClr val="9C0006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GB" sz="900" b="0" i="1" smtClean="0">
                              <a:solidFill>
                                <a:srgbClr val="9C0006"/>
                              </a:solidFill>
                              <a:latin typeface="Cambria Math" panose="02040503050406030204" pitchFamily="18" charset="0"/>
                            </a:rPr>
                            <m:t>+4+</m:t>
                          </m:r>
                          <m:r>
                            <a:rPr lang="en-GB" sz="900" b="0" i="1" smtClean="0">
                              <a:solidFill>
                                <a:srgbClr val="9C000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900" b="0" i="1" smtClean="0">
                              <a:solidFill>
                                <a:srgbClr val="9C0006"/>
                              </a:solidFill>
                              <a:latin typeface="Cambria Math" panose="02040503050406030204" pitchFamily="18" charset="0"/>
                            </a:rPr>
                            <m:t>10+5+5</m:t>
                          </m:r>
                        </m:den>
                      </m:f>
                      <m:r>
                        <a:rPr lang="en-GB" sz="900" b="0" i="1" smtClean="0">
                          <a:solidFill>
                            <a:srgbClr val="9C000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GB" sz="900" b="0" i="1" smtClean="0">
                          <a:solidFill>
                            <a:srgbClr val="9C0006"/>
                          </a:solidFill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en-GB" sz="900" dirty="0">
                  <a:solidFill>
                    <a:srgbClr val="9C0006"/>
                  </a:solidFill>
                </a:endParaRPr>
              </a:p>
            </p:txBody>
          </p:sp>
        </mc:Choice>
        <mc:Fallback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B81D9164-5D16-43D7-6C68-31210EFFC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976" y="4293096"/>
                <a:ext cx="1080000" cy="4032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B96FA11-B0E4-6A08-CF4F-7C127CECF5EE}"/>
                  </a:ext>
                </a:extLst>
              </p:cNvPr>
              <p:cNvSpPr txBox="1"/>
              <p:nvPr/>
            </p:nvSpPr>
            <p:spPr>
              <a:xfrm>
                <a:off x="8526244" y="4293096"/>
                <a:ext cx="900000" cy="403200"/>
              </a:xfrm>
              <a:prstGeom prst="rect">
                <a:avLst/>
              </a:prstGeom>
              <a:solidFill>
                <a:srgbClr val="FFC7CE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 i="1">
                    <a:solidFill>
                      <a:srgbClr val="9C000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/>
                          </m:ctrlPr>
                        </m:fPr>
                        <m:num>
                          <m:r>
                            <a:rPr lang="en-GB"/>
                            <m:t>9</m:t>
                          </m:r>
                          <m:r>
                            <a:rPr lang="en-GB"/>
                            <m:t>+3</m:t>
                          </m:r>
                        </m:num>
                        <m:den>
                          <m:r>
                            <a:rPr lang="en-GB"/>
                            <m:t>10+5</m:t>
                          </m:r>
                        </m:den>
                      </m:f>
                      <m:r>
                        <a:rPr lang="en-GB"/>
                        <m:t>=0.75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B96FA11-B0E4-6A08-CF4F-7C127CECF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244" y="4293096"/>
                <a:ext cx="900000" cy="4032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D2E5E607-FF5A-11D9-0504-C06FAB39D91F}"/>
                  </a:ext>
                </a:extLst>
              </p:cNvPr>
              <p:cNvSpPr txBox="1"/>
              <p:nvPr/>
            </p:nvSpPr>
            <p:spPr>
              <a:xfrm>
                <a:off x="10830508" y="4293096"/>
                <a:ext cx="612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 b="0" i="1">
                    <a:solidFill>
                      <a:srgbClr val="00615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/>
                          </m:ctrlPr>
                        </m:fPr>
                        <m:num>
                          <m:r>
                            <a:rPr lang="en-GB"/>
                            <m:t>7</m:t>
                          </m:r>
                        </m:num>
                        <m:den>
                          <m:r>
                            <a:rPr lang="en-GB"/>
                            <m:t>10</m:t>
                          </m:r>
                        </m:den>
                      </m:f>
                      <m:r>
                        <a:rPr lang="en-GB"/>
                        <m:t>=0.7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D2E5E607-FF5A-11D9-0504-C06FAB39D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0508" y="4293096"/>
                <a:ext cx="612000" cy="4032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TextBox 228">
            <a:extLst>
              <a:ext uri="{FF2B5EF4-FFF2-40B4-BE49-F238E27FC236}">
                <a16:creationId xmlns:a16="http://schemas.microsoft.com/office/drawing/2014/main" id="{F30E3944-FB56-916E-C6BB-97AE0D94669D}"/>
              </a:ext>
            </a:extLst>
          </p:cNvPr>
          <p:cNvSpPr txBox="1"/>
          <p:nvPr/>
        </p:nvSpPr>
        <p:spPr>
          <a:xfrm>
            <a:off x="587388" y="4340808"/>
            <a:ext cx="623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347524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BA34F6-96D2-EDC3-C08F-663BEFDFB5CE}"/>
              </a:ext>
            </a:extLst>
          </p:cNvPr>
          <p:cNvGrpSpPr/>
          <p:nvPr/>
        </p:nvGrpSpPr>
        <p:grpSpPr>
          <a:xfrm>
            <a:off x="2207568" y="1528332"/>
            <a:ext cx="576040" cy="1440144"/>
            <a:chOff x="1055440" y="1988856"/>
            <a:chExt cx="576040" cy="1440144"/>
          </a:xfrm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CFBE495A-9819-1A71-B0B5-5DC5EA72BB53}"/>
                </a:ext>
              </a:extLst>
            </p:cNvPr>
            <p:cNvSpPr/>
            <p:nvPr/>
          </p:nvSpPr>
          <p:spPr>
            <a:xfrm>
              <a:off x="1055440" y="328500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6BAE8703-FBC3-F580-E5A4-84CA2733F279}"/>
                </a:ext>
              </a:extLst>
            </p:cNvPr>
            <p:cNvSpPr/>
            <p:nvPr/>
          </p:nvSpPr>
          <p:spPr>
            <a:xfrm>
              <a:off x="1055440" y="314098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5CAC0BC8-2380-7434-86D5-6E529D816A62}"/>
                </a:ext>
              </a:extLst>
            </p:cNvPr>
            <p:cNvSpPr/>
            <p:nvPr/>
          </p:nvSpPr>
          <p:spPr>
            <a:xfrm>
              <a:off x="1055440" y="299696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746F8078-4CFC-5FD6-D6BD-4D541B7AF9C3}"/>
                </a:ext>
              </a:extLst>
            </p:cNvPr>
            <p:cNvSpPr/>
            <p:nvPr/>
          </p:nvSpPr>
          <p:spPr>
            <a:xfrm>
              <a:off x="1055440" y="2852952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5F18FB48-C636-28BA-EC7D-083BE0604A27}"/>
                </a:ext>
              </a:extLst>
            </p:cNvPr>
            <p:cNvSpPr/>
            <p:nvPr/>
          </p:nvSpPr>
          <p:spPr>
            <a:xfrm>
              <a:off x="1055440" y="2708936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60318B51-5A0F-ED6E-BB2E-64CA170D346E}"/>
                </a:ext>
              </a:extLst>
            </p:cNvPr>
            <p:cNvSpPr/>
            <p:nvPr/>
          </p:nvSpPr>
          <p:spPr>
            <a:xfrm>
              <a:off x="1055440" y="256492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6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F1D0BFB3-2903-80C0-50FE-D14004CB38A5}"/>
                </a:ext>
              </a:extLst>
            </p:cNvPr>
            <p:cNvSpPr/>
            <p:nvPr/>
          </p:nvSpPr>
          <p:spPr>
            <a:xfrm>
              <a:off x="1055440" y="242090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7</a:t>
              </a: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DA9EC3BD-8811-171E-DDAF-10D78022891E}"/>
                </a:ext>
              </a:extLst>
            </p:cNvPr>
            <p:cNvSpPr/>
            <p:nvPr/>
          </p:nvSpPr>
          <p:spPr>
            <a:xfrm>
              <a:off x="1055440" y="227688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8</a:t>
              </a: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1FF9D1EE-E98E-5889-C5E5-AECD2CB3397C}"/>
                </a:ext>
              </a:extLst>
            </p:cNvPr>
            <p:cNvSpPr/>
            <p:nvPr/>
          </p:nvSpPr>
          <p:spPr>
            <a:xfrm>
              <a:off x="1055440" y="2132872"/>
              <a:ext cx="216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9</a:t>
              </a: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A3479AA4-8520-0F96-5D26-A459AB23A9AF}"/>
                </a:ext>
              </a:extLst>
            </p:cNvPr>
            <p:cNvSpPr/>
            <p:nvPr/>
          </p:nvSpPr>
          <p:spPr>
            <a:xfrm>
              <a:off x="1055440" y="1988856"/>
              <a:ext cx="216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10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A3F2A6E8-A970-8618-6392-8EA422D4232E}"/>
                </a:ext>
              </a:extLst>
            </p:cNvPr>
            <p:cNvSpPr/>
            <p:nvPr/>
          </p:nvSpPr>
          <p:spPr>
            <a:xfrm>
              <a:off x="1415480" y="328500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46D81DE5-7D9E-0E38-2565-EFEFD93973B6}"/>
                </a:ext>
              </a:extLst>
            </p:cNvPr>
            <p:cNvSpPr/>
            <p:nvPr/>
          </p:nvSpPr>
          <p:spPr>
            <a:xfrm>
              <a:off x="1415480" y="314098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EAE2C200-4074-4C0E-9995-9629FB140C0B}"/>
                </a:ext>
              </a:extLst>
            </p:cNvPr>
            <p:cNvSpPr/>
            <p:nvPr/>
          </p:nvSpPr>
          <p:spPr>
            <a:xfrm>
              <a:off x="1415480" y="299696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F95CA86D-6633-4874-916A-6DC18254B8AB}"/>
                </a:ext>
              </a:extLst>
            </p:cNvPr>
            <p:cNvSpPr/>
            <p:nvPr/>
          </p:nvSpPr>
          <p:spPr>
            <a:xfrm>
              <a:off x="1415480" y="2852952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AF07A92C-870E-1766-76FE-770A96E4621A}"/>
                </a:ext>
              </a:extLst>
            </p:cNvPr>
            <p:cNvSpPr/>
            <p:nvPr/>
          </p:nvSpPr>
          <p:spPr>
            <a:xfrm>
              <a:off x="1415480" y="2708936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C86F0653-B054-5575-CDE9-59D435A601E7}"/>
                </a:ext>
              </a:extLst>
            </p:cNvPr>
            <p:cNvSpPr/>
            <p:nvPr/>
          </p:nvSpPr>
          <p:spPr>
            <a:xfrm>
              <a:off x="1415480" y="256492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6</a:t>
              </a: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F2963957-CC13-F4C3-27D5-5BC5A3D35AB0}"/>
                </a:ext>
              </a:extLst>
            </p:cNvPr>
            <p:cNvSpPr/>
            <p:nvPr/>
          </p:nvSpPr>
          <p:spPr>
            <a:xfrm>
              <a:off x="1415480" y="242090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7</a:t>
              </a: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5C1CF75C-65BB-F57D-9B58-7D08F72DF3F1}"/>
                </a:ext>
              </a:extLst>
            </p:cNvPr>
            <p:cNvSpPr/>
            <p:nvPr/>
          </p:nvSpPr>
          <p:spPr>
            <a:xfrm>
              <a:off x="1415480" y="227688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8</a:t>
              </a: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96951D0C-E1CC-5B06-5F0D-83C49433ACD6}"/>
                </a:ext>
              </a:extLst>
            </p:cNvPr>
            <p:cNvSpPr/>
            <p:nvPr/>
          </p:nvSpPr>
          <p:spPr>
            <a:xfrm>
              <a:off x="1415480" y="2132872"/>
              <a:ext cx="216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9</a:t>
              </a: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CDF8955A-118A-3E03-6EB2-722FD137370B}"/>
                </a:ext>
              </a:extLst>
            </p:cNvPr>
            <p:cNvSpPr/>
            <p:nvPr/>
          </p:nvSpPr>
          <p:spPr>
            <a:xfrm>
              <a:off x="1415480" y="1988856"/>
              <a:ext cx="216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4900896-C0DF-FB39-F057-96321DEB0E44}"/>
              </a:ext>
            </a:extLst>
          </p:cNvPr>
          <p:cNvGrpSpPr/>
          <p:nvPr/>
        </p:nvGrpSpPr>
        <p:grpSpPr>
          <a:xfrm>
            <a:off x="4367808" y="1528332"/>
            <a:ext cx="576040" cy="1440144"/>
            <a:chOff x="3071664" y="1988856"/>
            <a:chExt cx="576040" cy="1440144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22C03918-96E3-F257-C9A1-933A2D188E9A}"/>
                </a:ext>
              </a:extLst>
            </p:cNvPr>
            <p:cNvSpPr/>
            <p:nvPr/>
          </p:nvSpPr>
          <p:spPr>
            <a:xfrm>
              <a:off x="3431704" y="3141000"/>
              <a:ext cx="21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67CD595A-DB21-F441-51DD-7E805057706D}"/>
                </a:ext>
              </a:extLst>
            </p:cNvPr>
            <p:cNvSpPr/>
            <p:nvPr/>
          </p:nvSpPr>
          <p:spPr>
            <a:xfrm>
              <a:off x="3431704" y="2564936"/>
              <a:ext cx="216000" cy="288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7166F0A4-FD46-9872-020E-7023F4EECEBC}"/>
                </a:ext>
              </a:extLst>
            </p:cNvPr>
            <p:cNvSpPr/>
            <p:nvPr/>
          </p:nvSpPr>
          <p:spPr>
            <a:xfrm>
              <a:off x="3431704" y="2852968"/>
              <a:ext cx="21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081C4C87-21D9-584A-E3FF-E9170D5C8624}"/>
                </a:ext>
              </a:extLst>
            </p:cNvPr>
            <p:cNvSpPr/>
            <p:nvPr/>
          </p:nvSpPr>
          <p:spPr>
            <a:xfrm>
              <a:off x="3431704" y="2276904"/>
              <a:ext cx="216000" cy="288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276967B7-83BC-5D19-C65D-988A31406F62}"/>
                </a:ext>
              </a:extLst>
            </p:cNvPr>
            <p:cNvSpPr/>
            <p:nvPr/>
          </p:nvSpPr>
          <p:spPr>
            <a:xfrm>
              <a:off x="3431704" y="1988872"/>
              <a:ext cx="216000" cy="288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FC649915-96ED-59DA-4EE9-EB8374291458}"/>
                </a:ext>
              </a:extLst>
            </p:cNvPr>
            <p:cNvSpPr/>
            <p:nvPr/>
          </p:nvSpPr>
          <p:spPr>
            <a:xfrm>
              <a:off x="3071664" y="328500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DC583B2-C8B4-B44F-C2F1-46DE65161DAE}"/>
                </a:ext>
              </a:extLst>
            </p:cNvPr>
            <p:cNvSpPr/>
            <p:nvPr/>
          </p:nvSpPr>
          <p:spPr>
            <a:xfrm>
              <a:off x="3071664" y="314098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EF14653-2502-B913-FD5A-91B00E61E9EB}"/>
                </a:ext>
              </a:extLst>
            </p:cNvPr>
            <p:cNvSpPr/>
            <p:nvPr/>
          </p:nvSpPr>
          <p:spPr>
            <a:xfrm>
              <a:off x="3071664" y="299696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F265CA8F-41EF-4C0E-2E33-445FBA76E59A}"/>
                </a:ext>
              </a:extLst>
            </p:cNvPr>
            <p:cNvSpPr/>
            <p:nvPr/>
          </p:nvSpPr>
          <p:spPr>
            <a:xfrm>
              <a:off x="3071664" y="2852952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1BE7D087-40BC-417E-200F-E4DCE1B5F91F}"/>
                </a:ext>
              </a:extLst>
            </p:cNvPr>
            <p:cNvSpPr/>
            <p:nvPr/>
          </p:nvSpPr>
          <p:spPr>
            <a:xfrm>
              <a:off x="3071664" y="2708936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7D20ECF8-324F-2119-F5A2-A2F096DA3C8F}"/>
                </a:ext>
              </a:extLst>
            </p:cNvPr>
            <p:cNvSpPr/>
            <p:nvPr/>
          </p:nvSpPr>
          <p:spPr>
            <a:xfrm>
              <a:off x="3071664" y="256492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6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A3E953FF-41DA-5575-0872-9EC773F06EB9}"/>
                </a:ext>
              </a:extLst>
            </p:cNvPr>
            <p:cNvSpPr/>
            <p:nvPr/>
          </p:nvSpPr>
          <p:spPr>
            <a:xfrm>
              <a:off x="3071664" y="242090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7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72432FE-D055-37B5-E5F9-9C49DBA1BEAA}"/>
                </a:ext>
              </a:extLst>
            </p:cNvPr>
            <p:cNvSpPr/>
            <p:nvPr/>
          </p:nvSpPr>
          <p:spPr>
            <a:xfrm>
              <a:off x="3071664" y="227688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8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788D2F9C-D577-39B3-2990-1AD4A3982FD7}"/>
                </a:ext>
              </a:extLst>
            </p:cNvPr>
            <p:cNvSpPr/>
            <p:nvPr/>
          </p:nvSpPr>
          <p:spPr>
            <a:xfrm>
              <a:off x="3071664" y="2132872"/>
              <a:ext cx="216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9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AD05A65-18EA-39EA-AD60-216E25F1CA01}"/>
                </a:ext>
              </a:extLst>
            </p:cNvPr>
            <p:cNvSpPr/>
            <p:nvPr/>
          </p:nvSpPr>
          <p:spPr>
            <a:xfrm>
              <a:off x="3071664" y="1988856"/>
              <a:ext cx="216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10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D78E681-943B-DAD7-0CBD-6149F47BA466}"/>
              </a:ext>
            </a:extLst>
          </p:cNvPr>
          <p:cNvGrpSpPr/>
          <p:nvPr/>
        </p:nvGrpSpPr>
        <p:grpSpPr>
          <a:xfrm>
            <a:off x="6348028" y="1525448"/>
            <a:ext cx="936080" cy="1443028"/>
            <a:chOff x="5087888" y="1985972"/>
            <a:chExt cx="936080" cy="144302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175F48B2-D97C-59CF-0421-94E20137629C}"/>
                </a:ext>
              </a:extLst>
            </p:cNvPr>
            <p:cNvSpPr/>
            <p:nvPr/>
          </p:nvSpPr>
          <p:spPr>
            <a:xfrm>
              <a:off x="5087888" y="328500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1614CBAA-C4DA-4A56-3166-8E571540D855}"/>
                </a:ext>
              </a:extLst>
            </p:cNvPr>
            <p:cNvSpPr/>
            <p:nvPr/>
          </p:nvSpPr>
          <p:spPr>
            <a:xfrm>
              <a:off x="5087888" y="314098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3184440-AC29-F696-4568-0B81055685C4}"/>
                </a:ext>
              </a:extLst>
            </p:cNvPr>
            <p:cNvSpPr/>
            <p:nvPr/>
          </p:nvSpPr>
          <p:spPr>
            <a:xfrm>
              <a:off x="5087888" y="299696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408B1E9-F25D-6E5A-C008-F0A1E443CAAF}"/>
                </a:ext>
              </a:extLst>
            </p:cNvPr>
            <p:cNvSpPr/>
            <p:nvPr/>
          </p:nvSpPr>
          <p:spPr>
            <a:xfrm>
              <a:off x="5087888" y="2852952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A886321-CD71-03A8-B0AB-7DD367F74095}"/>
                </a:ext>
              </a:extLst>
            </p:cNvPr>
            <p:cNvSpPr/>
            <p:nvPr/>
          </p:nvSpPr>
          <p:spPr>
            <a:xfrm>
              <a:off x="5087888" y="2708936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BC65903-8792-04EF-EFE3-B4FE50DAB604}"/>
                </a:ext>
              </a:extLst>
            </p:cNvPr>
            <p:cNvSpPr/>
            <p:nvPr/>
          </p:nvSpPr>
          <p:spPr>
            <a:xfrm>
              <a:off x="5087888" y="256492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6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03AD8F3-2C55-2468-314F-30FF7A4A9B09}"/>
                </a:ext>
              </a:extLst>
            </p:cNvPr>
            <p:cNvSpPr/>
            <p:nvPr/>
          </p:nvSpPr>
          <p:spPr>
            <a:xfrm>
              <a:off x="5087888" y="242090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7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BE9528D-4D99-6AC1-68E2-9D396B8D4B6E}"/>
                </a:ext>
              </a:extLst>
            </p:cNvPr>
            <p:cNvSpPr/>
            <p:nvPr/>
          </p:nvSpPr>
          <p:spPr>
            <a:xfrm>
              <a:off x="5087888" y="227688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8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3182EA80-BE25-8755-3FB4-7B253697DDC6}"/>
                </a:ext>
              </a:extLst>
            </p:cNvPr>
            <p:cNvSpPr/>
            <p:nvPr/>
          </p:nvSpPr>
          <p:spPr>
            <a:xfrm>
              <a:off x="5087888" y="2132872"/>
              <a:ext cx="216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9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BF15E0E-0440-F5B4-7A1C-ED901811696E}"/>
                </a:ext>
              </a:extLst>
            </p:cNvPr>
            <p:cNvSpPr/>
            <p:nvPr/>
          </p:nvSpPr>
          <p:spPr>
            <a:xfrm>
              <a:off x="5087888" y="1988856"/>
              <a:ext cx="216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10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AA2BF549-58CC-7108-0338-227F53D1E878}"/>
                </a:ext>
              </a:extLst>
            </p:cNvPr>
            <p:cNvSpPr/>
            <p:nvPr/>
          </p:nvSpPr>
          <p:spPr>
            <a:xfrm>
              <a:off x="5447928" y="3138132"/>
              <a:ext cx="21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863E84C8-514B-5A0A-F010-4D9D2FC85B4D}"/>
                </a:ext>
              </a:extLst>
            </p:cNvPr>
            <p:cNvSpPr/>
            <p:nvPr/>
          </p:nvSpPr>
          <p:spPr>
            <a:xfrm>
              <a:off x="5447928" y="2562068"/>
              <a:ext cx="216000" cy="288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09ACC3B-BDC2-3416-F809-D61082E8E101}"/>
                </a:ext>
              </a:extLst>
            </p:cNvPr>
            <p:cNvSpPr/>
            <p:nvPr/>
          </p:nvSpPr>
          <p:spPr>
            <a:xfrm>
              <a:off x="5447928" y="2850100"/>
              <a:ext cx="21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3BE8B00F-B7BB-E97E-3C0E-20C5E0F48CB7}"/>
                </a:ext>
              </a:extLst>
            </p:cNvPr>
            <p:cNvSpPr/>
            <p:nvPr/>
          </p:nvSpPr>
          <p:spPr>
            <a:xfrm>
              <a:off x="5447928" y="2274036"/>
              <a:ext cx="216000" cy="288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1C24DE0-10BC-C244-86ED-314E1414ACE4}"/>
                </a:ext>
              </a:extLst>
            </p:cNvPr>
            <p:cNvSpPr/>
            <p:nvPr/>
          </p:nvSpPr>
          <p:spPr>
            <a:xfrm>
              <a:off x="5447928" y="1986004"/>
              <a:ext cx="216000" cy="288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E764819F-4048-5726-FE47-43C4EE79EA44}"/>
                </a:ext>
              </a:extLst>
            </p:cNvPr>
            <p:cNvSpPr/>
            <p:nvPr/>
          </p:nvSpPr>
          <p:spPr>
            <a:xfrm>
              <a:off x="5807968" y="3138100"/>
              <a:ext cx="21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310CED4E-0582-EDB7-AC9C-A065ECAAFAB9}"/>
                </a:ext>
              </a:extLst>
            </p:cNvPr>
            <p:cNvSpPr/>
            <p:nvPr/>
          </p:nvSpPr>
          <p:spPr>
            <a:xfrm>
              <a:off x="5807968" y="2562036"/>
              <a:ext cx="216000" cy="288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534431FF-BF45-9998-9A33-5DF9308751AB}"/>
                </a:ext>
              </a:extLst>
            </p:cNvPr>
            <p:cNvSpPr/>
            <p:nvPr/>
          </p:nvSpPr>
          <p:spPr>
            <a:xfrm>
              <a:off x="5807968" y="2850068"/>
              <a:ext cx="21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5D94B72-EE47-CD71-B3AE-F906AE082FD1}"/>
                </a:ext>
              </a:extLst>
            </p:cNvPr>
            <p:cNvSpPr/>
            <p:nvPr/>
          </p:nvSpPr>
          <p:spPr>
            <a:xfrm>
              <a:off x="5807968" y="2274004"/>
              <a:ext cx="216000" cy="288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563FE282-FDF7-608A-7A19-CD30F8A6D9B1}"/>
                </a:ext>
              </a:extLst>
            </p:cNvPr>
            <p:cNvSpPr/>
            <p:nvPr/>
          </p:nvSpPr>
          <p:spPr>
            <a:xfrm>
              <a:off x="5807968" y="1985972"/>
              <a:ext cx="216000" cy="288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3279F6C-1B81-01F9-6064-3C4925F980CB}"/>
              </a:ext>
            </a:extLst>
          </p:cNvPr>
          <p:cNvGrpSpPr/>
          <p:nvPr/>
        </p:nvGrpSpPr>
        <p:grpSpPr>
          <a:xfrm>
            <a:off x="8580276" y="1525480"/>
            <a:ext cx="792040" cy="1442996"/>
            <a:chOff x="7464152" y="1986004"/>
            <a:chExt cx="792040" cy="1442996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60F7B413-062B-C7E4-335C-2BB6FAEA4DF9}"/>
                </a:ext>
              </a:extLst>
            </p:cNvPr>
            <p:cNvSpPr/>
            <p:nvPr/>
          </p:nvSpPr>
          <p:spPr>
            <a:xfrm>
              <a:off x="7464152" y="328500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5E18FC8A-1129-1BAF-5292-7393AD61512F}"/>
                </a:ext>
              </a:extLst>
            </p:cNvPr>
            <p:cNvSpPr/>
            <p:nvPr/>
          </p:nvSpPr>
          <p:spPr>
            <a:xfrm>
              <a:off x="7464152" y="314098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7C123D9-F31D-D670-817B-26821389048F}"/>
                </a:ext>
              </a:extLst>
            </p:cNvPr>
            <p:cNvSpPr/>
            <p:nvPr/>
          </p:nvSpPr>
          <p:spPr>
            <a:xfrm>
              <a:off x="7464152" y="299696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8CAF05DE-09EA-6A27-8BDC-F50B2D13DE3D}"/>
                </a:ext>
              </a:extLst>
            </p:cNvPr>
            <p:cNvSpPr/>
            <p:nvPr/>
          </p:nvSpPr>
          <p:spPr>
            <a:xfrm>
              <a:off x="7464152" y="2852952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74EFF690-9EC4-E910-6421-50175A2A31FA}"/>
                </a:ext>
              </a:extLst>
            </p:cNvPr>
            <p:cNvSpPr/>
            <p:nvPr/>
          </p:nvSpPr>
          <p:spPr>
            <a:xfrm>
              <a:off x="7464152" y="2708936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F166C562-DFCA-346A-04B2-5DE17C1C3869}"/>
                </a:ext>
              </a:extLst>
            </p:cNvPr>
            <p:cNvSpPr/>
            <p:nvPr/>
          </p:nvSpPr>
          <p:spPr>
            <a:xfrm>
              <a:off x="7464152" y="256492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6</a:t>
              </a: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A911B7F8-6787-D401-8ED2-BC13FA9F0CFF}"/>
                </a:ext>
              </a:extLst>
            </p:cNvPr>
            <p:cNvSpPr/>
            <p:nvPr/>
          </p:nvSpPr>
          <p:spPr>
            <a:xfrm>
              <a:off x="7464152" y="242090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7</a:t>
              </a: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153B3377-AB00-9187-8585-57FFC68D26AE}"/>
                </a:ext>
              </a:extLst>
            </p:cNvPr>
            <p:cNvSpPr/>
            <p:nvPr/>
          </p:nvSpPr>
          <p:spPr>
            <a:xfrm>
              <a:off x="7464152" y="227688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8</a:t>
              </a: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56C45F61-4961-9F31-F6CA-EB5FF197CCDB}"/>
                </a:ext>
              </a:extLst>
            </p:cNvPr>
            <p:cNvSpPr/>
            <p:nvPr/>
          </p:nvSpPr>
          <p:spPr>
            <a:xfrm>
              <a:off x="7464152" y="2132872"/>
              <a:ext cx="216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9</a:t>
              </a: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6D532B6-0D17-724B-69B9-741047FF85BA}"/>
                </a:ext>
              </a:extLst>
            </p:cNvPr>
            <p:cNvSpPr/>
            <p:nvPr/>
          </p:nvSpPr>
          <p:spPr>
            <a:xfrm>
              <a:off x="7464152" y="1988856"/>
              <a:ext cx="216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10</a:t>
              </a: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AFD41E0F-D304-4044-29C4-65B17564EC7B}"/>
                </a:ext>
              </a:extLst>
            </p:cNvPr>
            <p:cNvSpPr/>
            <p:nvPr/>
          </p:nvSpPr>
          <p:spPr>
            <a:xfrm>
              <a:off x="7824192" y="3138132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A9B4843B-B572-FC44-B24A-E9F5D8B5BD77}"/>
                </a:ext>
              </a:extLst>
            </p:cNvPr>
            <p:cNvSpPr/>
            <p:nvPr/>
          </p:nvSpPr>
          <p:spPr>
            <a:xfrm>
              <a:off x="7824192" y="2562068"/>
              <a:ext cx="432000" cy="288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8417AB1F-9605-BE51-68F5-5B3D07E9170A}"/>
                </a:ext>
              </a:extLst>
            </p:cNvPr>
            <p:cNvSpPr/>
            <p:nvPr/>
          </p:nvSpPr>
          <p:spPr>
            <a:xfrm>
              <a:off x="7824192" y="2850100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85F24BD2-433E-CE84-E5B1-C6778BBE3FBF}"/>
                </a:ext>
              </a:extLst>
            </p:cNvPr>
            <p:cNvSpPr/>
            <p:nvPr/>
          </p:nvSpPr>
          <p:spPr>
            <a:xfrm>
              <a:off x="7824192" y="2274036"/>
              <a:ext cx="432000" cy="288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44FEECEF-AFF4-FA46-D779-956F32FB62D1}"/>
                </a:ext>
              </a:extLst>
            </p:cNvPr>
            <p:cNvSpPr/>
            <p:nvPr/>
          </p:nvSpPr>
          <p:spPr>
            <a:xfrm>
              <a:off x="7824192" y="1986004"/>
              <a:ext cx="432000" cy="288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4EBA71-FDBB-111B-42B0-F449C0DA6032}"/>
              </a:ext>
            </a:extLst>
          </p:cNvPr>
          <p:cNvGrpSpPr/>
          <p:nvPr/>
        </p:nvGrpSpPr>
        <p:grpSpPr>
          <a:xfrm>
            <a:off x="2207568" y="4797168"/>
            <a:ext cx="576040" cy="1440144"/>
            <a:chOff x="1055440" y="4869176"/>
            <a:chExt cx="576040" cy="1440144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EAED1038-FA5B-5C28-458C-FCB3766EE953}"/>
                </a:ext>
              </a:extLst>
            </p:cNvPr>
            <p:cNvSpPr/>
            <p:nvPr/>
          </p:nvSpPr>
          <p:spPr>
            <a:xfrm>
              <a:off x="1055440" y="616532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4DA38878-1EB5-F0A9-49CE-9B812A6084B7}"/>
                </a:ext>
              </a:extLst>
            </p:cNvPr>
            <p:cNvSpPr/>
            <p:nvPr/>
          </p:nvSpPr>
          <p:spPr>
            <a:xfrm>
              <a:off x="1055440" y="602130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0B2D99B3-4C99-54C2-B605-26476D09905C}"/>
                </a:ext>
              </a:extLst>
            </p:cNvPr>
            <p:cNvSpPr/>
            <p:nvPr/>
          </p:nvSpPr>
          <p:spPr>
            <a:xfrm>
              <a:off x="1055440" y="587728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0A5ECC4A-1C0A-0579-9EC4-BD78CB29CDA1}"/>
                </a:ext>
              </a:extLst>
            </p:cNvPr>
            <p:cNvSpPr/>
            <p:nvPr/>
          </p:nvSpPr>
          <p:spPr>
            <a:xfrm>
              <a:off x="1055440" y="5733272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A73B56D-7E69-0097-9399-5D8C439EE93E}"/>
                </a:ext>
              </a:extLst>
            </p:cNvPr>
            <p:cNvSpPr/>
            <p:nvPr/>
          </p:nvSpPr>
          <p:spPr>
            <a:xfrm>
              <a:off x="1055440" y="5589256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5AF3662C-9B9C-8AA1-968F-463AE8997724}"/>
                </a:ext>
              </a:extLst>
            </p:cNvPr>
            <p:cNvSpPr/>
            <p:nvPr/>
          </p:nvSpPr>
          <p:spPr>
            <a:xfrm>
              <a:off x="1055440" y="544524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6</a:t>
              </a:r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D321E85D-95E3-D59D-ED97-D10A505AE7D2}"/>
                </a:ext>
              </a:extLst>
            </p:cNvPr>
            <p:cNvSpPr/>
            <p:nvPr/>
          </p:nvSpPr>
          <p:spPr>
            <a:xfrm>
              <a:off x="1055440" y="530122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7</a:t>
              </a:r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55FEF98A-2F2F-AFE7-E790-5B1829A7ABA3}"/>
                </a:ext>
              </a:extLst>
            </p:cNvPr>
            <p:cNvSpPr/>
            <p:nvPr/>
          </p:nvSpPr>
          <p:spPr>
            <a:xfrm>
              <a:off x="1055440" y="515720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8</a:t>
              </a:r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CC063FF6-DA00-7A62-4C2C-3771772C201B}"/>
                </a:ext>
              </a:extLst>
            </p:cNvPr>
            <p:cNvSpPr/>
            <p:nvPr/>
          </p:nvSpPr>
          <p:spPr>
            <a:xfrm>
              <a:off x="1055440" y="5013192"/>
              <a:ext cx="216000" cy="144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9</a:t>
              </a: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EDC11CAA-E5EF-814F-29A7-FD64AB2AF701}"/>
                </a:ext>
              </a:extLst>
            </p:cNvPr>
            <p:cNvSpPr/>
            <p:nvPr/>
          </p:nvSpPr>
          <p:spPr>
            <a:xfrm>
              <a:off x="1055440" y="4869176"/>
              <a:ext cx="216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10</a:t>
              </a:r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35B68B30-6BC2-C70D-91BD-B0A1764908D8}"/>
                </a:ext>
              </a:extLst>
            </p:cNvPr>
            <p:cNvSpPr/>
            <p:nvPr/>
          </p:nvSpPr>
          <p:spPr>
            <a:xfrm>
              <a:off x="1415480" y="616532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414B1B4F-4FFD-AC73-5EE7-D5FFD6676170}"/>
                </a:ext>
              </a:extLst>
            </p:cNvPr>
            <p:cNvSpPr/>
            <p:nvPr/>
          </p:nvSpPr>
          <p:spPr>
            <a:xfrm>
              <a:off x="1415480" y="602130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9B57C44C-CA78-1148-DB5D-4D1A6ED64AD9}"/>
                </a:ext>
              </a:extLst>
            </p:cNvPr>
            <p:cNvSpPr/>
            <p:nvPr/>
          </p:nvSpPr>
          <p:spPr>
            <a:xfrm>
              <a:off x="1415480" y="587728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C73CAD64-7B54-1ED6-AA4F-6D3AFEAAE5C5}"/>
                </a:ext>
              </a:extLst>
            </p:cNvPr>
            <p:cNvSpPr/>
            <p:nvPr/>
          </p:nvSpPr>
          <p:spPr>
            <a:xfrm>
              <a:off x="1415480" y="5733272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85533C83-8FBB-1306-2B4E-B6EDEDA372FB}"/>
                </a:ext>
              </a:extLst>
            </p:cNvPr>
            <p:cNvSpPr/>
            <p:nvPr/>
          </p:nvSpPr>
          <p:spPr>
            <a:xfrm>
              <a:off x="1415480" y="5589256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47595953-8E68-73AC-7E3B-8412671B61E9}"/>
                </a:ext>
              </a:extLst>
            </p:cNvPr>
            <p:cNvSpPr/>
            <p:nvPr/>
          </p:nvSpPr>
          <p:spPr>
            <a:xfrm>
              <a:off x="1415480" y="544524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6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49B837-D699-E754-C9C3-244199A97AC4}"/>
                </a:ext>
              </a:extLst>
            </p:cNvPr>
            <p:cNvSpPr/>
            <p:nvPr/>
          </p:nvSpPr>
          <p:spPr>
            <a:xfrm>
              <a:off x="1415480" y="530122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7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E69EC0B5-EB6F-3112-E748-EB2375D1C683}"/>
                </a:ext>
              </a:extLst>
            </p:cNvPr>
            <p:cNvSpPr/>
            <p:nvPr/>
          </p:nvSpPr>
          <p:spPr>
            <a:xfrm>
              <a:off x="1415480" y="515720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8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78A12764-6ECA-83B9-BED9-2842B688F92F}"/>
                </a:ext>
              </a:extLst>
            </p:cNvPr>
            <p:cNvSpPr/>
            <p:nvPr/>
          </p:nvSpPr>
          <p:spPr>
            <a:xfrm>
              <a:off x="1415480" y="5013192"/>
              <a:ext cx="216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9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EA1BE4F3-44E9-20E9-27EE-23E8F76585FA}"/>
                </a:ext>
              </a:extLst>
            </p:cNvPr>
            <p:cNvSpPr/>
            <p:nvPr/>
          </p:nvSpPr>
          <p:spPr>
            <a:xfrm>
              <a:off x="1415480" y="4869176"/>
              <a:ext cx="216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779A2-1F39-C134-EE61-D88383DAAAB2}"/>
              </a:ext>
            </a:extLst>
          </p:cNvPr>
          <p:cNvGrpSpPr/>
          <p:nvPr/>
        </p:nvGrpSpPr>
        <p:grpSpPr>
          <a:xfrm>
            <a:off x="4367808" y="4797168"/>
            <a:ext cx="576040" cy="1440144"/>
            <a:chOff x="3071664" y="4869176"/>
            <a:chExt cx="576040" cy="1440144"/>
          </a:xfrm>
        </p:grpSpPr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F0D19FAB-7654-2080-E060-71B2DD3EE10E}"/>
                </a:ext>
              </a:extLst>
            </p:cNvPr>
            <p:cNvSpPr/>
            <p:nvPr/>
          </p:nvSpPr>
          <p:spPr>
            <a:xfrm>
              <a:off x="3431704" y="6021320"/>
              <a:ext cx="21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55B16204-31C1-1197-228C-D30AC1D78B1B}"/>
                </a:ext>
              </a:extLst>
            </p:cNvPr>
            <p:cNvSpPr/>
            <p:nvPr/>
          </p:nvSpPr>
          <p:spPr>
            <a:xfrm>
              <a:off x="3431704" y="5445256"/>
              <a:ext cx="216000" cy="288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49AB0DA6-B525-3AE4-E3BB-56F4F81C0498}"/>
                </a:ext>
              </a:extLst>
            </p:cNvPr>
            <p:cNvSpPr/>
            <p:nvPr/>
          </p:nvSpPr>
          <p:spPr>
            <a:xfrm>
              <a:off x="3431704" y="5733288"/>
              <a:ext cx="21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4EDC3DF9-D969-89E7-3CEF-34DC2D29C9C3}"/>
                </a:ext>
              </a:extLst>
            </p:cNvPr>
            <p:cNvSpPr/>
            <p:nvPr/>
          </p:nvSpPr>
          <p:spPr>
            <a:xfrm>
              <a:off x="3431704" y="5157224"/>
              <a:ext cx="216000" cy="288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F0223D2F-83FE-1FEC-F5F0-936B2B972DA6}"/>
                </a:ext>
              </a:extLst>
            </p:cNvPr>
            <p:cNvSpPr/>
            <p:nvPr/>
          </p:nvSpPr>
          <p:spPr>
            <a:xfrm>
              <a:off x="3431704" y="4869192"/>
              <a:ext cx="216000" cy="288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B7F4A1A8-CEFA-845E-F70C-67FA3F8B6D52}"/>
                </a:ext>
              </a:extLst>
            </p:cNvPr>
            <p:cNvSpPr/>
            <p:nvPr/>
          </p:nvSpPr>
          <p:spPr>
            <a:xfrm>
              <a:off x="3071664" y="616532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503BC54F-B8D2-7393-E124-9FEBE376D9F0}"/>
                </a:ext>
              </a:extLst>
            </p:cNvPr>
            <p:cNvSpPr/>
            <p:nvPr/>
          </p:nvSpPr>
          <p:spPr>
            <a:xfrm>
              <a:off x="3071664" y="602130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40EB8053-165F-609D-FA56-2A67977F44A8}"/>
                </a:ext>
              </a:extLst>
            </p:cNvPr>
            <p:cNvSpPr/>
            <p:nvPr/>
          </p:nvSpPr>
          <p:spPr>
            <a:xfrm>
              <a:off x="3071664" y="587728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953648E1-61B7-8A5A-48EB-7BA0EE52F37C}"/>
                </a:ext>
              </a:extLst>
            </p:cNvPr>
            <p:cNvSpPr/>
            <p:nvPr/>
          </p:nvSpPr>
          <p:spPr>
            <a:xfrm>
              <a:off x="3071664" y="5733272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CBA8F875-8645-9269-A697-2CA291083B52}"/>
                </a:ext>
              </a:extLst>
            </p:cNvPr>
            <p:cNvSpPr/>
            <p:nvPr/>
          </p:nvSpPr>
          <p:spPr>
            <a:xfrm>
              <a:off x="3071664" y="5589256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7F299B78-3FC0-8F55-8C8F-5CCFA21418A7}"/>
                </a:ext>
              </a:extLst>
            </p:cNvPr>
            <p:cNvSpPr/>
            <p:nvPr/>
          </p:nvSpPr>
          <p:spPr>
            <a:xfrm>
              <a:off x="3071664" y="544524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6</a:t>
              </a:r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9E83F9F8-858E-97CA-3EA6-0D1F9F5AEE69}"/>
                </a:ext>
              </a:extLst>
            </p:cNvPr>
            <p:cNvSpPr/>
            <p:nvPr/>
          </p:nvSpPr>
          <p:spPr>
            <a:xfrm>
              <a:off x="3071664" y="530122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7</a:t>
              </a:r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D42EDEFA-F89D-E03E-F195-1CF7696A45E3}"/>
                </a:ext>
              </a:extLst>
            </p:cNvPr>
            <p:cNvSpPr/>
            <p:nvPr/>
          </p:nvSpPr>
          <p:spPr>
            <a:xfrm>
              <a:off x="3071664" y="515720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8</a:t>
              </a:r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CEA3FD9D-B6D6-E6B4-F90B-E7DB3BF49798}"/>
                </a:ext>
              </a:extLst>
            </p:cNvPr>
            <p:cNvSpPr/>
            <p:nvPr/>
          </p:nvSpPr>
          <p:spPr>
            <a:xfrm>
              <a:off x="3071664" y="5013192"/>
              <a:ext cx="216000" cy="144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9</a:t>
              </a:r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91933208-5B39-6A9B-9B3C-93E69E3700DF}"/>
                </a:ext>
              </a:extLst>
            </p:cNvPr>
            <p:cNvSpPr/>
            <p:nvPr/>
          </p:nvSpPr>
          <p:spPr>
            <a:xfrm>
              <a:off x="3071664" y="4869176"/>
              <a:ext cx="216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8935AB2-2ABA-2FD4-1C4C-7D5F31E75C41}"/>
              </a:ext>
            </a:extLst>
          </p:cNvPr>
          <p:cNvGrpSpPr/>
          <p:nvPr/>
        </p:nvGrpSpPr>
        <p:grpSpPr>
          <a:xfrm>
            <a:off x="6348028" y="4794284"/>
            <a:ext cx="936080" cy="1443028"/>
            <a:chOff x="5087888" y="4866292"/>
            <a:chExt cx="936080" cy="1443028"/>
          </a:xfrm>
        </p:grpSpPr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01BD5302-BCC3-8F6C-C42D-703480BE278A}"/>
                </a:ext>
              </a:extLst>
            </p:cNvPr>
            <p:cNvSpPr/>
            <p:nvPr/>
          </p:nvSpPr>
          <p:spPr>
            <a:xfrm>
              <a:off x="5087888" y="616532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520CB5CC-0C26-D45B-00B8-34828672528A}"/>
                </a:ext>
              </a:extLst>
            </p:cNvPr>
            <p:cNvSpPr/>
            <p:nvPr/>
          </p:nvSpPr>
          <p:spPr>
            <a:xfrm>
              <a:off x="5087888" y="602130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572F7903-DB03-EB73-4107-F66063617969}"/>
                </a:ext>
              </a:extLst>
            </p:cNvPr>
            <p:cNvSpPr/>
            <p:nvPr/>
          </p:nvSpPr>
          <p:spPr>
            <a:xfrm>
              <a:off x="5087888" y="587728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06E04A02-77A5-4DF9-2194-6EA9D5B31710}"/>
                </a:ext>
              </a:extLst>
            </p:cNvPr>
            <p:cNvSpPr/>
            <p:nvPr/>
          </p:nvSpPr>
          <p:spPr>
            <a:xfrm>
              <a:off x="5087888" y="5733272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2438682C-94B4-A11D-C3D9-B9567668B436}"/>
                </a:ext>
              </a:extLst>
            </p:cNvPr>
            <p:cNvSpPr/>
            <p:nvPr/>
          </p:nvSpPr>
          <p:spPr>
            <a:xfrm>
              <a:off x="5087888" y="5589256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D4E1BF30-9E77-2D85-A35D-49348E1B673E}"/>
                </a:ext>
              </a:extLst>
            </p:cNvPr>
            <p:cNvSpPr/>
            <p:nvPr/>
          </p:nvSpPr>
          <p:spPr>
            <a:xfrm>
              <a:off x="5087888" y="544524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6</a:t>
              </a:r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B4FB2D4E-D4E6-CF78-FEF1-E9BE1A8A343A}"/>
                </a:ext>
              </a:extLst>
            </p:cNvPr>
            <p:cNvSpPr/>
            <p:nvPr/>
          </p:nvSpPr>
          <p:spPr>
            <a:xfrm>
              <a:off x="5087888" y="530122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7</a:t>
              </a:r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84CEDCD7-FB81-FD15-4045-F0D37CBC8894}"/>
                </a:ext>
              </a:extLst>
            </p:cNvPr>
            <p:cNvSpPr/>
            <p:nvPr/>
          </p:nvSpPr>
          <p:spPr>
            <a:xfrm>
              <a:off x="5087888" y="515720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8</a:t>
              </a:r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5F71E4FA-73E0-9848-8686-7AC3C7490524}"/>
                </a:ext>
              </a:extLst>
            </p:cNvPr>
            <p:cNvSpPr/>
            <p:nvPr/>
          </p:nvSpPr>
          <p:spPr>
            <a:xfrm>
              <a:off x="5087888" y="5013192"/>
              <a:ext cx="216000" cy="144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9</a:t>
              </a:r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6FBB1C9F-2C06-7861-EE21-7D83350FF419}"/>
                </a:ext>
              </a:extLst>
            </p:cNvPr>
            <p:cNvSpPr/>
            <p:nvPr/>
          </p:nvSpPr>
          <p:spPr>
            <a:xfrm>
              <a:off x="5087888" y="4869176"/>
              <a:ext cx="216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10</a:t>
              </a:r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9C665178-C7A1-49AF-6134-02392E12CF44}"/>
                </a:ext>
              </a:extLst>
            </p:cNvPr>
            <p:cNvSpPr/>
            <p:nvPr/>
          </p:nvSpPr>
          <p:spPr>
            <a:xfrm>
              <a:off x="5447928" y="6018452"/>
              <a:ext cx="21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E82D89C0-2892-5BDB-70BE-6D7D6A20F6A4}"/>
                </a:ext>
              </a:extLst>
            </p:cNvPr>
            <p:cNvSpPr/>
            <p:nvPr/>
          </p:nvSpPr>
          <p:spPr>
            <a:xfrm>
              <a:off x="5447928" y="5442388"/>
              <a:ext cx="216000" cy="288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20A1C85E-AFC3-FAD5-3738-C7662C020773}"/>
                </a:ext>
              </a:extLst>
            </p:cNvPr>
            <p:cNvSpPr/>
            <p:nvPr/>
          </p:nvSpPr>
          <p:spPr>
            <a:xfrm>
              <a:off x="5447928" y="5730420"/>
              <a:ext cx="21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9E303143-BDA3-DCF2-8D71-17F219DCE4CC}"/>
                </a:ext>
              </a:extLst>
            </p:cNvPr>
            <p:cNvSpPr/>
            <p:nvPr/>
          </p:nvSpPr>
          <p:spPr>
            <a:xfrm>
              <a:off x="5447928" y="5154356"/>
              <a:ext cx="216000" cy="288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D1016617-74DC-ECDD-5D15-DF10295134FE}"/>
                </a:ext>
              </a:extLst>
            </p:cNvPr>
            <p:cNvSpPr/>
            <p:nvPr/>
          </p:nvSpPr>
          <p:spPr>
            <a:xfrm>
              <a:off x="5447928" y="4866324"/>
              <a:ext cx="216000" cy="288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86713AE1-DB2F-3677-A116-6F05B0524129}"/>
                </a:ext>
              </a:extLst>
            </p:cNvPr>
            <p:cNvSpPr/>
            <p:nvPr/>
          </p:nvSpPr>
          <p:spPr>
            <a:xfrm>
              <a:off x="5807968" y="6018420"/>
              <a:ext cx="21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420AFE0A-D6D6-69C1-32BC-5CAEE599DFE8}"/>
                </a:ext>
              </a:extLst>
            </p:cNvPr>
            <p:cNvSpPr/>
            <p:nvPr/>
          </p:nvSpPr>
          <p:spPr>
            <a:xfrm>
              <a:off x="5807968" y="5442356"/>
              <a:ext cx="216000" cy="288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6CA91FED-1C12-B176-3E5C-8EE9045960CB}"/>
                </a:ext>
              </a:extLst>
            </p:cNvPr>
            <p:cNvSpPr/>
            <p:nvPr/>
          </p:nvSpPr>
          <p:spPr>
            <a:xfrm>
              <a:off x="5807968" y="5730388"/>
              <a:ext cx="216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FA1977D6-A3A6-43E0-5B60-E042CADAB245}"/>
                </a:ext>
              </a:extLst>
            </p:cNvPr>
            <p:cNvSpPr/>
            <p:nvPr/>
          </p:nvSpPr>
          <p:spPr>
            <a:xfrm>
              <a:off x="5807968" y="5154324"/>
              <a:ext cx="216000" cy="288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4922D563-A077-6CB6-5A40-25E5269F31F7}"/>
                </a:ext>
              </a:extLst>
            </p:cNvPr>
            <p:cNvSpPr/>
            <p:nvPr/>
          </p:nvSpPr>
          <p:spPr>
            <a:xfrm>
              <a:off x="5807968" y="4866292"/>
              <a:ext cx="216000" cy="288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EE60E5-982A-2F86-0C82-C45BBDE36B30}"/>
              </a:ext>
            </a:extLst>
          </p:cNvPr>
          <p:cNvGrpSpPr/>
          <p:nvPr/>
        </p:nvGrpSpPr>
        <p:grpSpPr>
          <a:xfrm>
            <a:off x="8580276" y="4794316"/>
            <a:ext cx="792040" cy="1442996"/>
            <a:chOff x="7464152" y="4866324"/>
            <a:chExt cx="792040" cy="1442996"/>
          </a:xfrm>
        </p:grpSpPr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E06260E5-1967-CEC8-99BC-EA51515E58CA}"/>
                </a:ext>
              </a:extLst>
            </p:cNvPr>
            <p:cNvSpPr/>
            <p:nvPr/>
          </p:nvSpPr>
          <p:spPr>
            <a:xfrm>
              <a:off x="7464152" y="616532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4FDB68BB-D243-3FD9-40F1-3767B2215851}"/>
                </a:ext>
              </a:extLst>
            </p:cNvPr>
            <p:cNvSpPr/>
            <p:nvPr/>
          </p:nvSpPr>
          <p:spPr>
            <a:xfrm>
              <a:off x="7464152" y="602130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D7987C14-7A2D-9338-D90D-2B3CC7BCC5BB}"/>
                </a:ext>
              </a:extLst>
            </p:cNvPr>
            <p:cNvSpPr/>
            <p:nvPr/>
          </p:nvSpPr>
          <p:spPr>
            <a:xfrm>
              <a:off x="7464152" y="587728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47D96690-033E-5C6E-64E4-BB76ADFD5DB8}"/>
                </a:ext>
              </a:extLst>
            </p:cNvPr>
            <p:cNvSpPr/>
            <p:nvPr/>
          </p:nvSpPr>
          <p:spPr>
            <a:xfrm>
              <a:off x="7464152" y="5733272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C8BCFC25-53EE-50CF-3371-A42DD38C8550}"/>
                </a:ext>
              </a:extLst>
            </p:cNvPr>
            <p:cNvSpPr/>
            <p:nvPr/>
          </p:nvSpPr>
          <p:spPr>
            <a:xfrm>
              <a:off x="7464152" y="5589256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6818F2EC-4E20-06C2-26FA-1702A77AB1F9}"/>
                </a:ext>
              </a:extLst>
            </p:cNvPr>
            <p:cNvSpPr/>
            <p:nvPr/>
          </p:nvSpPr>
          <p:spPr>
            <a:xfrm>
              <a:off x="7464152" y="5445240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6</a:t>
              </a:r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53B3CB6D-373A-4EA0-D5AA-FBE0CFE2F5FB}"/>
                </a:ext>
              </a:extLst>
            </p:cNvPr>
            <p:cNvSpPr/>
            <p:nvPr/>
          </p:nvSpPr>
          <p:spPr>
            <a:xfrm>
              <a:off x="7464152" y="5301224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7</a:t>
              </a:r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6A0EB40F-170B-8DED-0AEC-7D87899B1C9C}"/>
                </a:ext>
              </a:extLst>
            </p:cNvPr>
            <p:cNvSpPr/>
            <p:nvPr/>
          </p:nvSpPr>
          <p:spPr>
            <a:xfrm>
              <a:off x="7464152" y="5157208"/>
              <a:ext cx="216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8</a:t>
              </a:r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517CAD93-BF89-CC0F-BB17-0371BDDDF96D}"/>
                </a:ext>
              </a:extLst>
            </p:cNvPr>
            <p:cNvSpPr/>
            <p:nvPr/>
          </p:nvSpPr>
          <p:spPr>
            <a:xfrm>
              <a:off x="7464152" y="5013192"/>
              <a:ext cx="216000" cy="144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9</a:t>
              </a:r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47793460-DB45-FFC6-2FF1-3FD49349DA1B}"/>
                </a:ext>
              </a:extLst>
            </p:cNvPr>
            <p:cNvSpPr/>
            <p:nvPr/>
          </p:nvSpPr>
          <p:spPr>
            <a:xfrm>
              <a:off x="7464152" y="4869176"/>
              <a:ext cx="216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10</a:t>
              </a:r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CF105D00-D890-EC55-BA26-9F09D4448BE1}"/>
                </a:ext>
              </a:extLst>
            </p:cNvPr>
            <p:cNvSpPr/>
            <p:nvPr/>
          </p:nvSpPr>
          <p:spPr>
            <a:xfrm>
              <a:off x="7824192" y="6018452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A5A180E6-2A32-C12A-9205-2E6237C7C187}"/>
                </a:ext>
              </a:extLst>
            </p:cNvPr>
            <p:cNvSpPr/>
            <p:nvPr/>
          </p:nvSpPr>
          <p:spPr>
            <a:xfrm>
              <a:off x="7824192" y="5442388"/>
              <a:ext cx="432000" cy="288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D84CDD0B-AD2C-624D-6A3D-DFD1296D0B9E}"/>
                </a:ext>
              </a:extLst>
            </p:cNvPr>
            <p:cNvSpPr/>
            <p:nvPr/>
          </p:nvSpPr>
          <p:spPr>
            <a:xfrm>
              <a:off x="7824192" y="5730420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6B1FF69E-72AA-0732-54F3-7C8A3541FA40}"/>
                </a:ext>
              </a:extLst>
            </p:cNvPr>
            <p:cNvSpPr/>
            <p:nvPr/>
          </p:nvSpPr>
          <p:spPr>
            <a:xfrm>
              <a:off x="7824192" y="5154356"/>
              <a:ext cx="432000" cy="288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31A16811-6D9E-E222-4FFB-7101A2589C02}"/>
                </a:ext>
              </a:extLst>
            </p:cNvPr>
            <p:cNvSpPr/>
            <p:nvPr/>
          </p:nvSpPr>
          <p:spPr>
            <a:xfrm>
              <a:off x="7824192" y="4866324"/>
              <a:ext cx="432000" cy="288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1DDE6BF-498A-1703-7282-FE1767538D88}"/>
              </a:ext>
            </a:extLst>
          </p:cNvPr>
          <p:cNvGrpSpPr/>
          <p:nvPr/>
        </p:nvGrpSpPr>
        <p:grpSpPr>
          <a:xfrm>
            <a:off x="10812524" y="1528332"/>
            <a:ext cx="648000" cy="1440144"/>
            <a:chOff x="9696400" y="1988856"/>
            <a:chExt cx="648000" cy="1440144"/>
          </a:xfrm>
        </p:grpSpPr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E3580372-2EAE-40AB-2CF2-06FB4EB5EED2}"/>
                </a:ext>
              </a:extLst>
            </p:cNvPr>
            <p:cNvSpPr/>
            <p:nvPr/>
          </p:nvSpPr>
          <p:spPr>
            <a:xfrm>
              <a:off x="9696400" y="3285000"/>
              <a:ext cx="648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970127FB-58C4-7E5E-03AC-17B3141D3F35}"/>
                </a:ext>
              </a:extLst>
            </p:cNvPr>
            <p:cNvSpPr/>
            <p:nvPr/>
          </p:nvSpPr>
          <p:spPr>
            <a:xfrm>
              <a:off x="9696400" y="3140984"/>
              <a:ext cx="648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B0E54BEB-FF34-5B83-630F-663426DC4C0C}"/>
                </a:ext>
              </a:extLst>
            </p:cNvPr>
            <p:cNvSpPr/>
            <p:nvPr/>
          </p:nvSpPr>
          <p:spPr>
            <a:xfrm>
              <a:off x="9696400" y="2996968"/>
              <a:ext cx="648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A3CA857C-7F54-9A57-E5BE-F7B1F089D7EA}"/>
                </a:ext>
              </a:extLst>
            </p:cNvPr>
            <p:cNvSpPr/>
            <p:nvPr/>
          </p:nvSpPr>
          <p:spPr>
            <a:xfrm>
              <a:off x="9696400" y="2852952"/>
              <a:ext cx="648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8D89CCF3-C616-C49C-C2D6-87174AF590D6}"/>
                </a:ext>
              </a:extLst>
            </p:cNvPr>
            <p:cNvSpPr/>
            <p:nvPr/>
          </p:nvSpPr>
          <p:spPr>
            <a:xfrm>
              <a:off x="9696400" y="2708936"/>
              <a:ext cx="648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39BDD384-9D9A-4717-8C00-FAA2D57309B4}"/>
                </a:ext>
              </a:extLst>
            </p:cNvPr>
            <p:cNvSpPr/>
            <p:nvPr/>
          </p:nvSpPr>
          <p:spPr>
            <a:xfrm>
              <a:off x="9696400" y="2564920"/>
              <a:ext cx="648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6</a:t>
              </a:r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88457B2B-2264-C831-99F3-DCEA02652F31}"/>
                </a:ext>
              </a:extLst>
            </p:cNvPr>
            <p:cNvSpPr/>
            <p:nvPr/>
          </p:nvSpPr>
          <p:spPr>
            <a:xfrm>
              <a:off x="9696400" y="2420904"/>
              <a:ext cx="648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7</a:t>
              </a:r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456900A9-E77F-1F9B-2FB9-C8F261352B90}"/>
                </a:ext>
              </a:extLst>
            </p:cNvPr>
            <p:cNvSpPr/>
            <p:nvPr/>
          </p:nvSpPr>
          <p:spPr>
            <a:xfrm>
              <a:off x="9696400" y="2276888"/>
              <a:ext cx="648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8</a:t>
              </a:r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0A1617CF-EDB2-2949-875B-06D4B7D3E9DC}"/>
                </a:ext>
              </a:extLst>
            </p:cNvPr>
            <p:cNvSpPr/>
            <p:nvPr/>
          </p:nvSpPr>
          <p:spPr>
            <a:xfrm>
              <a:off x="9696400" y="2132872"/>
              <a:ext cx="648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9</a:t>
              </a:r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70FB95E6-6A8E-3182-DCE9-218AF90FFD60}"/>
                </a:ext>
              </a:extLst>
            </p:cNvPr>
            <p:cNvSpPr/>
            <p:nvPr/>
          </p:nvSpPr>
          <p:spPr>
            <a:xfrm>
              <a:off x="9696400" y="1988856"/>
              <a:ext cx="648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043AD3-9C9F-0403-7839-6E91953DBFC8}"/>
              </a:ext>
            </a:extLst>
          </p:cNvPr>
          <p:cNvGrpSpPr/>
          <p:nvPr/>
        </p:nvGrpSpPr>
        <p:grpSpPr>
          <a:xfrm>
            <a:off x="10812524" y="4797168"/>
            <a:ext cx="648000" cy="1440144"/>
            <a:chOff x="9696400" y="4869176"/>
            <a:chExt cx="648000" cy="1440144"/>
          </a:xfrm>
        </p:grpSpPr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E310DB06-34E8-A4F6-4650-270EC28861A1}"/>
                </a:ext>
              </a:extLst>
            </p:cNvPr>
            <p:cNvSpPr/>
            <p:nvPr/>
          </p:nvSpPr>
          <p:spPr>
            <a:xfrm>
              <a:off x="9696400" y="6165320"/>
              <a:ext cx="648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</a:t>
              </a: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16F6A47B-DDBA-ADA4-84B9-2905B26F3FDF}"/>
                </a:ext>
              </a:extLst>
            </p:cNvPr>
            <p:cNvSpPr/>
            <p:nvPr/>
          </p:nvSpPr>
          <p:spPr>
            <a:xfrm>
              <a:off x="9696400" y="6021304"/>
              <a:ext cx="648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2</a:t>
              </a: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7A83AF7B-669F-89F9-4414-52B6D992A291}"/>
                </a:ext>
              </a:extLst>
            </p:cNvPr>
            <p:cNvSpPr/>
            <p:nvPr/>
          </p:nvSpPr>
          <p:spPr>
            <a:xfrm>
              <a:off x="9696400" y="5877288"/>
              <a:ext cx="648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3</a:t>
              </a: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B489E310-4751-E281-F32A-C270ADD4672B}"/>
                </a:ext>
              </a:extLst>
            </p:cNvPr>
            <p:cNvSpPr/>
            <p:nvPr/>
          </p:nvSpPr>
          <p:spPr>
            <a:xfrm>
              <a:off x="9696400" y="5733272"/>
              <a:ext cx="648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4</a:t>
              </a: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838307E9-5697-DDF8-F17F-C11735C432EB}"/>
                </a:ext>
              </a:extLst>
            </p:cNvPr>
            <p:cNvSpPr/>
            <p:nvPr/>
          </p:nvSpPr>
          <p:spPr>
            <a:xfrm>
              <a:off x="9696400" y="5589256"/>
              <a:ext cx="648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5</a:t>
              </a: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B4244CF0-6291-9DC7-6D47-443F95FF4963}"/>
                </a:ext>
              </a:extLst>
            </p:cNvPr>
            <p:cNvSpPr/>
            <p:nvPr/>
          </p:nvSpPr>
          <p:spPr>
            <a:xfrm>
              <a:off x="9696400" y="5445240"/>
              <a:ext cx="648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6</a:t>
              </a: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ACCF4A4F-A466-C268-4639-6D7BEA4E07D3}"/>
                </a:ext>
              </a:extLst>
            </p:cNvPr>
            <p:cNvSpPr/>
            <p:nvPr/>
          </p:nvSpPr>
          <p:spPr>
            <a:xfrm>
              <a:off x="9696400" y="5301224"/>
              <a:ext cx="648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7</a:t>
              </a:r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22E818AD-AFC1-0A51-CB7A-B6DB416E3519}"/>
                </a:ext>
              </a:extLst>
            </p:cNvPr>
            <p:cNvSpPr/>
            <p:nvPr/>
          </p:nvSpPr>
          <p:spPr>
            <a:xfrm>
              <a:off x="9696400" y="5157208"/>
              <a:ext cx="648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8</a:t>
              </a:r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6AB3278D-BC34-761A-6F8E-96906DE070A2}"/>
                </a:ext>
              </a:extLst>
            </p:cNvPr>
            <p:cNvSpPr/>
            <p:nvPr/>
          </p:nvSpPr>
          <p:spPr>
            <a:xfrm>
              <a:off x="9696400" y="5013192"/>
              <a:ext cx="648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9</a:t>
              </a: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59BB9439-C170-100E-874B-8A3610AEDA73}"/>
                </a:ext>
              </a:extLst>
            </p:cNvPr>
            <p:cNvSpPr/>
            <p:nvPr/>
          </p:nvSpPr>
          <p:spPr>
            <a:xfrm>
              <a:off x="9696400" y="4869176"/>
              <a:ext cx="648000" cy="14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800" dirty="0"/>
                <a:t>10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08404148-8FFA-6A9F-B8C3-4E344D8D7CCA}"/>
                  </a:ext>
                </a:extLst>
              </p:cNvPr>
              <p:cNvSpPr txBox="1"/>
              <p:nvPr/>
            </p:nvSpPr>
            <p:spPr>
              <a:xfrm>
                <a:off x="1739516" y="512676"/>
                <a:ext cx="1512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900" i="1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GB" sz="900" b="0" i="1" smtClean="0">
                          <a:solidFill>
                            <a:srgbClr val="00615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900" i="1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GB" sz="900" b="0" i="1" smtClean="0">
                          <a:solidFill>
                            <a:srgbClr val="006153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GB" sz="900" dirty="0">
                  <a:solidFill>
                    <a:srgbClr val="006153"/>
                  </a:solidFill>
                </a:endParaRPr>
              </a:p>
            </p:txBody>
          </p:sp>
        </mc:Choice>
        <mc:Fallback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08404148-8FFA-6A9F-B8C3-4E344D8D7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16" y="512676"/>
                <a:ext cx="1512000" cy="403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9CE7456C-04F7-F0B1-5EDC-E8CD5B00557E}"/>
                  </a:ext>
                </a:extLst>
              </p:cNvPr>
              <p:cNvSpPr txBox="1"/>
              <p:nvPr/>
            </p:nvSpPr>
            <p:spPr>
              <a:xfrm>
                <a:off x="3899756" y="512676"/>
                <a:ext cx="1512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 b="0" i="1">
                    <a:solidFill>
                      <a:srgbClr val="00615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/>
                          </m:ctrlPr>
                        </m:dPr>
                        <m:e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1</m:t>
                              </m:r>
                            </m:num>
                            <m:den>
                              <m:r>
                                <a:rPr lang="en-GB"/>
                                <m:t>2</m:t>
                              </m:r>
                            </m:den>
                          </m:f>
                          <m:r>
                            <a:rPr lang="en-GB"/>
                            <m:t>∙</m:t>
                          </m:r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8</m:t>
                              </m:r>
                            </m:num>
                            <m:den>
                              <m:r>
                                <a:rPr lang="en-GB"/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GB"/>
                        <m:t>+</m:t>
                      </m:r>
                      <m:d>
                        <m:dPr>
                          <m:ctrlPr>
                            <a:rPr lang="en-GB"/>
                          </m:ctrlPr>
                        </m:dPr>
                        <m:e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1</m:t>
                              </m:r>
                            </m:num>
                            <m:den>
                              <m:r>
                                <a:rPr lang="en-GB"/>
                                <m:t>2</m:t>
                              </m:r>
                            </m:den>
                          </m:f>
                          <m:r>
                            <a:rPr lang="en-GB"/>
                            <m:t>∙</m:t>
                          </m:r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4</m:t>
                              </m:r>
                            </m:num>
                            <m:den>
                              <m:r>
                                <a:rPr lang="en-GB"/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GB"/>
                        <m:t>=0.8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9CE7456C-04F7-F0B1-5EDC-E8CD5B005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756" y="512676"/>
                <a:ext cx="1512000" cy="40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E7929016-DD99-6CEC-6B10-D3A9D013ECE9}"/>
                  </a:ext>
                </a:extLst>
              </p:cNvPr>
              <p:cNvSpPr txBox="1"/>
              <p:nvPr/>
            </p:nvSpPr>
            <p:spPr>
              <a:xfrm>
                <a:off x="5843972" y="512676"/>
                <a:ext cx="1944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 b="0" i="1">
                    <a:solidFill>
                      <a:srgbClr val="00615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/>
                          </m:ctrlPr>
                        </m:dPr>
                        <m:e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1</m:t>
                              </m:r>
                            </m:num>
                            <m:den>
                              <m:r>
                                <a:rPr lang="en-GB"/>
                                <m:t>3</m:t>
                              </m:r>
                            </m:den>
                          </m:f>
                          <m:r>
                            <a:rPr lang="en-GB"/>
                            <m:t>∙</m:t>
                          </m:r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8</m:t>
                              </m:r>
                            </m:num>
                            <m:den>
                              <m:r>
                                <a:rPr lang="en-GB"/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GB"/>
                        <m:t>+</m:t>
                      </m:r>
                      <m:d>
                        <m:dPr>
                          <m:ctrlPr>
                            <a:rPr lang="en-GB"/>
                          </m:ctrlPr>
                        </m:dPr>
                        <m:e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1</m:t>
                              </m:r>
                            </m:num>
                            <m:den>
                              <m:r>
                                <a:rPr lang="en-GB"/>
                                <m:t>3</m:t>
                              </m:r>
                            </m:den>
                          </m:f>
                          <m:r>
                            <a:rPr lang="en-GB"/>
                            <m:t>∙</m:t>
                          </m:r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4</m:t>
                              </m:r>
                            </m:num>
                            <m:den>
                              <m:r>
                                <a:rPr lang="en-GB"/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GB"/>
                        <m:t>+</m:t>
                      </m:r>
                      <m:d>
                        <m:dPr>
                          <m:ctrlPr>
                            <a:rPr lang="en-GB"/>
                          </m:ctrlPr>
                        </m:dPr>
                        <m:e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1</m:t>
                              </m:r>
                            </m:num>
                            <m:den>
                              <m:r>
                                <a:rPr lang="en-GB"/>
                                <m:t>3</m:t>
                              </m:r>
                            </m:den>
                          </m:f>
                          <m:r>
                            <a:rPr lang="en-GB"/>
                            <m:t>∙</m:t>
                          </m:r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4</m:t>
                              </m:r>
                            </m:num>
                            <m:den>
                              <m:r>
                                <a:rPr lang="en-GB"/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GB"/>
                        <m:t>=0.8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E7929016-DD99-6CEC-6B10-D3A9D013E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972" y="512676"/>
                <a:ext cx="1944000" cy="403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D906F44C-0868-A4FC-252C-AAAA0EACABB9}"/>
                  </a:ext>
                </a:extLst>
              </p:cNvPr>
              <p:cNvSpPr txBox="1"/>
              <p:nvPr/>
            </p:nvSpPr>
            <p:spPr>
              <a:xfrm>
                <a:off x="8256240" y="512676"/>
                <a:ext cx="1440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 b="0" i="1">
                    <a:solidFill>
                      <a:srgbClr val="00615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/>
                          </m:ctrlPr>
                        </m:dPr>
                        <m:e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1</m:t>
                              </m:r>
                            </m:num>
                            <m:den>
                              <m:r>
                                <a:rPr lang="en-GB"/>
                                <m:t>3</m:t>
                              </m:r>
                            </m:den>
                          </m:f>
                          <m:r>
                            <a:rPr lang="en-GB"/>
                            <m:t>∙</m:t>
                          </m:r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8</m:t>
                              </m:r>
                            </m:num>
                            <m:den>
                              <m:r>
                                <a:rPr lang="en-GB"/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GB"/>
                        <m:t>+</m:t>
                      </m:r>
                      <m:d>
                        <m:dPr>
                          <m:ctrlPr>
                            <a:rPr lang="en-GB"/>
                          </m:ctrlPr>
                        </m:dPr>
                        <m:e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2</m:t>
                              </m:r>
                            </m:num>
                            <m:den>
                              <m:r>
                                <a:rPr lang="en-GB"/>
                                <m:t>3</m:t>
                              </m:r>
                            </m:den>
                          </m:f>
                          <m:r>
                            <a:rPr lang="en-GB"/>
                            <m:t>∙</m:t>
                          </m:r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4</m:t>
                              </m:r>
                            </m:num>
                            <m:den>
                              <m:r>
                                <a:rPr lang="en-GB"/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GB"/>
                        <m:t>=0.8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D906F44C-0868-A4FC-252C-AAAA0EACA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40" y="512676"/>
                <a:ext cx="1440000" cy="403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87B37970-7D52-7177-9792-CAAF99B7A34C}"/>
                  </a:ext>
                </a:extLst>
              </p:cNvPr>
              <p:cNvSpPr txBox="1"/>
              <p:nvPr/>
            </p:nvSpPr>
            <p:spPr>
              <a:xfrm>
                <a:off x="10668508" y="512676"/>
                <a:ext cx="936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 b="0" i="1">
                    <a:solidFill>
                      <a:srgbClr val="00615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GB" b="0" i="1" smtClean="0"/>
                            <m:t>∙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GB"/>
                        <m:t>=0.8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87B37970-7D52-7177-9792-CAAF99B7A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508" y="512676"/>
                <a:ext cx="936000" cy="403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1DA0516-D964-4A0E-7772-2EB5D755D7B6}"/>
              </a:ext>
            </a:extLst>
          </p:cNvPr>
          <p:cNvSpPr txBox="1"/>
          <p:nvPr/>
        </p:nvSpPr>
        <p:spPr>
          <a:xfrm>
            <a:off x="2327044" y="2968476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C8FB4E-4886-F527-0B97-E681DEEBA6EC}"/>
              </a:ext>
            </a:extLst>
          </p:cNvPr>
          <p:cNvSpPr txBox="1"/>
          <p:nvPr/>
        </p:nvSpPr>
        <p:spPr>
          <a:xfrm>
            <a:off x="587388" y="816967"/>
            <a:ext cx="773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Average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E883B2E9-0C4C-320D-846F-4F25BC66F8AA}"/>
              </a:ext>
            </a:extLst>
          </p:cNvPr>
          <p:cNvSpPr txBox="1"/>
          <p:nvPr/>
        </p:nvSpPr>
        <p:spPr>
          <a:xfrm>
            <a:off x="4484078" y="2968476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1b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2352483B-9C25-B51F-C685-7AD6F271D702}"/>
              </a:ext>
            </a:extLst>
          </p:cNvPr>
          <p:cNvSpPr txBox="1"/>
          <p:nvPr/>
        </p:nvSpPr>
        <p:spPr>
          <a:xfrm>
            <a:off x="6651504" y="2968476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1c</a:t>
            </a: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D3158CF1-75E9-829F-4B1C-8A54794911F8}"/>
              </a:ext>
            </a:extLst>
          </p:cNvPr>
          <p:cNvSpPr txBox="1"/>
          <p:nvPr/>
        </p:nvSpPr>
        <p:spPr>
          <a:xfrm>
            <a:off x="8822640" y="2968476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1d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8F21D1C0-FF8E-EA78-9FD0-96271D1865BA}"/>
              </a:ext>
            </a:extLst>
          </p:cNvPr>
          <p:cNvSpPr txBox="1"/>
          <p:nvPr/>
        </p:nvSpPr>
        <p:spPr>
          <a:xfrm>
            <a:off x="10966429" y="2968476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36B433BB-0C7E-FBB8-E305-BB4C8C8E3696}"/>
                  </a:ext>
                </a:extLst>
              </p:cNvPr>
              <p:cNvSpPr txBox="1"/>
              <p:nvPr/>
            </p:nvSpPr>
            <p:spPr>
              <a:xfrm>
                <a:off x="1739516" y="3789040"/>
                <a:ext cx="1512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900" i="1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900" b="0" i="1" smtClean="0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GB" sz="900" b="0" i="1" smtClean="0">
                          <a:solidFill>
                            <a:srgbClr val="00615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900" i="1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GB" sz="900" b="0" i="1" smtClean="0">
                          <a:solidFill>
                            <a:srgbClr val="006153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GB" sz="900" b="0" i="1" smtClean="0">
                          <a:solidFill>
                            <a:srgbClr val="006153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sz="900" dirty="0">
                  <a:solidFill>
                    <a:srgbClr val="006153"/>
                  </a:solidFill>
                </a:endParaRPr>
              </a:p>
            </p:txBody>
          </p:sp>
        </mc:Choice>
        <mc:Fallback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36B433BB-0C7E-FBB8-E305-BB4C8C8E3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16" y="3789040"/>
                <a:ext cx="1512000" cy="403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1E053BCD-3D92-7BF4-6B07-5C57208B0B92}"/>
                  </a:ext>
                </a:extLst>
              </p:cNvPr>
              <p:cNvSpPr txBox="1"/>
              <p:nvPr/>
            </p:nvSpPr>
            <p:spPr>
              <a:xfrm>
                <a:off x="3899756" y="3789040"/>
                <a:ext cx="1512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 b="0" i="1">
                    <a:solidFill>
                      <a:srgbClr val="00615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mtClean="0"/>
                          </m:ctrlPr>
                        </m:dPr>
                        <m:e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1</m:t>
                              </m:r>
                            </m:num>
                            <m:den>
                              <m:r>
                                <a:rPr lang="en-GB"/>
                                <m:t>2</m:t>
                              </m:r>
                            </m:den>
                          </m:f>
                          <m:r>
                            <a:rPr lang="en-GB"/>
                            <m:t>∙</m:t>
                          </m:r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GB"/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GB"/>
                        <m:t>+</m:t>
                      </m:r>
                      <m:d>
                        <m:dPr>
                          <m:ctrlPr>
                            <a:rPr lang="en-GB"/>
                          </m:ctrlPr>
                        </m:dPr>
                        <m:e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1</m:t>
                              </m:r>
                            </m:num>
                            <m:den>
                              <m:r>
                                <a:rPr lang="en-GB"/>
                                <m:t>2</m:t>
                              </m:r>
                            </m:den>
                          </m:f>
                          <m:r>
                            <a:rPr lang="en-GB"/>
                            <m:t>∙</m:t>
                          </m:r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4</m:t>
                              </m:r>
                            </m:num>
                            <m:den>
                              <m:r>
                                <a:rPr lang="en-GB"/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GB"/>
                        <m:t>=0.8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1E053BCD-3D92-7BF4-6B07-5C57208B0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756" y="3789040"/>
                <a:ext cx="1512000" cy="403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9" name="TextBox 498">
                <a:extLst>
                  <a:ext uri="{FF2B5EF4-FFF2-40B4-BE49-F238E27FC236}">
                    <a16:creationId xmlns:a16="http://schemas.microsoft.com/office/drawing/2014/main" id="{39D23C0F-6DB2-657A-150D-4E408603F5A5}"/>
                  </a:ext>
                </a:extLst>
              </p:cNvPr>
              <p:cNvSpPr txBox="1"/>
              <p:nvPr/>
            </p:nvSpPr>
            <p:spPr>
              <a:xfrm>
                <a:off x="5843972" y="3789040"/>
                <a:ext cx="1944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 b="0" i="1">
                    <a:solidFill>
                      <a:srgbClr val="00615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mtClean="0"/>
                          </m:ctrlPr>
                        </m:dPr>
                        <m:e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1</m:t>
                              </m:r>
                            </m:num>
                            <m:den>
                              <m:r>
                                <a:rPr lang="en-GB"/>
                                <m:t>3</m:t>
                              </m:r>
                            </m:den>
                          </m:f>
                          <m:r>
                            <a:rPr lang="en-GB"/>
                            <m:t>∙</m:t>
                          </m:r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GB"/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GB"/>
                        <m:t>+</m:t>
                      </m:r>
                      <m:d>
                        <m:dPr>
                          <m:ctrlPr>
                            <a:rPr lang="en-GB"/>
                          </m:ctrlPr>
                        </m:dPr>
                        <m:e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1</m:t>
                              </m:r>
                            </m:num>
                            <m:den>
                              <m:r>
                                <a:rPr lang="en-GB"/>
                                <m:t>3</m:t>
                              </m:r>
                            </m:den>
                          </m:f>
                          <m:r>
                            <a:rPr lang="en-GB"/>
                            <m:t>∙</m:t>
                          </m:r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4</m:t>
                              </m:r>
                            </m:num>
                            <m:den>
                              <m:r>
                                <a:rPr lang="en-GB"/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GB"/>
                        <m:t>+</m:t>
                      </m:r>
                      <m:d>
                        <m:dPr>
                          <m:ctrlPr>
                            <a:rPr lang="en-GB"/>
                          </m:ctrlPr>
                        </m:dPr>
                        <m:e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1</m:t>
                              </m:r>
                            </m:num>
                            <m:den>
                              <m:r>
                                <a:rPr lang="en-GB"/>
                                <m:t>3</m:t>
                              </m:r>
                            </m:den>
                          </m:f>
                          <m:r>
                            <a:rPr lang="en-GB"/>
                            <m:t>∙</m:t>
                          </m:r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/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GB"/>
                        <m:t>=0.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99" name="TextBox 498">
                <a:extLst>
                  <a:ext uri="{FF2B5EF4-FFF2-40B4-BE49-F238E27FC236}">
                    <a16:creationId xmlns:a16="http://schemas.microsoft.com/office/drawing/2014/main" id="{39D23C0F-6DB2-657A-150D-4E408603F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972" y="3789040"/>
                <a:ext cx="1944000" cy="403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0" name="TextBox 499">
                <a:extLst>
                  <a:ext uri="{FF2B5EF4-FFF2-40B4-BE49-F238E27FC236}">
                    <a16:creationId xmlns:a16="http://schemas.microsoft.com/office/drawing/2014/main" id="{A46D0429-06D5-9AB5-C20A-BF8912EBD698}"/>
                  </a:ext>
                </a:extLst>
              </p:cNvPr>
              <p:cNvSpPr txBox="1"/>
              <p:nvPr/>
            </p:nvSpPr>
            <p:spPr>
              <a:xfrm>
                <a:off x="8256240" y="3789040"/>
                <a:ext cx="1440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 b="0" i="1">
                    <a:solidFill>
                      <a:srgbClr val="00615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mtClean="0"/>
                          </m:ctrlPr>
                        </m:dPr>
                        <m:e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1</m:t>
                              </m:r>
                            </m:num>
                            <m:den>
                              <m:r>
                                <a:rPr lang="en-GB"/>
                                <m:t>3</m:t>
                              </m:r>
                            </m:den>
                          </m:f>
                          <m:r>
                            <a:rPr lang="en-GB"/>
                            <m:t>∙</m:t>
                          </m:r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GB"/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GB"/>
                        <m:t>+</m:t>
                      </m:r>
                      <m:d>
                        <m:dPr>
                          <m:ctrlPr>
                            <a:rPr lang="en-GB"/>
                          </m:ctrlPr>
                        </m:dPr>
                        <m:e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/>
                                <m:t>2</m:t>
                              </m:r>
                            </m:num>
                            <m:den>
                              <m:r>
                                <a:rPr lang="en-GB"/>
                                <m:t>3</m:t>
                              </m:r>
                            </m:den>
                          </m:f>
                          <m:r>
                            <a:rPr lang="en-GB"/>
                            <m:t>∙</m:t>
                          </m:r>
                          <m:f>
                            <m:fPr>
                              <m:ctrlPr>
                                <a:rPr lang="en-GB"/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/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GB"/>
                        <m:t>=0.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00" name="TextBox 499">
                <a:extLst>
                  <a:ext uri="{FF2B5EF4-FFF2-40B4-BE49-F238E27FC236}">
                    <a16:creationId xmlns:a16="http://schemas.microsoft.com/office/drawing/2014/main" id="{A46D0429-06D5-9AB5-C20A-BF8912EBD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40" y="3789040"/>
                <a:ext cx="1440000" cy="403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1" name="TextBox 500">
                <a:extLst>
                  <a:ext uri="{FF2B5EF4-FFF2-40B4-BE49-F238E27FC236}">
                    <a16:creationId xmlns:a16="http://schemas.microsoft.com/office/drawing/2014/main" id="{2175CF92-979E-A441-E794-ED8B3CBA4CC8}"/>
                  </a:ext>
                </a:extLst>
              </p:cNvPr>
              <p:cNvSpPr txBox="1"/>
              <p:nvPr/>
            </p:nvSpPr>
            <p:spPr>
              <a:xfrm>
                <a:off x="10668508" y="3789040"/>
                <a:ext cx="936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 b="0" i="1">
                    <a:solidFill>
                      <a:srgbClr val="00615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GB" b="0" i="1" smtClean="0"/>
                            <m:t>∙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GB"/>
                        <m:t>=0.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01" name="TextBox 500">
                <a:extLst>
                  <a:ext uri="{FF2B5EF4-FFF2-40B4-BE49-F238E27FC236}">
                    <a16:creationId xmlns:a16="http://schemas.microsoft.com/office/drawing/2014/main" id="{2175CF92-979E-A441-E794-ED8B3CBA4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508" y="3789040"/>
                <a:ext cx="936000" cy="403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2" name="TextBox 501">
            <a:extLst>
              <a:ext uri="{FF2B5EF4-FFF2-40B4-BE49-F238E27FC236}">
                <a16:creationId xmlns:a16="http://schemas.microsoft.com/office/drawing/2014/main" id="{18041081-87DB-16CF-508A-F1FB8A6E045F}"/>
              </a:ext>
            </a:extLst>
          </p:cNvPr>
          <p:cNvSpPr txBox="1"/>
          <p:nvPr/>
        </p:nvSpPr>
        <p:spPr>
          <a:xfrm>
            <a:off x="2327044" y="6248345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2a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189E5604-0B77-505D-E7E5-DE60B5197DF0}"/>
              </a:ext>
            </a:extLst>
          </p:cNvPr>
          <p:cNvSpPr txBox="1"/>
          <p:nvPr/>
        </p:nvSpPr>
        <p:spPr>
          <a:xfrm>
            <a:off x="587388" y="4093331"/>
            <a:ext cx="773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Average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E032489D-95FB-FB6D-CF21-59F3F28EEA24}"/>
              </a:ext>
            </a:extLst>
          </p:cNvPr>
          <p:cNvSpPr txBox="1"/>
          <p:nvPr/>
        </p:nvSpPr>
        <p:spPr>
          <a:xfrm>
            <a:off x="4484082" y="6248345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2b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B782E1B9-E1CA-5463-75F4-394EB8E45FAE}"/>
              </a:ext>
            </a:extLst>
          </p:cNvPr>
          <p:cNvSpPr txBox="1"/>
          <p:nvPr/>
        </p:nvSpPr>
        <p:spPr>
          <a:xfrm>
            <a:off x="6651508" y="6248345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2c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F3874749-9333-9E1A-9983-ECA815E98810}"/>
              </a:ext>
            </a:extLst>
          </p:cNvPr>
          <p:cNvSpPr txBox="1"/>
          <p:nvPr/>
        </p:nvSpPr>
        <p:spPr>
          <a:xfrm>
            <a:off x="8804562" y="6248345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2d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3D4D495A-6020-F21E-4033-8551695ED5B7}"/>
              </a:ext>
            </a:extLst>
          </p:cNvPr>
          <p:cNvSpPr txBox="1"/>
          <p:nvPr/>
        </p:nvSpPr>
        <p:spPr>
          <a:xfrm>
            <a:off x="10984433" y="6248345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B9A394B0-B8B0-1399-5BFA-903B873DF593}"/>
                  </a:ext>
                </a:extLst>
              </p:cNvPr>
              <p:cNvSpPr txBox="1"/>
              <p:nvPr/>
            </p:nvSpPr>
            <p:spPr>
              <a:xfrm>
                <a:off x="1739516" y="1016732"/>
                <a:ext cx="1512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900" b="0" i="1" smtClean="0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1∙0.8</m:t>
                              </m:r>
                            </m:e>
                          </m:d>
                          <m: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GB" sz="900" b="0" i="1" smtClean="0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900" i="1">
                                  <a:solidFill>
                                    <a:srgbClr val="00615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1∙0.8</m:t>
                              </m:r>
                            </m:e>
                          </m:d>
                        </m:num>
                        <m:den>
                          <m: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900" b="0" i="1" smtClean="0">
                          <a:solidFill>
                            <a:srgbClr val="006153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GB" sz="900" dirty="0">
                  <a:solidFill>
                    <a:srgbClr val="006153"/>
                  </a:solidFill>
                </a:endParaRPr>
              </a:p>
            </p:txBody>
          </p:sp>
        </mc:Choice>
        <mc:Fallback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B9A394B0-B8B0-1399-5BFA-903B873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16" y="1016732"/>
                <a:ext cx="1512000" cy="403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E823EDFA-17C4-A91A-8864-026C99B8CF1C}"/>
                  </a:ext>
                </a:extLst>
              </p:cNvPr>
              <p:cNvSpPr txBox="1"/>
              <p:nvPr/>
            </p:nvSpPr>
            <p:spPr>
              <a:xfrm>
                <a:off x="3899756" y="1016733"/>
                <a:ext cx="1512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 b="0" i="1">
                    <a:solidFill>
                      <a:srgbClr val="00615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/>
                              </m:ctrlPr>
                            </m:dPr>
                            <m:e>
                              <m:r>
                                <a:rPr lang="en-GB"/>
                                <m:t>1∙0.8</m:t>
                              </m:r>
                            </m:e>
                          </m:d>
                          <m:r>
                            <a:rPr lang="en-GB"/>
                            <m:t>+</m:t>
                          </m:r>
                          <m:d>
                            <m:dPr>
                              <m:ctrlPr>
                                <a:rPr lang="en-GB"/>
                              </m:ctrlPr>
                            </m:dPr>
                            <m:e>
                              <m:r>
                                <a:rPr lang="en-GB"/>
                                <m:t>1∙0.8</m:t>
                              </m:r>
                            </m:e>
                          </m:d>
                        </m:num>
                        <m:den>
                          <m: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900" b="0" i="1" smtClean="0">
                          <a:solidFill>
                            <a:srgbClr val="006153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E823EDFA-17C4-A91A-8864-026C99B8C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756" y="1016733"/>
                <a:ext cx="1512000" cy="403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C609C768-CB22-6D80-279E-C105A1A95BD6}"/>
                  </a:ext>
                </a:extLst>
              </p:cNvPr>
              <p:cNvSpPr txBox="1"/>
              <p:nvPr/>
            </p:nvSpPr>
            <p:spPr>
              <a:xfrm>
                <a:off x="5843972" y="1016732"/>
                <a:ext cx="1944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 b="0" i="1">
                    <a:solidFill>
                      <a:srgbClr val="00615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/>
                              </m:ctrlPr>
                            </m:dPr>
                            <m:e>
                              <m:r>
                                <a:rPr lang="en-GB"/>
                                <m:t>1∙0.8</m:t>
                              </m:r>
                            </m:e>
                          </m:d>
                          <m:r>
                            <a:rPr lang="en-GB"/>
                            <m:t>+</m:t>
                          </m:r>
                          <m:d>
                            <m:dPr>
                              <m:ctrlPr>
                                <a:rPr lang="en-GB"/>
                              </m:ctrlPr>
                            </m:dPr>
                            <m:e>
                              <m:r>
                                <a:rPr lang="en-GB"/>
                                <m:t>1∙0.8</m:t>
                              </m:r>
                            </m:e>
                          </m:d>
                          <m:r>
                            <a:rPr lang="en-GB" smtClean="0"/>
                            <m:t>+</m:t>
                          </m:r>
                          <m:d>
                            <m:dPr>
                              <m:ctrlPr>
                                <a:rPr lang="en-GB"/>
                              </m:ctrlPr>
                            </m:dPr>
                            <m:e>
                              <m:r>
                                <a:rPr lang="en-GB"/>
                                <m:t>1∙0.8</m:t>
                              </m:r>
                            </m:e>
                          </m:d>
                        </m:num>
                        <m:den>
                          <m: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900" b="0" i="1" smtClean="0">
                          <a:solidFill>
                            <a:srgbClr val="006153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C609C768-CB22-6D80-279E-C105A1A95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972" y="1016732"/>
                <a:ext cx="1944000" cy="4032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BAABC028-BF54-AC06-AE61-8AB6216B654E}"/>
                  </a:ext>
                </a:extLst>
              </p:cNvPr>
              <p:cNvSpPr txBox="1"/>
              <p:nvPr/>
            </p:nvSpPr>
            <p:spPr>
              <a:xfrm>
                <a:off x="8256240" y="1016732"/>
                <a:ext cx="1440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 b="0" i="1">
                    <a:solidFill>
                      <a:srgbClr val="00615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/>
                              </m:ctrlPr>
                            </m:dPr>
                            <m:e>
                              <m:r>
                                <a:rPr lang="en-GB"/>
                                <m:t>1∙0.8</m:t>
                              </m:r>
                            </m:e>
                          </m:d>
                          <m:r>
                            <a:rPr lang="en-GB"/>
                            <m:t>+</m:t>
                          </m:r>
                          <m:d>
                            <m:dPr>
                              <m:ctrlPr>
                                <a:rPr lang="en-GB"/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/>
                                <m:t>∙0.8</m:t>
                              </m:r>
                            </m:e>
                          </m:d>
                        </m:num>
                        <m:den>
                          <m: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900" b="0" i="1" smtClean="0">
                          <a:solidFill>
                            <a:srgbClr val="006153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BAABC028-BF54-AC06-AE61-8AB6216B6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40" y="1016732"/>
                <a:ext cx="1440000" cy="4032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9599E062-528B-0104-73CA-40265645D020}"/>
                  </a:ext>
                </a:extLst>
              </p:cNvPr>
              <p:cNvSpPr txBox="1"/>
              <p:nvPr/>
            </p:nvSpPr>
            <p:spPr>
              <a:xfrm>
                <a:off x="10668508" y="1016732"/>
                <a:ext cx="936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 b="0" i="1">
                    <a:solidFill>
                      <a:srgbClr val="00615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∙0.8</m:t>
                          </m:r>
                        </m:num>
                        <m:den>
                          <m: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GB" sz="900" b="0" i="1" smtClean="0">
                          <a:solidFill>
                            <a:srgbClr val="006153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9599E062-528B-0104-73CA-40265645D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508" y="1016732"/>
                <a:ext cx="936000" cy="4032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696A27E4-AEDD-02F9-97C1-45C8762A8E99}"/>
                  </a:ext>
                </a:extLst>
              </p:cNvPr>
              <p:cNvSpPr txBox="1"/>
              <p:nvPr/>
            </p:nvSpPr>
            <p:spPr>
              <a:xfrm>
                <a:off x="3899756" y="4301883"/>
                <a:ext cx="1512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 b="0" i="1">
                    <a:solidFill>
                      <a:srgbClr val="00615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/>
                              </m:ctrlPr>
                            </m:dPr>
                            <m:e>
                              <m:r>
                                <a:rPr lang="en-GB"/>
                                <m:t>1∙0.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  <m:r>
                            <a:rPr lang="en-GB"/>
                            <m:t>+</m:t>
                          </m:r>
                          <m:d>
                            <m:dPr>
                              <m:ctrlPr>
                                <a:rPr lang="en-GB"/>
                              </m:ctrlPr>
                            </m:dPr>
                            <m:e>
                              <m:r>
                                <a:rPr lang="en-GB"/>
                                <m:t>1∙0.8</m:t>
                              </m:r>
                            </m:e>
                          </m:d>
                        </m:num>
                        <m:den>
                          <m: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900" b="0" i="1" smtClean="0">
                          <a:solidFill>
                            <a:srgbClr val="006153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GB" sz="900" b="0" i="1" smtClean="0">
                          <a:solidFill>
                            <a:srgbClr val="006153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696A27E4-AEDD-02F9-97C1-45C8762A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756" y="4301883"/>
                <a:ext cx="1512000" cy="4032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FC50487C-F26C-BA18-87FF-1A716A1E3440}"/>
                  </a:ext>
                </a:extLst>
              </p:cNvPr>
              <p:cNvSpPr txBox="1"/>
              <p:nvPr/>
            </p:nvSpPr>
            <p:spPr>
              <a:xfrm>
                <a:off x="5843972" y="4301883"/>
                <a:ext cx="1944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 b="0" i="1">
                    <a:solidFill>
                      <a:srgbClr val="00615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/>
                              </m:ctrlPr>
                            </m:dPr>
                            <m:e>
                              <m:r>
                                <a:rPr lang="en-GB"/>
                                <m:t>1∙0.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  <m:r>
                            <a:rPr lang="en-GB"/>
                            <m:t>+</m:t>
                          </m:r>
                          <m:d>
                            <m:dPr>
                              <m:ctrlPr>
                                <a:rPr lang="en-GB"/>
                              </m:ctrlPr>
                            </m:dPr>
                            <m:e>
                              <m:r>
                                <a:rPr lang="en-GB"/>
                                <m:t>1∙0.8</m:t>
                              </m:r>
                            </m:e>
                          </m:d>
                          <m:r>
                            <a:rPr lang="en-GB" smtClean="0"/>
                            <m:t>+</m:t>
                          </m:r>
                          <m:d>
                            <m:dPr>
                              <m:ctrlPr>
                                <a:rPr lang="en-GB"/>
                              </m:ctrlPr>
                            </m:dPr>
                            <m:e>
                              <m:r>
                                <a:rPr lang="en-GB"/>
                                <m:t>1∙0.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num>
                        <m:den>
                          <m: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900" b="0" i="1" smtClean="0">
                          <a:solidFill>
                            <a:srgbClr val="006153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GB" sz="900" b="0" i="1" smtClean="0">
                          <a:solidFill>
                            <a:srgbClr val="006153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FC50487C-F26C-BA18-87FF-1A716A1E3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972" y="4301883"/>
                <a:ext cx="1944000" cy="4032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378CE49-A9AB-EB0C-ABD9-A924A675D125}"/>
                  </a:ext>
                </a:extLst>
              </p:cNvPr>
              <p:cNvSpPr txBox="1"/>
              <p:nvPr/>
            </p:nvSpPr>
            <p:spPr>
              <a:xfrm>
                <a:off x="8256240" y="4301883"/>
                <a:ext cx="1440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 b="0" i="1">
                    <a:solidFill>
                      <a:srgbClr val="00615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/>
                              </m:ctrlPr>
                            </m:dPr>
                            <m:e>
                              <m:r>
                                <a:rPr lang="en-GB"/>
                                <m:t>1∙0.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  <m:r>
                            <a:rPr lang="en-GB"/>
                            <m:t>+</m:t>
                          </m:r>
                          <m:d>
                            <m:dPr>
                              <m:ctrlPr>
                                <a:rPr lang="en-GB"/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/>
                                <m:t>∙0.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num>
                        <m:den>
                          <m: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900" b="0" i="1" smtClean="0">
                          <a:solidFill>
                            <a:srgbClr val="006153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GB" sz="900" b="0" i="1" smtClean="0">
                          <a:solidFill>
                            <a:srgbClr val="006153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378CE49-A9AB-EB0C-ABD9-A924A675D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40" y="4301883"/>
                <a:ext cx="1440000" cy="4032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D1A775B0-2BA8-47FF-0A2B-AC29A3157612}"/>
                  </a:ext>
                </a:extLst>
              </p:cNvPr>
              <p:cNvSpPr txBox="1"/>
              <p:nvPr/>
            </p:nvSpPr>
            <p:spPr>
              <a:xfrm>
                <a:off x="10668508" y="4301883"/>
                <a:ext cx="936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 b="0" i="1">
                    <a:solidFill>
                      <a:srgbClr val="00615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∙0.</m:t>
                          </m:r>
                          <m: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GB" sz="900" b="0" i="1" smtClean="0">
                          <a:solidFill>
                            <a:srgbClr val="006153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GB" sz="900" b="0" i="1" smtClean="0">
                          <a:solidFill>
                            <a:srgbClr val="006153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D1A775B0-2BA8-47FF-0A2B-AC29A3157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508" y="4301883"/>
                <a:ext cx="936000" cy="4032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0ED6805-E313-E2AF-ADBC-BDC698811929}"/>
                  </a:ext>
                </a:extLst>
              </p:cNvPr>
              <p:cNvSpPr txBox="1"/>
              <p:nvPr/>
            </p:nvSpPr>
            <p:spPr>
              <a:xfrm>
                <a:off x="1739516" y="4293096"/>
                <a:ext cx="1512000" cy="403200"/>
              </a:xfrm>
              <a:prstGeom prst="rect">
                <a:avLst/>
              </a:prstGeom>
              <a:solidFill>
                <a:srgbClr val="C6EFCE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 b="0" i="1">
                    <a:solidFill>
                      <a:srgbClr val="00615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/>
                              </m:ctrlPr>
                            </m:dPr>
                            <m:e>
                              <m:r>
                                <a:rPr lang="en-GB"/>
                                <m:t>1∙0.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  <m:r>
                            <a:rPr lang="en-GB"/>
                            <m:t>+</m:t>
                          </m:r>
                          <m:d>
                            <m:dPr>
                              <m:ctrlPr>
                                <a:rPr lang="en-GB"/>
                              </m:ctrlPr>
                            </m:dPr>
                            <m:e>
                              <m:r>
                                <a:rPr lang="en-GB"/>
                                <m:t>1∙0.8</m:t>
                              </m:r>
                            </m:e>
                          </m:d>
                        </m:num>
                        <m:den>
                          <m:r>
                            <a:rPr lang="en-GB" sz="900" b="0" i="1" smtClean="0">
                              <a:solidFill>
                                <a:srgbClr val="00615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900" b="0" i="1" smtClean="0">
                          <a:solidFill>
                            <a:srgbClr val="006153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GB" sz="900" b="0" i="1" smtClean="0">
                          <a:solidFill>
                            <a:srgbClr val="006153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0ED6805-E313-E2AF-ADBC-BDC698811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16" y="4293096"/>
                <a:ext cx="1512000" cy="4032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8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506</Words>
  <Application>Microsoft Office PowerPoint</Application>
  <PresentationFormat>Widescreen</PresentationFormat>
  <Paragraphs>386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Jack</dc:creator>
  <cp:lastModifiedBy>Duncan Jack</cp:lastModifiedBy>
  <cp:revision>52</cp:revision>
  <dcterms:created xsi:type="dcterms:W3CDTF">2022-06-30T08:50:42Z</dcterms:created>
  <dcterms:modified xsi:type="dcterms:W3CDTF">2022-06-30T13:39:00Z</dcterms:modified>
</cp:coreProperties>
</file>