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8" r:id="rId7"/>
    <p:sldId id="264" r:id="rId8"/>
    <p:sldId id="265" r:id="rId9"/>
    <p:sldId id="269" r:id="rId10"/>
    <p:sldId id="27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00"/>
    <a:srgbClr val="375C9E"/>
    <a:srgbClr val="9DC3E6"/>
    <a:srgbClr val="AFABAB"/>
    <a:srgbClr val="FFD96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0" autoAdjust="0"/>
    <p:restoredTop sz="96941" autoAdjust="0"/>
  </p:normalViewPr>
  <p:slideViewPr>
    <p:cSldViewPr>
      <p:cViewPr varScale="1">
        <p:scale>
          <a:sx n="131" d="100"/>
          <a:sy n="131" d="100"/>
        </p:scale>
        <p:origin x="84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FBF47A7F-0017-484C-A21A-FD154ADB4040}"/>
    <pc:docChg chg="undo custSel modSld">
      <pc:chgData name="Duncan Jack" userId="b02d8bf3-2e10-4dd6-9d46-14f260c151d2" providerId="ADAL" clId="{FBF47A7F-0017-484C-A21A-FD154ADB4040}" dt="2020-08-17T00:39:06.145" v="5" actId="13822"/>
      <pc:docMkLst>
        <pc:docMk/>
      </pc:docMkLst>
      <pc:sldChg chg="modSp mod">
        <pc:chgData name="Duncan Jack" userId="b02d8bf3-2e10-4dd6-9d46-14f260c151d2" providerId="ADAL" clId="{FBF47A7F-0017-484C-A21A-FD154ADB4040}" dt="2020-08-17T00:39:06.145" v="5" actId="13822"/>
        <pc:sldMkLst>
          <pc:docMk/>
          <pc:sldMk cId="1121025642" sldId="262"/>
        </pc:sldMkLst>
        <pc:spChg chg="mod">
          <ac:chgData name="Duncan Jack" userId="b02d8bf3-2e10-4dd6-9d46-14f260c151d2" providerId="ADAL" clId="{FBF47A7F-0017-484C-A21A-FD154ADB4040}" dt="2020-08-17T00:36:51.235" v="2" actId="13822"/>
          <ac:spMkLst>
            <pc:docMk/>
            <pc:sldMk cId="1121025642" sldId="262"/>
            <ac:spMk id="223" creationId="{C0791257-4B4F-4B18-ACCB-EFB8241F4686}"/>
          </ac:spMkLst>
        </pc:spChg>
        <pc:spChg chg="mod">
          <ac:chgData name="Duncan Jack" userId="b02d8bf3-2e10-4dd6-9d46-14f260c151d2" providerId="ADAL" clId="{FBF47A7F-0017-484C-A21A-FD154ADB4040}" dt="2020-08-17T00:36:51.235" v="2" actId="13822"/>
          <ac:spMkLst>
            <pc:docMk/>
            <pc:sldMk cId="1121025642" sldId="262"/>
            <ac:spMk id="224" creationId="{71CDB08E-99C6-4DDE-BF1D-C8B150C0CEA7}"/>
          </ac:spMkLst>
        </pc:spChg>
        <pc:spChg chg="mod">
          <ac:chgData name="Duncan Jack" userId="b02d8bf3-2e10-4dd6-9d46-14f260c151d2" providerId="ADAL" clId="{FBF47A7F-0017-484C-A21A-FD154ADB4040}" dt="2020-08-17T00:39:06.145" v="5" actId="13822"/>
          <ac:spMkLst>
            <pc:docMk/>
            <pc:sldMk cId="1121025642" sldId="262"/>
            <ac:spMk id="229" creationId="{2D302D49-CB18-40E1-B64A-FB06A86A2553}"/>
          </ac:spMkLst>
        </pc:spChg>
        <pc:spChg chg="mod">
          <ac:chgData name="Duncan Jack" userId="b02d8bf3-2e10-4dd6-9d46-14f260c151d2" providerId="ADAL" clId="{FBF47A7F-0017-484C-A21A-FD154ADB4040}" dt="2020-08-17T00:39:06.145" v="5" actId="13822"/>
          <ac:spMkLst>
            <pc:docMk/>
            <pc:sldMk cId="1121025642" sldId="262"/>
            <ac:spMk id="230" creationId="{D7A5BD1B-AC2B-47DC-934B-BE9DF088D352}"/>
          </ac:spMkLst>
        </pc:spChg>
      </pc:sldChg>
    </pc:docChg>
  </pc:docChgLst>
  <pc:docChgLst>
    <pc:chgData name="Duncan Jack" userId="b02d8bf3-2e10-4dd6-9d46-14f260c151d2" providerId="ADAL" clId="{1901252D-558C-4DAF-8B5E-2FE5A08D287A}"/>
    <pc:docChg chg="undo custSel addSld modSld sldOrd">
      <pc:chgData name="Duncan Jack" userId="b02d8bf3-2e10-4dd6-9d46-14f260c151d2" providerId="ADAL" clId="{1901252D-558C-4DAF-8B5E-2FE5A08D287A}" dt="2020-05-22T23:13:41.837" v="267"/>
      <pc:docMkLst>
        <pc:docMk/>
      </pc:docMkLst>
      <pc:sldChg chg="modSp mod">
        <pc:chgData name="Duncan Jack" userId="b02d8bf3-2e10-4dd6-9d46-14f260c151d2" providerId="ADAL" clId="{1901252D-558C-4DAF-8B5E-2FE5A08D287A}" dt="2020-05-18T09:10:16.088" v="208" actId="20577"/>
        <pc:sldMkLst>
          <pc:docMk/>
          <pc:sldMk cId="1578304827" sldId="264"/>
        </pc:sldMkLst>
        <pc:spChg chg="mod">
          <ac:chgData name="Duncan Jack" userId="b02d8bf3-2e10-4dd6-9d46-14f260c151d2" providerId="ADAL" clId="{1901252D-558C-4DAF-8B5E-2FE5A08D287A}" dt="2020-05-18T09:10:16.088" v="208" actId="20577"/>
          <ac:spMkLst>
            <pc:docMk/>
            <pc:sldMk cId="1578304827" sldId="264"/>
            <ac:spMk id="27" creationId="{4E4689D0-47DE-4C07-8F3D-10C6575BB033}"/>
          </ac:spMkLst>
        </pc:spChg>
      </pc:sldChg>
      <pc:sldChg chg="modSp mod">
        <pc:chgData name="Duncan Jack" userId="b02d8bf3-2e10-4dd6-9d46-14f260c151d2" providerId="ADAL" clId="{1901252D-558C-4DAF-8B5E-2FE5A08D287A}" dt="2020-05-18T09:10:51.096" v="213" actId="20577"/>
        <pc:sldMkLst>
          <pc:docMk/>
          <pc:sldMk cId="696284814" sldId="265"/>
        </pc:sldMkLst>
        <pc:spChg chg="mod">
          <ac:chgData name="Duncan Jack" userId="b02d8bf3-2e10-4dd6-9d46-14f260c151d2" providerId="ADAL" clId="{1901252D-558C-4DAF-8B5E-2FE5A08D287A}" dt="2020-05-18T09:10:51.096" v="213" actId="20577"/>
          <ac:spMkLst>
            <pc:docMk/>
            <pc:sldMk cId="696284814" sldId="265"/>
            <ac:spMk id="27" creationId="{65932F62-3E07-4D5D-A041-ADE00CE4A184}"/>
          </ac:spMkLst>
        </pc:spChg>
      </pc:sldChg>
      <pc:sldChg chg="modSp mod">
        <pc:chgData name="Duncan Jack" userId="b02d8bf3-2e10-4dd6-9d46-14f260c151d2" providerId="ADAL" clId="{1901252D-558C-4DAF-8B5E-2FE5A08D287A}" dt="2020-05-22T23:00:20.749" v="266"/>
        <pc:sldMkLst>
          <pc:docMk/>
          <pc:sldMk cId="2713654722" sldId="266"/>
        </pc:sldMkLst>
        <pc:spChg chg="mod">
          <ac:chgData name="Duncan Jack" userId="b02d8bf3-2e10-4dd6-9d46-14f260c151d2" providerId="ADAL" clId="{1901252D-558C-4DAF-8B5E-2FE5A08D287A}" dt="2020-05-22T23:00:20.749" v="266"/>
          <ac:spMkLst>
            <pc:docMk/>
            <pc:sldMk cId="2713654722" sldId="266"/>
            <ac:spMk id="27" creationId="{5F6939D3-4343-40EE-AEB2-DDB0E5405B92}"/>
          </ac:spMkLst>
        </pc:spChg>
      </pc:sldChg>
      <pc:sldChg chg="modSp mod">
        <pc:chgData name="Duncan Jack" userId="b02d8bf3-2e10-4dd6-9d46-14f260c151d2" providerId="ADAL" clId="{1901252D-558C-4DAF-8B5E-2FE5A08D287A}" dt="2020-05-22T23:13:41.837" v="267"/>
        <pc:sldMkLst>
          <pc:docMk/>
          <pc:sldMk cId="1643596042" sldId="267"/>
        </pc:sldMkLst>
        <pc:spChg chg="mod">
          <ac:chgData name="Duncan Jack" userId="b02d8bf3-2e10-4dd6-9d46-14f260c151d2" providerId="ADAL" clId="{1901252D-558C-4DAF-8B5E-2FE5A08D287A}" dt="2020-05-22T23:13:41.837" v="267"/>
          <ac:spMkLst>
            <pc:docMk/>
            <pc:sldMk cId="1643596042" sldId="267"/>
            <ac:spMk id="27" creationId="{5F6939D3-4343-40EE-AEB2-DDB0E5405B92}"/>
          </ac:spMkLst>
        </pc:spChg>
      </pc:sldChg>
      <pc:sldChg chg="modSp mod">
        <pc:chgData name="Duncan Jack" userId="b02d8bf3-2e10-4dd6-9d46-14f260c151d2" providerId="ADAL" clId="{1901252D-558C-4DAF-8B5E-2FE5A08D287A}" dt="2020-05-18T09:09:46.304" v="205" actId="20577"/>
        <pc:sldMkLst>
          <pc:docMk/>
          <pc:sldMk cId="1248762089" sldId="268"/>
        </pc:sldMkLst>
        <pc:spChg chg="mod">
          <ac:chgData name="Duncan Jack" userId="b02d8bf3-2e10-4dd6-9d46-14f260c151d2" providerId="ADAL" clId="{1901252D-558C-4DAF-8B5E-2FE5A08D287A}" dt="2020-05-18T09:09:46.304" v="205" actId="20577"/>
          <ac:spMkLst>
            <pc:docMk/>
            <pc:sldMk cId="1248762089" sldId="268"/>
            <ac:spMk id="3" creationId="{62986917-CBE8-4370-8BDC-2DB76E0BF6DD}"/>
          </ac:spMkLst>
        </pc:spChg>
      </pc:sldChg>
      <pc:sldChg chg="modSp add mod ord">
        <pc:chgData name="Duncan Jack" userId="b02d8bf3-2e10-4dd6-9d46-14f260c151d2" providerId="ADAL" clId="{1901252D-558C-4DAF-8B5E-2FE5A08D287A}" dt="2020-05-20T10:20:30.307" v="264" actId="20577"/>
        <pc:sldMkLst>
          <pc:docMk/>
          <pc:sldMk cId="3119382185" sldId="269"/>
        </pc:sldMkLst>
        <pc:spChg chg="mod">
          <ac:chgData name="Duncan Jack" userId="b02d8bf3-2e10-4dd6-9d46-14f260c151d2" providerId="ADAL" clId="{1901252D-558C-4DAF-8B5E-2FE5A08D287A}" dt="2020-05-20T10:20:30.307" v="264" actId="20577"/>
          <ac:spMkLst>
            <pc:docMk/>
            <pc:sldMk cId="3119382185" sldId="269"/>
            <ac:spMk id="3" creationId="{62986917-CBE8-4370-8BDC-2DB76E0BF6DD}"/>
          </ac:spMkLst>
        </pc:spChg>
        <pc:spChg chg="mod">
          <ac:chgData name="Duncan Jack" userId="b02d8bf3-2e10-4dd6-9d46-14f260c151d2" providerId="ADAL" clId="{1901252D-558C-4DAF-8B5E-2FE5A08D287A}" dt="2020-05-18T08:50:36.462" v="93" actId="207"/>
          <ac:spMkLst>
            <pc:docMk/>
            <pc:sldMk cId="3119382185" sldId="269"/>
            <ac:spMk id="199" creationId="{B053E1BC-BCB3-4FB7-A510-C3B70E216A13}"/>
          </ac:spMkLst>
        </pc:spChg>
        <pc:spChg chg="mod">
          <ac:chgData name="Duncan Jack" userId="b02d8bf3-2e10-4dd6-9d46-14f260c151d2" providerId="ADAL" clId="{1901252D-558C-4DAF-8B5E-2FE5A08D287A}" dt="2020-05-18T08:50:17.302" v="80" actId="207"/>
          <ac:spMkLst>
            <pc:docMk/>
            <pc:sldMk cId="3119382185" sldId="269"/>
            <ac:spMk id="200" creationId="{E86A6687-B721-4479-8D83-838BA5A6656C}"/>
          </ac:spMkLst>
        </pc:spChg>
        <pc:spChg chg="mod">
          <ac:chgData name="Duncan Jack" userId="b02d8bf3-2e10-4dd6-9d46-14f260c151d2" providerId="ADAL" clId="{1901252D-558C-4DAF-8B5E-2FE5A08D287A}" dt="2020-05-18T08:51:24.378" v="98" actId="207"/>
          <ac:spMkLst>
            <pc:docMk/>
            <pc:sldMk cId="3119382185" sldId="269"/>
            <ac:spMk id="206" creationId="{0BF8EF9F-86F9-4C33-9DD7-9E75685A337D}"/>
          </ac:spMkLst>
        </pc:spChg>
        <pc:graphicFrameChg chg="modGraphic">
          <ac:chgData name="Duncan Jack" userId="b02d8bf3-2e10-4dd6-9d46-14f260c151d2" providerId="ADAL" clId="{1901252D-558C-4DAF-8B5E-2FE5A08D287A}" dt="2020-05-18T08:52:05.805" v="104"/>
          <ac:graphicFrameMkLst>
            <pc:docMk/>
            <pc:sldMk cId="3119382185" sldId="269"/>
            <ac:graphicFrameMk id="119" creationId="{8306F872-65CA-480B-9EEC-548A14459185}"/>
          </ac:graphicFrameMkLst>
        </pc:graphicFrameChg>
      </pc:sldChg>
      <pc:sldChg chg="modSp add mod ord">
        <pc:chgData name="Duncan Jack" userId="b02d8bf3-2e10-4dd6-9d46-14f260c151d2" providerId="ADAL" clId="{1901252D-558C-4DAF-8B5E-2FE5A08D287A}" dt="2020-05-22T22:57:31.385" v="265"/>
        <pc:sldMkLst>
          <pc:docMk/>
          <pc:sldMk cId="846770800" sldId="270"/>
        </pc:sldMkLst>
        <pc:spChg chg="mod">
          <ac:chgData name="Duncan Jack" userId="b02d8bf3-2e10-4dd6-9d46-14f260c151d2" providerId="ADAL" clId="{1901252D-558C-4DAF-8B5E-2FE5A08D287A}" dt="2020-05-22T22:57:31.385" v="265"/>
          <ac:spMkLst>
            <pc:docMk/>
            <pc:sldMk cId="846770800" sldId="270"/>
            <ac:spMk id="27" creationId="{4E4689D0-47DE-4C07-8F3D-10C6575BB033}"/>
          </ac:spMkLst>
        </pc:spChg>
        <pc:spChg chg="mod">
          <ac:chgData name="Duncan Jack" userId="b02d8bf3-2e10-4dd6-9d46-14f260c151d2" providerId="ADAL" clId="{1901252D-558C-4DAF-8B5E-2FE5A08D287A}" dt="2020-05-18T09:04:15.888" v="172" actId="207"/>
          <ac:spMkLst>
            <pc:docMk/>
            <pc:sldMk cId="846770800" sldId="270"/>
            <ac:spMk id="212" creationId="{55EEB8A2-8EB1-4650-B146-24CBF2CD5F60}"/>
          </ac:spMkLst>
        </pc:spChg>
        <pc:spChg chg="mod">
          <ac:chgData name="Duncan Jack" userId="b02d8bf3-2e10-4dd6-9d46-14f260c151d2" providerId="ADAL" clId="{1901252D-558C-4DAF-8B5E-2FE5A08D287A}" dt="2020-05-18T09:05:08.384" v="180" actId="207"/>
          <ac:spMkLst>
            <pc:docMk/>
            <pc:sldMk cId="846770800" sldId="270"/>
            <ac:spMk id="224" creationId="{71CDB08E-99C6-4DDE-BF1D-C8B150C0CEA7}"/>
          </ac:spMkLst>
        </pc:spChg>
        <pc:grpChg chg="mod">
          <ac:chgData name="Duncan Jack" userId="b02d8bf3-2e10-4dd6-9d46-14f260c151d2" providerId="ADAL" clId="{1901252D-558C-4DAF-8B5E-2FE5A08D287A}" dt="2020-05-18T09:04:44.024" v="175" actId="207"/>
          <ac:grpSpMkLst>
            <pc:docMk/>
            <pc:sldMk cId="846770800" sldId="270"/>
            <ac:grpSpMk id="219" creationId="{E291EE03-402C-4AD7-8418-44BCF47861E4}"/>
          </ac:grpSpMkLst>
        </pc:grpChg>
        <pc:graphicFrameChg chg="mod modGraphic">
          <ac:chgData name="Duncan Jack" userId="b02d8bf3-2e10-4dd6-9d46-14f260c151d2" providerId="ADAL" clId="{1901252D-558C-4DAF-8B5E-2FE5A08D287A}" dt="2020-05-18T09:03:25.988" v="167"/>
          <ac:graphicFrameMkLst>
            <pc:docMk/>
            <pc:sldMk cId="846770800" sldId="270"/>
            <ac:graphicFrameMk id="119" creationId="{8306F872-65CA-480B-9EEC-548A14459185}"/>
          </ac:graphicFrameMkLst>
        </pc:graphicFrameChg>
      </pc:sldChg>
    </pc:docChg>
  </pc:docChgLst>
  <pc:docChgLst>
    <pc:chgData name="Duncan Jack" userId="b02d8bf3-2e10-4dd6-9d46-14f260c151d2" providerId="ADAL" clId="{A018E1BB-2D40-4D3F-966C-8B8B469DEC01}"/>
    <pc:docChg chg="custSel modSld">
      <pc:chgData name="Duncan Jack" userId="b02d8bf3-2e10-4dd6-9d46-14f260c151d2" providerId="ADAL" clId="{A018E1BB-2D40-4D3F-966C-8B8B469DEC01}" dt="2020-07-20T08:54:30.318" v="10" actId="478"/>
      <pc:docMkLst>
        <pc:docMk/>
      </pc:docMkLst>
      <pc:sldChg chg="addSp delSp modSp mod">
        <pc:chgData name="Duncan Jack" userId="b02d8bf3-2e10-4dd6-9d46-14f260c151d2" providerId="ADAL" clId="{A018E1BB-2D40-4D3F-966C-8B8B469DEC01}" dt="2020-07-20T08:54:30.318" v="10" actId="478"/>
        <pc:sldMkLst>
          <pc:docMk/>
          <pc:sldMk cId="1248762089" sldId="268"/>
        </pc:sldMkLst>
        <pc:spChg chg="add del mod">
          <ac:chgData name="Duncan Jack" userId="b02d8bf3-2e10-4dd6-9d46-14f260c151d2" providerId="ADAL" clId="{A018E1BB-2D40-4D3F-966C-8B8B469DEC01}" dt="2020-07-20T08:54:19.928" v="9" actId="478"/>
          <ac:spMkLst>
            <pc:docMk/>
            <pc:sldMk cId="1248762089" sldId="268"/>
            <ac:spMk id="4" creationId="{E3206F65-D493-445F-B589-1ED07EB18E16}"/>
          </ac:spMkLst>
        </pc:spChg>
        <pc:spChg chg="del mod topLvl">
          <ac:chgData name="Duncan Jack" userId="b02d8bf3-2e10-4dd6-9d46-14f260c151d2" providerId="ADAL" clId="{A018E1BB-2D40-4D3F-966C-8B8B469DEC01}" dt="2020-07-20T08:53:40.834" v="5" actId="478"/>
          <ac:spMkLst>
            <pc:docMk/>
            <pc:sldMk cId="1248762089" sldId="268"/>
            <ac:spMk id="29" creationId="{B50AD7FF-5BFA-4DAD-B5B2-EE1FCA618CA0}"/>
          </ac:spMkLst>
        </pc:spChg>
        <pc:spChg chg="del mod topLvl">
          <ac:chgData name="Duncan Jack" userId="b02d8bf3-2e10-4dd6-9d46-14f260c151d2" providerId="ADAL" clId="{A018E1BB-2D40-4D3F-966C-8B8B469DEC01}" dt="2020-07-20T08:54:30.318" v="10" actId="478"/>
          <ac:spMkLst>
            <pc:docMk/>
            <pc:sldMk cId="1248762089" sldId="268"/>
            <ac:spMk id="30" creationId="{561217FA-551E-40AC-8131-9ABCB317E706}"/>
          </ac:spMkLst>
        </pc:spChg>
        <pc:grpChg chg="add del mod">
          <ac:chgData name="Duncan Jack" userId="b02d8bf3-2e10-4dd6-9d46-14f260c151d2" providerId="ADAL" clId="{A018E1BB-2D40-4D3F-966C-8B8B469DEC01}" dt="2020-07-20T08:53:19.537" v="2" actId="165"/>
          <ac:grpSpMkLst>
            <pc:docMk/>
            <pc:sldMk cId="1248762089" sldId="268"/>
            <ac:grpSpMk id="28" creationId="{8BD29DC8-5070-480B-8756-812E539EED5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6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3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4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1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20CD-8A6C-4E5C-93C3-86C35A6E0447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51CE-F571-4E69-AE0E-183DEBD75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5005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0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3824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986917-CBE8-4370-8BDC-2DB76E0BF6DD}"/>
              </a:ext>
            </a:extLst>
          </p:cNvPr>
          <p:cNvSpPr txBox="1"/>
          <p:nvPr/>
        </p:nvSpPr>
        <p:spPr>
          <a:xfrm>
            <a:off x="990521" y="4592161"/>
            <a:ext cx="460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116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68574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986917-CBE8-4370-8BDC-2DB76E0BF6DD}"/>
              </a:ext>
            </a:extLst>
          </p:cNvPr>
          <p:cNvSpPr txBox="1"/>
          <p:nvPr/>
        </p:nvSpPr>
        <p:spPr>
          <a:xfrm>
            <a:off x="990521" y="459216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487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73590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4689D0-47DE-4C07-8F3D-10C6575BB033}"/>
              </a:ext>
            </a:extLst>
          </p:cNvPr>
          <p:cNvSpPr txBox="1"/>
          <p:nvPr/>
        </p:nvSpPr>
        <p:spPr>
          <a:xfrm>
            <a:off x="990521" y="459216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7830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75587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932F62-3E07-4D5D-A041-ADE00CE4A184}"/>
              </a:ext>
            </a:extLst>
          </p:cNvPr>
          <p:cNvSpPr txBox="1"/>
          <p:nvPr/>
        </p:nvSpPr>
        <p:spPr>
          <a:xfrm>
            <a:off x="990521" y="459216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9628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34908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986917-CBE8-4370-8BDC-2DB76E0BF6DD}"/>
              </a:ext>
            </a:extLst>
          </p:cNvPr>
          <p:cNvSpPr txBox="1"/>
          <p:nvPr/>
        </p:nvSpPr>
        <p:spPr>
          <a:xfrm>
            <a:off x="990521" y="4592161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93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8064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4689D0-47DE-4C07-8F3D-10C6575BB033}"/>
              </a:ext>
            </a:extLst>
          </p:cNvPr>
          <p:cNvSpPr txBox="1"/>
          <p:nvPr/>
        </p:nvSpPr>
        <p:spPr>
          <a:xfrm>
            <a:off x="990521" y="4592161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4677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15457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(1,2,2)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6939D3-4343-40EE-AEB2-DDB0E5405B92}"/>
              </a:ext>
            </a:extLst>
          </p:cNvPr>
          <p:cNvSpPr txBox="1"/>
          <p:nvPr/>
        </p:nvSpPr>
        <p:spPr>
          <a:xfrm>
            <a:off x="990521" y="4592161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1365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>
            <a:extLst>
              <a:ext uri="{FF2B5EF4-FFF2-40B4-BE49-F238E27FC236}">
                <a16:creationId xmlns:a16="http://schemas.microsoft.com/office/drawing/2014/main" id="{8306F872-65CA-480B-9EEC-548A1445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56496"/>
              </p:ext>
            </p:extLst>
          </p:nvPr>
        </p:nvGraphicFramePr>
        <p:xfrm>
          <a:off x="4427984" y="1196752"/>
          <a:ext cx="37444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58742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0025748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845298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08480912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936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685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27124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59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693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9980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190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0706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8996"/>
                  </a:ext>
                </a:extLst>
              </a:tr>
            </a:tbl>
          </a:graphicData>
        </a:graphic>
      </p:graphicFrame>
      <p:grpSp>
        <p:nvGrpSpPr>
          <p:cNvPr id="25" name="(1,1,2)">
            <a:extLst>
              <a:ext uri="{FF2B5EF4-FFF2-40B4-BE49-F238E27FC236}">
                <a16:creationId xmlns:a16="http://schemas.microsoft.com/office/drawing/2014/main" id="{D14DDC6E-4707-4AB3-BBA1-9D8F099CA982}"/>
              </a:ext>
            </a:extLst>
          </p:cNvPr>
          <p:cNvGrpSpPr/>
          <p:nvPr/>
        </p:nvGrpSpPr>
        <p:grpSpPr>
          <a:xfrm>
            <a:off x="1187624" y="1845016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4C657B-4C05-4153-80D2-9E2A66B89864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8" name="Cube 187">
              <a:extLst>
                <a:ext uri="{FF2B5EF4-FFF2-40B4-BE49-F238E27FC236}">
                  <a16:creationId xmlns:a16="http://schemas.microsoft.com/office/drawing/2014/main" id="{4CA5E2D3-A815-4C30-BE7B-5906BC1794A4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(1,1,2)</a:t>
              </a:r>
            </a:p>
          </p:txBody>
        </p:sp>
      </p:grpSp>
      <p:grpSp>
        <p:nvGrpSpPr>
          <p:cNvPr id="189" name="(2,1,2)">
            <a:extLst>
              <a:ext uri="{FF2B5EF4-FFF2-40B4-BE49-F238E27FC236}">
                <a16:creationId xmlns:a16="http://schemas.microsoft.com/office/drawing/2014/main" id="{EBEA1CC0-DA15-4C83-AD9D-847F71CDDA45}"/>
              </a:ext>
            </a:extLst>
          </p:cNvPr>
          <p:cNvGrpSpPr/>
          <p:nvPr/>
        </p:nvGrpSpPr>
        <p:grpSpPr>
          <a:xfrm>
            <a:off x="1835792" y="1844920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FAE87B1-B14F-472B-BDC9-19C8BFF8B28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4" name="Cube 193">
              <a:extLst>
                <a:ext uri="{FF2B5EF4-FFF2-40B4-BE49-F238E27FC236}">
                  <a16:creationId xmlns:a16="http://schemas.microsoft.com/office/drawing/2014/main" id="{AAC4C314-1DBE-4873-B0CD-F3B5AF4B7751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(2,1,2)</a:t>
              </a:r>
            </a:p>
          </p:txBody>
        </p:sp>
      </p:grpSp>
      <p:grpSp>
        <p:nvGrpSpPr>
          <p:cNvPr id="195" name="(1,2,2)">
            <a:extLst>
              <a:ext uri="{FF2B5EF4-FFF2-40B4-BE49-F238E27FC236}">
                <a16:creationId xmlns:a16="http://schemas.microsoft.com/office/drawing/2014/main" id="{B840B86E-41C6-4F8F-A96B-FBEF27B4BF62}"/>
              </a:ext>
            </a:extLst>
          </p:cNvPr>
          <p:cNvGrpSpPr/>
          <p:nvPr/>
        </p:nvGrpSpPr>
        <p:grpSpPr>
          <a:xfrm>
            <a:off x="1187624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53E1BC-BCB3-4FB7-A510-C3B70E216A1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0" name="Cube 199">
              <a:extLst>
                <a:ext uri="{FF2B5EF4-FFF2-40B4-BE49-F238E27FC236}">
                  <a16:creationId xmlns:a16="http://schemas.microsoft.com/office/drawing/2014/main" id="{E86A6687-B721-4479-8D83-838BA5A6656C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(1,2,2)y</a:t>
              </a:r>
            </a:p>
          </p:txBody>
        </p:sp>
      </p:grpSp>
      <p:grpSp>
        <p:nvGrpSpPr>
          <p:cNvPr id="201" name="(2,2,2)">
            <a:extLst>
              <a:ext uri="{FF2B5EF4-FFF2-40B4-BE49-F238E27FC236}">
                <a16:creationId xmlns:a16="http://schemas.microsoft.com/office/drawing/2014/main" id="{0ED495E8-6348-43DF-AF86-E7CDB718FBE2}"/>
              </a:ext>
            </a:extLst>
          </p:cNvPr>
          <p:cNvGrpSpPr/>
          <p:nvPr/>
        </p:nvGrpSpPr>
        <p:grpSpPr>
          <a:xfrm>
            <a:off x="1835696" y="1196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BBEC33A-06DD-407E-AEFC-2CC6564FAAA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6" name="Cube 205">
              <a:extLst>
                <a:ext uri="{FF2B5EF4-FFF2-40B4-BE49-F238E27FC236}">
                  <a16:creationId xmlns:a16="http://schemas.microsoft.com/office/drawing/2014/main" id="{0BF8EF9F-86F9-4C33-9DD7-9E75685A337D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(2,2,2)</a:t>
              </a:r>
            </a:p>
          </p:txBody>
        </p:sp>
      </p:grpSp>
      <p:grpSp>
        <p:nvGrpSpPr>
          <p:cNvPr id="207" name="(1,1,1)">
            <a:extLst>
              <a:ext uri="{FF2B5EF4-FFF2-40B4-BE49-F238E27FC236}">
                <a16:creationId xmlns:a16="http://schemas.microsoft.com/office/drawing/2014/main" id="{E65FF0C4-34FD-4940-A84F-A8719EFFF8C0}"/>
              </a:ext>
            </a:extLst>
          </p:cNvPr>
          <p:cNvGrpSpPr/>
          <p:nvPr/>
        </p:nvGrpSpPr>
        <p:grpSpPr>
          <a:xfrm>
            <a:off x="971600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75117C0-EFA0-4961-A006-A14FA88A10F3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2" name="Cube 211">
              <a:extLst>
                <a:ext uri="{FF2B5EF4-FFF2-40B4-BE49-F238E27FC236}">
                  <a16:creationId xmlns:a16="http://schemas.microsoft.com/office/drawing/2014/main" id="{55EEB8A2-8EB1-4650-B146-24CBF2CD5F60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(1,1,1)</a:t>
              </a:r>
            </a:p>
          </p:txBody>
        </p:sp>
      </p:grpSp>
      <p:grpSp>
        <p:nvGrpSpPr>
          <p:cNvPr id="213" name="(2,1,1)">
            <a:extLst>
              <a:ext uri="{FF2B5EF4-FFF2-40B4-BE49-F238E27FC236}">
                <a16:creationId xmlns:a16="http://schemas.microsoft.com/office/drawing/2014/main" id="{6ABBEB7E-967F-4319-8655-0948AA83D511}"/>
              </a:ext>
            </a:extLst>
          </p:cNvPr>
          <p:cNvGrpSpPr/>
          <p:nvPr/>
        </p:nvGrpSpPr>
        <p:grpSpPr>
          <a:xfrm>
            <a:off x="1619672" y="2060944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045F050-93D2-4DAD-AABF-5522EB37EB4E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CC913804-9E75-4EE2-8148-112FC4D71FB2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(2,1,1)</a:t>
              </a:r>
            </a:p>
          </p:txBody>
        </p:sp>
      </p:grpSp>
      <p:grpSp>
        <p:nvGrpSpPr>
          <p:cNvPr id="219" name="(1,2,1)">
            <a:extLst>
              <a:ext uri="{FF2B5EF4-FFF2-40B4-BE49-F238E27FC236}">
                <a16:creationId xmlns:a16="http://schemas.microsoft.com/office/drawing/2014/main" id="{E291EE03-402C-4AD7-8418-44BCF47861E4}"/>
              </a:ext>
            </a:extLst>
          </p:cNvPr>
          <p:cNvGrpSpPr/>
          <p:nvPr/>
        </p:nvGrpSpPr>
        <p:grpSpPr>
          <a:xfrm>
            <a:off x="971600" y="1412872"/>
            <a:ext cx="864000" cy="864000"/>
            <a:chOff x="4572000" y="4725240"/>
            <a:chExt cx="864000" cy="864000"/>
          </a:xfrm>
          <a:solidFill>
            <a:srgbClr val="FFFF00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791257-4B4F-4B18-ACCB-EFB8241F4686}"/>
                </a:ext>
              </a:extLst>
            </p:cNvPr>
            <p:cNvSpPr/>
            <p:nvPr/>
          </p:nvSpPr>
          <p:spPr>
            <a:xfrm>
              <a:off x="4680084" y="48331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71CDB08E-99C6-4DDE-BF1D-C8B150C0CEA7}"/>
                </a:ext>
              </a:extLst>
            </p:cNvPr>
            <p:cNvSpPr/>
            <p:nvPr/>
          </p:nvSpPr>
          <p:spPr>
            <a:xfrm>
              <a:off x="4572000" y="4725240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(1,2,1)</a:t>
              </a:r>
            </a:p>
          </p:txBody>
        </p:sp>
      </p:grpSp>
      <p:grpSp>
        <p:nvGrpSpPr>
          <p:cNvPr id="2" name="(2,2,1)">
            <a:extLst>
              <a:ext uri="{FF2B5EF4-FFF2-40B4-BE49-F238E27FC236}">
                <a16:creationId xmlns:a16="http://schemas.microsoft.com/office/drawing/2014/main" id="{95E2EDBE-EF34-4310-B30F-F68046ECC9AE}"/>
              </a:ext>
            </a:extLst>
          </p:cNvPr>
          <p:cNvGrpSpPr/>
          <p:nvPr/>
        </p:nvGrpSpPr>
        <p:grpSpPr>
          <a:xfrm>
            <a:off x="1619672" y="1412872"/>
            <a:ext cx="864000" cy="864000"/>
            <a:chOff x="3131840" y="1124744"/>
            <a:chExt cx="864000" cy="864000"/>
          </a:xfrm>
          <a:solidFill>
            <a:srgbClr val="FFFF00"/>
          </a:solidFill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D302D49-CB18-40E1-B64A-FB06A86A2553}"/>
                </a:ext>
              </a:extLst>
            </p:cNvPr>
            <p:cNvSpPr/>
            <p:nvPr/>
          </p:nvSpPr>
          <p:spPr>
            <a:xfrm>
              <a:off x="3239924" y="1232756"/>
              <a:ext cx="648000" cy="648000"/>
            </a:xfrm>
            <a:prstGeom prst="rect">
              <a:avLst/>
            </a:prstGeom>
            <a:noFill/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0" name="Cube 229">
              <a:extLst>
                <a:ext uri="{FF2B5EF4-FFF2-40B4-BE49-F238E27FC236}">
                  <a16:creationId xmlns:a16="http://schemas.microsoft.com/office/drawing/2014/main" id="{D7A5BD1B-AC2B-47DC-934B-BE9DF088D352}"/>
                </a:ext>
              </a:extLst>
            </p:cNvPr>
            <p:cNvSpPr/>
            <p:nvPr/>
          </p:nvSpPr>
          <p:spPr>
            <a:xfrm>
              <a:off x="3131840" y="1124744"/>
              <a:ext cx="864000" cy="864000"/>
            </a:xfrm>
            <a:prstGeom prst="cub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1200" dirty="0">
                  <a:solidFill>
                    <a:schemeClr val="accent5">
                      <a:lumMod val="50000"/>
                      <a:alpha val="50000"/>
                    </a:schemeClr>
                  </a:solidFill>
                </a:rPr>
                <a:t>(2,2,1)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6939D3-4343-40EE-AEB2-DDB0E5405B92}"/>
              </a:ext>
            </a:extLst>
          </p:cNvPr>
          <p:cNvSpPr txBox="1"/>
          <p:nvPr/>
        </p:nvSpPr>
        <p:spPr>
          <a:xfrm>
            <a:off x="990521" y="4592161"/>
            <a:ext cx="4432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435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363C0B3DF091418EBBB556C18DD8CB" ma:contentTypeVersion="2" ma:contentTypeDescription="Create a new document." ma:contentTypeScope="" ma:versionID="bd67a4c02150accf34131e4fb815d133">
  <xsd:schema xmlns:xsd="http://www.w3.org/2001/XMLSchema" xmlns:xs="http://www.w3.org/2001/XMLSchema" xmlns:p="http://schemas.microsoft.com/office/2006/metadata/properties" xmlns:ns3="7f1ceb89-1e94-448f-b7d6-641d3ff4cc43" targetNamespace="http://schemas.microsoft.com/office/2006/metadata/properties" ma:root="true" ma:fieldsID="a479c0dac44c4067bfeff8e3d4ae4362" ns3:_="">
    <xsd:import namespace="7f1ceb89-1e94-448f-b7d6-641d3ff4c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ceb89-1e94-448f-b7d6-641d3ff4cc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92A319-218B-48EB-A339-FE39D4702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1ceb89-1e94-448f-b7d6-641d3ff4c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78095-E19A-4435-B5DC-C113EC2CDA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E20BF-6BBB-497F-88A2-F7BA46DB61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970</Words>
  <Application>Microsoft Office PowerPoint</Application>
  <PresentationFormat>On-screen Show (4:3)</PresentationFormat>
  <Paragraphs>495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22</cp:revision>
  <dcterms:created xsi:type="dcterms:W3CDTF">2020-05-09T02:01:00Z</dcterms:created>
  <dcterms:modified xsi:type="dcterms:W3CDTF">2020-08-17T00:39:37Z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0x0101009A363C0B3DF091418EBBB556C18DD8CB</vt:lpwstr>
  </property>
</Properties>
</file>