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9211-8ED6-5491-70DB-F44D0DE2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51FD-C114-D96A-80E9-DE6854F5F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91D9-636D-00B1-3537-7AC92610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24C6-902E-70D6-9429-027020D5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1099-48C2-8CC4-6EB1-C09FD3B1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D0B4-CE73-26E0-DB5D-46CD720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2B893-C889-CE6A-3460-FF35344ED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1CCD-E76E-DF66-0F73-8D82A457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DB3C-3FF2-A84E-4D7E-8F6E1BD2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83EE-3BE4-D472-A6EC-12B13555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5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73C7D-BB14-3896-89B1-9A9E73E5B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CF2A4-1D8C-E0F0-B470-ECDE4E72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143C-915D-4B4B-289A-9A18B64F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833E-EF35-D4DF-79EC-DB5CF771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2ECF-DCAD-84BA-504A-16BE278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DA0-6FA2-E8BA-00E7-2BC05258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0CC3-4C30-2AC5-9556-265B37E3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307E-3D9C-30F8-F2EC-CD9AAA2E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E478-42EF-DA12-DEB7-B191561B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8FEA-7278-EB62-1E37-EF206A6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EE16-7E30-B2B7-1710-FA0C6E88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9D24-7534-0624-65D9-526A9FF7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45F95-71C9-FB09-6287-6022C07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F376-0D87-1D7C-48E4-3BE03405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F6F0-94E7-D2E0-97CC-E1682C89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A0B1-DFF7-CEC2-3517-EC977B54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6669-49FF-034F-21EF-FC51315A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CD0B-3C66-089C-12D5-A87BC58A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C4D9C-DDF8-19C3-63CE-76A2223C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63411-1335-BD4E-39FA-7104D420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DCB5-1E38-632D-859D-741BCEC7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22B5-37FD-77E4-033A-3280E2CC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FE2B6-8F8F-AC0A-8C04-05985EA6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972B-8860-B6AE-8E93-F57AFA35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93DD5-ADA1-66B5-8815-0A3E32EFF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B73C0-56B3-CE50-9DE6-F11F331E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ECF92-9B0D-8C25-4712-0770FA9B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A5AF2-26C1-55FB-695B-73BCFAB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CE1B-9340-FA65-BCBC-842122E5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6C4-63C1-016A-A29C-76D9601A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8933B-6A83-6779-1581-1323EB18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1D5A6-FCE0-2C80-1C2A-8B1E3B1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8026-DD85-D814-3839-737AAEFD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4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F99CD-DA01-A589-D886-E3C9168A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4EED-EF10-5624-0B28-F917E28C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DA32-F170-BCFF-98D5-34CEC4AB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6A8-AEE3-90C7-A72A-9EFEB2A8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6A19-38FC-5B3F-0F72-22BA1906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4D45B-6F1F-3895-C506-CAC79A1AF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9F61-756A-15AF-6B7D-C84654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2F31-E888-BC96-9FA4-FF593F59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B041-F523-009E-5B3B-5E6ADED4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8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50D6-644C-1F77-C599-07D1FB4E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9AEE-7246-2916-B0FE-6E9A55A6A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DAF73-F858-7C2B-2CB4-DC08E300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D63A-C0E5-EF21-C069-2AD9B0B9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DB16-BD5B-2C20-B98F-5A5A0355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6826-A7A0-3EB2-ABFA-D0D4766B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57E02-F877-2AB5-0026-449BF0E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67B0-60B3-4D1D-DD6D-24018EB5B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EFC4-3B03-74CD-0AFB-BFDDF533B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A2DA-6AC0-46C7-B45A-8B96A64B9F1F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BF12-FA3B-C535-01E2-5B6A61791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400F-1489-A8A9-02C8-E8A6E955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30ED-3225-4407-A8B5-EFE8BDE712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B7E-510B-1422-07C2-BAAAA092D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411B3-6CBB-0E84-092F-621E740FD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84F8C1A-976C-C75E-AD83-6BCD4E1E84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808652"/>
                  </p:ext>
                </p:extLst>
              </p:nvPr>
            </p:nvGraphicFramePr>
            <p:xfrm>
              <a:off x="1074821" y="553453"/>
              <a:ext cx="10058400" cy="57751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484F8C1A-976C-C75E-AD83-6BCD4E1E84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821" y="553453"/>
                <a:ext cx="10058400" cy="5775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86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472C1D6-007F-4806-B8F2-EF8AEB580E28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f730b2c8-810d-4dc3-832d-9bac55ce69f1/ReportSection76c409e0c333d60bb1e2&quot;"/>
    <we:property name="reportName" value="&quot;Artificial Intelligence Sample&quot;"/>
    <we:property name="reportState" value="&quot;CONNECTED&quot;"/>
    <we:property name="embedUrl" value="&quot;/reportEmbed?reportId=f730b2c8-810d-4dc3-832d-9bac55ce69f1&amp;config=eyJjbHVzdGVyVXJsIjoiaHR0cHM6Ly9XQUJJLUFVU1RSQUxJQS1FQVNULUEtUFJJTUFSWS1yZWRpcmVjdC5hbmFseXNpcy53aW5kb3dzLm5ldCIsImVtYmVkRmVhdHVyZXMiOnsibW9kZXJuRW1iZWQiOnRydWUsImFuZ3VsYXJPbmx5UmVwb3J0RW1iZWQiOnRydWUsImNlcnRpZmllZFRlbGVtZXRyeUVtYmVkIjp0cnVlLCJ1c2FnZU1ldHJpY3NWTmV4dCI6dHJ1ZSwic2tpcFpvbmVQYXRjaCI6dHJ1ZX19&amp;disableSensitivityBanner=true&quot;"/>
    <we:property name="pageName" value="&quot;ReportSection76c409e0c333d60bb1e2&quot;"/>
    <we:property name="pageDisplayName" value="&quot;Key Influencers&quot;"/>
    <we:property name="datasetId" value="&quot;ebdd0670-9de9-4cc0-b3ad-c355ff9fb00e&quot;"/>
    <we:property name="backgroundColor" value="&quot;rgb(235,235,235)&quot;"/>
    <we:property name="lastRefreshTime" value="&quot;5/21/22, 5:16 PM&quot;"/>
    <we:property name="bookmark" value="&quot;H4sIAAAAAAAAA9Va328cNw7+V4wBDn0xDtRvKW+N094FaO+CpEgeDnmgJMqeZr2zmJ114zP8vx81u24b25v1neI454f1jkbD+URS/Milrrrcr1cLvPwHnlP3rHs+DB/OcfxwJHx33C0/HVRZUXEhG/IZAmilveNZw2rqh+W6e3bVTTie0vS2X29wUSXy4L86Sh6sN04CgE5W+WxF9/64w8XiFZ7WOQUXazruVjSuhyUu+n/TVgTfmsYNXR939HG1GEasL3oz4UT1ZRc8na8ZoPirYhyYpv6C3lCatqOvaTWM0+7a2aQhECSlVLYQoyDJz6y3d2fwh+fzpNIvJn5v/Rp3SrvqfpwH67edxnYDx910uarXJwz5dBj7hAseLL9Pf3uzBHnc/TgO56yuq25nioFn/rCc+umSL/65qtg2y37qWWHH3S+zXLhmNb47o5HmB0+GZe63i7/qXs6fP3xcjbReb5c4T1lszm/dqVdvhs2Y6DWVPy5mCNes+1fjwJaZYVTdb9Y8yu99i4vNbGAW+1PPC+K11SXVYZ763U/DevpunrpnwrthOd9/f80fWxv/CdGDkO7Rzz7Ux93Z8NvJSGyN3D0TdSBeVvGzbj6xndtnvEdD+YJSXx8/+hk/0Hj0MhM/VnpGehf48S20/qujfcVPnOGajngssaQHgDSPAfLlMm/W03gPwt2dywcgU4+ivt+WNVDcQvUzLjnmjQ8Apb8eqDe4oPXRUO89AJh8DGCMJm/SdNfPtuNHafumh1hTPAG+B8Cy3+IerXH3YuZaJo8J++WO25Qmh1S0kN4YYbyzWtfxdb88XezYeebg+duWjbr1GfJ/Tgjir1RV9ezqur5RyIIhBaW1dS5q8Cnag7L6c94md2Xxs6DIenBeWTB8EeVBWTgz+vPNNLEq74iMMQbDVJ8RNDhrDJN9o0gKLkijCzhtZcoeEF2jyGS8io4TKRcSUgpJZjoocqKPUxw+3qNGk4qEhDIGLZy1ADY3AsyJ0EcjHCYrAmd6WRxW416AiXIuLA1DiFYQ/znfAPD4Js2tz5wPVXXdWZ+ZYrv5dTpxWlukAogyWRsd5MMG2+fuuWSdihcgEyblosmHdbtHFrI/ZimBnBESON8WqdXdrS8hZBKJs/GcMTrObhtFOgwRjdUsMToRI4JJre7us4xCh6SMFWgBZWix/7wp0WkJBYzUwnokDNC8KQsV4SNowUpUSVre7s26tIbtow1F7b0UEPThff55kdoSlGIK70jeoFKigtbNTqrYIBzxol2tj0KOplGkSiLoKLmuVOCEy5p8q8UFRCxWOUgQbJDJa1CNIktiesgZDFmD4FG51Goel3nRKbBHxpSEd4y1eUP6kDIoYTV6jyIrl0OrxbWutCNVxsxsLkSEVpRSKEFeGE0UUMdok2nVZTIhKiNASyNVzDZbPJxqHAob0gqOQZx5RJVIai1aUQaJklRE0sqDYLaxoTUSFc3s5Zm3TCABbKPYHC+DkxyCke1CHIYpGG1aLW6k02iDQhA5O6dyTq0iFUji+KuFmb1TR/7fypCRqYydyELiZIBzQ85YW3NMDwQc1qW3HDU9r14351sCklWG09XAyQpF6ZvpzJokVOYkiMgH1oFnPm/lHnbFbLRgFSpvnFCcD7f6ZQGFwoLUUTiRHHDC2brHAb3JrogM2kiTgON6q8WpKK6aigYZkb/VPKZ1j8taOaHJATxn2EYo1bpwHQKnlZJTGOO1zRIzYKNIYLbxgTMs4gLDMfEwlzeKZN5OTOU+eE1gERSTRuvusZxh8gbiIMcVn4iSybx19ziuJ6h4i8qGqHkzuVaUVNWoM3BtxV7ECpXN3JNEDM4UwftQcg5DQYVWv8TM/M0OFLhwZsYNXFq0WlwV9kabTcqcDOlaUTb7JSeUlJ13xsSos4pChVbu0bVkdDH6JEg5risktqIUmh1IWnagLBRi+gJhg7gmC05pROnq2rW0zUTBRT6XU8xlBm2q9YVpjUQAJYIjmwKXJ4mE5MjUmgVbYN4VXDiT0VUB5JtzdU6FMDE3KqvJ1SS7GWUxHgMvVmRvtJRaBdtKusw3LI8Ln8gJHCOVTGutu8cFW5KMHIidNUBW+Ob0HwqXukxlrMPEDmQ4m2kNG8LbYijnmLTkRMul5rDhmHQhKJYmtPMxom1Os5zz0iaJlEWuPUbm3VbuKTbmlIozGQ3nB8H49t8wtbBkFHt44HgOSAZbi2cyAguidjIx50pePjQHt/t6y89utWl/7/B93Z/f97QdoXYGnrw/8SQo9ndxHgfOf9/t+po49rUCHwfD9ykNm+Vd08zHKY6GsTaJLvplovtbWV8czy80jv003Ne5fU2n9dEnx3Fza0/T8Rtr5j2S637BIwtfzaf3tv6fQEcneL7C/nR5NB/ruQuodmA/S4Af6PLF2NfDTrsJtzpbw5hpfH45E9yLfrw5/iSOb2F/XF/kddQsnglecnGZMldYoLUy2x/xP0vH3+cL5LiT71jhZ8L1ZqQvY4bFwHj/8u3z4EF/iDienOE4PdAP5G0/eByt1hNh2wN4fPvXP52qO7lZ6oOPn/0vWny/rVJKQShaBC71nNROUEzfhvu9pgtabujo3T289q0khP9XnvepQp/A+3ZOd/f8zN/GYbOaX14SFpcdWK2TCAQE23ZHv/779uzB9uDr3LeyGmJWmgKAt4Ba4Kcz6zlYnnfWL/JIM2pSQoLM3jsB/LywZls/35XuvGDZvB+880kqow3G+2Zeb9fzh227cxpPZ3sNm2m9wkSvcLk9a7raKqRapmL5uMJlprz7Pp9tvefI5/ya7kZpfVzQQx/YKfs//8vheq8sAAA=&quot;"/>
    <we:property name="initialStateBookmark" value="&quot;H4sIAAAAAAAAA9Va328cNw7+V4wBDn0xDtRvKW+Jk94FbdogKZKHQ3CgJMqeZr2zmJ1N4xr+34+aXbeN7Y19pzjO+WG9o5GoTyTFj1zpvMv9erXAs5/wlLpH3ZNheH+K4/sD4bvDbrlr/PnnH148fvXDv396/OIZNw+rqR+W6+7ReTfheEzTm369wUUVwY3/enfY4WLxEo/rU8HFmg67FY3rYYmL/nfaduZX07ihi8OOPq4Ww4hV5OsJJ6piP3B3fua5xd8Vz4hp6j/Qa0rTtvUVrYZx2j07mzQEgqSUyhZiFCR5zHr7doZ5e3/uVPrFxPPWr3Gnj/Pu+7mxftspY9dw2E1nq/p8xJCPh7FPuODG8kf3N5dLkIfd9+Nwyoo573ZaHrjns+XUT2f88POqYtss+6lnhR12v8xy4YLV+PaERpoHHg3L3G8Xf949nz+ffVyNtF5vlzh3WWxOr7ypT6+HzZjoFZU/H2YIF6z7l+PAlplhVN1v1tzK877BxWY2JYv9secF8drqkmozd/3ux2E9fTd33dPh7bCc37+74I+tjf+C6E5I9+hnH+rD7mT47WgktkbuHonaEM+q+Fk3n9jO7TPevaF8Sqmvww9e4HsaD55n4mGlZ6TXgR9eQeu/OtqXPOIE13TAbYkl3QGkuQ+Qz5d5s57GGxDu3pzdAZm6F/X9tqyB4gqqF7jkmDfeAZT+eqBe44LWB0N9dwdg8j6AMZq8SdN1P9u2H6TtTHexpngAfHeAZb/FPVrj7oeZa5k8JuyXO25TmhxS0UJ6Y4Txzmpd29f98nixY+eZg+dvWzbq1ifI/5n6469UVfXo/KLOKGTBkILS2joXNfgU7a2y+lPeJtdl8VhQZD04rywYfojyVlk4M/qTzTSxKq+JjDEGw1SfETQ4awyTfaNICi5Iows4bWXKHhBdo8hkvIrOg3UhIaWQZKZbRU70cYrDxxvUaFKRkFDGoIWzFsDmRoA5EfpohMNkRQDQWdyuxr0AE+VcWBqGEK0g/nO+AeDhZQZbx5wOVXXdSZ+ZYrt5Op1cyEUqgCiTtdFBvt1g+9w9l6xT8QJkwqRcNPl23e6RheyPWUogZ4QEpb1Ire5ufQkhk0gAkDNGx9lto0iHIaKxmiVGJ2JEMKnV3X2WUeiQlLECLaAMLfafNyU6LaGAkVpYj4QBmjdloSJ8BC1YiSpJy9u9WZfWsH20oai9lwKCvn2ff16ktgSlmMI7kjeolKigdbOTKjYIR7xoV+ujkKNpFKmSCDpKCKDACZc1+VaLC4hYrHKQINggk9egGkWWxPSQMxiyBsGjcqnVPC7zolNgj4wpCe8Ya/OG9CFlUMJq9B5FVi6HVotrXWlHqoyZ2VyICK0opVCCvDCaKKCO0SbTqstkQlRGgJZGqphttnh7qnFb2JBWcAzizCOqRFJr0YoySJSkIpJWHgSzjQ2tkahoZi/PvGUCCWAbxeZ4GZzkEIxsF+IwTMFo02pxI51GGxSCyNk5lXNqFalAEsdfLczsnTry/1aGjExl7EQWEicDnBtyxtqaY3og4LAuveWo6Xn1ujnfEpCsMpyuBk5WKErfTGfWJKEyJ0FEPrAOPPN5K/ewK2ajBatQeeOE4ny41S8LKBQWpI7CieSAE87WPQ7oTXZFZNBGmgQc11stTkVx1VQ0yIj8reYxrXtc1soJTQ7gOcM2QqnWhesQOK2UnMIYr22WmAEbRQKzjQ+cYREXGI6Jh7m8USTzdmIq98FrAougmDRad4/lDJM3EAc5rvhElEzmrbvHcT1BxVtUNkTNm8m1oqSqRp2Bayv2IlaobOaeJGJwpgjeh5JzGAoqtPolZuZvdqDAhTMzbuDSotXiqrA32mxS5mRI14qy2S85oaTsvDMmRp1VFCq0co+uJaOL0SdBynFdIbEVpdDsQNKyA2WhENMXCBvENVlwSiNKV9eupW0mCi7yuZxiLjNoU60vTGskAigRHNkUuDxJJCRHptYs2ALzruDCmYyuCiDfnKtzKoSJuVFZTa4m2c0oi/EYeLEie6Ol1CrYVtJlvmF5XPhETuAYqWRaa909LtiSZORA7KwBssI3p/9QuNRlKmMdJnYgw9lMa9gQ3hZDOcekJSdaLjWHDcekC0GxNKGdjxFtc5rlnJc2SaQscj1jZN5t5Z5iY06pOJPRcH4QjG//DVMLS0axhweO54BksLV4JiOwIGonE3Ou5OVDc3BLHiwnlhIANOfDPm/j5SfHtH+c8H3dn9/3HDtCPRl48POJB0Gx/xTnfuD896ddXxPHvqPA+8HwOKVhs7xumvk6xcEw1kOiD/0y0c1HWV8czy80jv003HRy+4qO69AHx3H5as+h4zd2mHdPrvsFryx8NZ/ee/T/ADo6wtMV9sfLg/laz3VA9QT2swT4ns6ejn297LTrcOVkaxgzjU/OZoJ72o+X15/E4RXs9+uLvI6axTPBSy4uU+YKC7RWZvsj/mfp+HH+gBx38jUrvCBcb0b6MmZYDIz3b98+D97qDxHHoxMcpzv6gbzqB/ej1XojbHsBj1//+pdbdUeXS73z9bP/RYvvtlVKKQhFi8ClnpPaCYrp23C/V/SBlhs6eHsDr30rCeH/led9qtAH8L6d012/P/OPcdis5slLwuKyA6t1EoGAYHvc0a//ub17sL34Op9bWQ0xK00BwFtALfDTnvUeLPc76Rd5pBk1KSFBZu+dAB4vrNnWz9elOy9YNu8H73ySymiD8aaeF9v1/Gnb7pTG49lew2ZarzDRS1xu75qutgqplqlYPq5wmSnvvs93W2+48jlP010qrY8LuuuAnbL/A+qG9MqKLAAA&quot;"/>
    <we:property name="isFiltersActionButtonVisible" value="false"/>
    <we:property name="reportEmbeddedTime" value="&quot;2022-06-09T13:04:19.848Z&quot;"/>
    <we:property name="creatorTenantId" value="&quot;8e46d7e6-3abc-4bab-97e2-55f22a83980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4</cp:revision>
  <dcterms:created xsi:type="dcterms:W3CDTF">2022-06-09T13:00:25Z</dcterms:created>
  <dcterms:modified xsi:type="dcterms:W3CDTF">2022-06-09T13:10:33Z</dcterms:modified>
</cp:coreProperties>
</file>