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3" r:id="rId13"/>
    <p:sldId id="265" r:id="rId14"/>
    <p:sldId id="257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2"/>
    <a:srgbClr val="CD9A00"/>
    <a:srgbClr val="FFC000"/>
    <a:srgbClr val="FFFFFF"/>
    <a:srgbClr val="BF9000"/>
    <a:srgbClr val="D9D9D9"/>
    <a:srgbClr val="A3A3A3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119" d="100"/>
          <a:sy n="119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1E78-376A-5055-B9BF-E0DE66066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2BFC-754E-C88B-B9DE-27AE6749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CF50-5248-E43A-2340-D9DB2CAC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AA6C-0DB8-5F7D-DFCC-B949BF1A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D03B-B69D-5B86-1B63-EA0D9C35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6558-4CE8-9DDB-9151-A96801DF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5DEB-CB87-64CA-ED65-D6C530BF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B930-B7ED-7BD5-36CA-FBA0EC3B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46C7-DF7C-375C-95E4-3B014D24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F68F-3EE8-2B0D-27D1-BCFB36F1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0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72BC6-1DFE-16E8-472F-9AEDFFE14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F5467-F5FF-F347-7726-89CCC7E7C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EFEB-D400-C36C-DB7C-047E2F1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69DF-366C-C5EE-8F85-090CE21E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BD3E-5D4E-5D06-99FD-B95FE8AF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5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6581-D845-557F-71DF-5F294CE6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384E-B012-A0CF-38B3-F4324E06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B10F-598C-A809-2F25-2B44B663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D7EC-7092-E945-5C75-0A71C54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B530-30D6-8F86-5D0C-62D1ADD0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5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B493-7A1C-D28B-8D83-535BA1C4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4134-489D-183F-C3F2-F083089B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3EB3-8566-C3D8-03F6-ACD8A0C2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3E00-5349-83A8-737A-A8C9779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5CCC-5AF7-F086-9572-B397B594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E813-2B6D-3220-4EDE-C53C6B2E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9F60-8305-F884-8449-634DCC1D5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0557-1634-CC2A-CA8E-84B0634C7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3768-C9E4-3E72-9F3A-E4C81407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D12D-1B20-3FD7-2960-F66B3D54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D3EA-6807-B2EF-B3FE-B91DD38D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C7BF-1711-396C-ABE5-1E9B2F71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7BAF-8992-EB42-5C24-AC6DAED6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1046-92DB-D5C1-3F96-0158D4AB5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F2A56-0A3A-8369-7548-2F65C1CD1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F3DF8-CF58-89B3-C475-F78A110E8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97D5E-D329-5249-B44D-FA946DA1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1BFF5-5ACF-DCB1-94A3-3AD72636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5984D-A4C3-3A6E-101A-D878B61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976A-AE2C-CCF6-1A19-92D6ACCA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7BA3C-0908-4EEB-E7F9-70B3F034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40642-C1C3-E5C6-3FB6-061DF1B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59AB9-8DD0-AE9E-0AE0-7206152B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5205C-784E-E2B4-D1F6-8F131E0E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B9119-DF3D-72C0-642A-7BE396BA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7D5B-03D1-A2DA-FE40-116D266D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90AB-BC8B-ADAC-96D2-2F45102D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8C6-115C-936C-631B-59E4846F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E8501-7850-7A5C-D732-69C70DCA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9F25-846E-60B3-92E5-A46A6CD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F39A-8B4F-E845-A152-5628EA0F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C739-8EB0-292D-F900-D718DFB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46A9-3106-F7D4-CADC-FC7D56AB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44FB5-7703-7D6F-0F01-53E972C5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7F9F-C44A-D037-D3CD-6C39315F6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C122-BAE4-AC23-965E-EFCF8F21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4ED7F-6A54-46C6-9ACC-71A666F7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1CD0-885B-F564-9DCA-031CBA2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2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DEF8-BD8B-C818-FEA5-2B08179D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81ED3-48D0-3E46-BC6F-AD8ADD6E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75F7-7558-3972-8740-355DE087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5355-871B-4109-B290-5B8D0842ED57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8F7A-9A5C-1B46-66AB-F66E217CD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637A-8EE4-4E25-8EDA-FAEC1762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EE06-2BA0-47A1-B643-5EE11A571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7942AA-7E64-1B68-700D-C6CE5E0522AD}"/>
              </a:ext>
            </a:extLst>
          </p:cNvPr>
          <p:cNvGrpSpPr/>
          <p:nvPr/>
        </p:nvGrpSpPr>
        <p:grpSpPr>
          <a:xfrm>
            <a:off x="2495600" y="2222920"/>
            <a:ext cx="1926000" cy="1926160"/>
            <a:chOff x="2495600" y="2222920"/>
            <a:chExt cx="1926000" cy="192616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02A851E-D348-1095-65AE-15951549E046}"/>
                </a:ext>
              </a:extLst>
            </p:cNvPr>
            <p:cNvSpPr/>
            <p:nvPr/>
          </p:nvSpPr>
          <p:spPr>
            <a:xfrm>
              <a:off x="2495600" y="270908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4050B59-375D-17B0-16C6-72E94DD2BAE0}"/>
                </a:ext>
              </a:extLst>
            </p:cNvPr>
            <p:cNvSpPr/>
            <p:nvPr/>
          </p:nvSpPr>
          <p:spPr>
            <a:xfrm>
              <a:off x="2495600" y="222292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E9DD89-50BD-54D5-6FB6-55E55D23347F}"/>
                </a:ext>
              </a:extLst>
            </p:cNvPr>
            <p:cNvSpPr/>
            <p:nvPr/>
          </p:nvSpPr>
          <p:spPr>
            <a:xfrm>
              <a:off x="3935760" y="222308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278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D3DBEE-7DA5-E28A-5E0A-7D5C98824020}"/>
              </a:ext>
            </a:extLst>
          </p:cNvPr>
          <p:cNvGrpSpPr/>
          <p:nvPr/>
        </p:nvGrpSpPr>
        <p:grpSpPr>
          <a:xfrm>
            <a:off x="1775520" y="1137198"/>
            <a:ext cx="9492602" cy="9492602"/>
            <a:chOff x="1775520" y="1137198"/>
            <a:chExt cx="9492602" cy="949260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2F86CB-671F-B81B-131F-056A60B759B3}"/>
                </a:ext>
              </a:extLst>
            </p:cNvPr>
            <p:cNvSpPr/>
            <p:nvPr/>
          </p:nvSpPr>
          <p:spPr>
            <a:xfrm>
              <a:off x="9696400" y="1141403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19F8FE-9282-6B8B-DC2D-46790DD59793}"/>
                </a:ext>
              </a:extLst>
            </p:cNvPr>
            <p:cNvSpPr/>
            <p:nvPr/>
          </p:nvSpPr>
          <p:spPr>
            <a:xfrm>
              <a:off x="1775520" y="2709800"/>
              <a:ext cx="7920718" cy="792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F172CC-1795-1439-D0D4-791FC990610A}"/>
                </a:ext>
              </a:extLst>
            </p:cNvPr>
            <p:cNvSpPr/>
            <p:nvPr/>
          </p:nvSpPr>
          <p:spPr>
            <a:xfrm rot="5400000" flipV="1">
              <a:off x="5733858" y="-2821140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3B3AFF-209A-F674-EEC6-77560C2DD918}"/>
              </a:ext>
            </a:extLst>
          </p:cNvPr>
          <p:cNvGrpSpPr/>
          <p:nvPr/>
        </p:nvGrpSpPr>
        <p:grpSpPr>
          <a:xfrm>
            <a:off x="1055440" y="1042040"/>
            <a:ext cx="946800" cy="946800"/>
            <a:chOff x="1775520" y="1137198"/>
            <a:chExt cx="9492602" cy="94926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FEB222-D495-5229-D5E3-BA98963C343D}"/>
                </a:ext>
              </a:extLst>
            </p:cNvPr>
            <p:cNvSpPr/>
            <p:nvPr/>
          </p:nvSpPr>
          <p:spPr>
            <a:xfrm>
              <a:off x="9696400" y="1141403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6C5F41-6B8D-C4AA-ECD1-4C394B051E55}"/>
                </a:ext>
              </a:extLst>
            </p:cNvPr>
            <p:cNvSpPr/>
            <p:nvPr/>
          </p:nvSpPr>
          <p:spPr>
            <a:xfrm>
              <a:off x="1775520" y="2709800"/>
              <a:ext cx="7920718" cy="792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F0CB3D-579E-4E9B-91D4-7B234A2BFB68}"/>
                </a:ext>
              </a:extLst>
            </p:cNvPr>
            <p:cNvSpPr/>
            <p:nvPr/>
          </p:nvSpPr>
          <p:spPr>
            <a:xfrm rot="5400000" flipV="1">
              <a:off x="5733858" y="-2821140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393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89D523-BD64-C631-D91B-F2B1BA496C9F}"/>
              </a:ext>
            </a:extLst>
          </p:cNvPr>
          <p:cNvGrpSpPr/>
          <p:nvPr/>
        </p:nvGrpSpPr>
        <p:grpSpPr>
          <a:xfrm>
            <a:off x="5375920" y="-3184237"/>
            <a:ext cx="5172955" cy="11653797"/>
            <a:chOff x="5375920" y="-3184237"/>
            <a:chExt cx="5172955" cy="116537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6F288F5-B4AE-B69A-D35D-85F3C6F598E8}"/>
                </a:ext>
              </a:extLst>
            </p:cNvPr>
            <p:cNvSpPr/>
            <p:nvPr/>
          </p:nvSpPr>
          <p:spPr>
            <a:xfrm rot="5400000" flipV="1">
              <a:off x="2858677" y="779362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79819D-65EC-22AF-468E-4900ADD5D4A2}"/>
                </a:ext>
              </a:extLst>
            </p:cNvPr>
            <p:cNvSpPr/>
            <p:nvPr/>
          </p:nvSpPr>
          <p:spPr>
            <a:xfrm rot="5400000">
              <a:off x="2135560" y="378920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93064E9-9E5A-1DEF-A729-90BF8C850C1A}"/>
                </a:ext>
              </a:extLst>
            </p:cNvPr>
            <p:cNvSpPr/>
            <p:nvPr/>
          </p:nvSpPr>
          <p:spPr>
            <a:xfrm>
              <a:off x="5375920" y="-3184237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F5550-4575-1C65-99F7-059BCD2AB152}"/>
              </a:ext>
            </a:extLst>
          </p:cNvPr>
          <p:cNvGrpSpPr/>
          <p:nvPr/>
        </p:nvGrpSpPr>
        <p:grpSpPr>
          <a:xfrm>
            <a:off x="3935760" y="826040"/>
            <a:ext cx="514800" cy="1162800"/>
            <a:chOff x="5375920" y="-3184237"/>
            <a:chExt cx="5172955" cy="1165379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25B35B-2CDB-17BD-EFD7-59C2FBBA1481}"/>
                </a:ext>
              </a:extLst>
            </p:cNvPr>
            <p:cNvSpPr/>
            <p:nvPr/>
          </p:nvSpPr>
          <p:spPr>
            <a:xfrm rot="5400000" flipV="1">
              <a:off x="2858677" y="779362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DD37C7-3941-60BB-C07C-7882ED27BDD0}"/>
                </a:ext>
              </a:extLst>
            </p:cNvPr>
            <p:cNvSpPr/>
            <p:nvPr/>
          </p:nvSpPr>
          <p:spPr>
            <a:xfrm rot="5400000">
              <a:off x="2135560" y="378920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33DC3D-6C10-2195-6B8E-175322FFEBE5}"/>
                </a:ext>
              </a:extLst>
            </p:cNvPr>
            <p:cNvSpPr/>
            <p:nvPr/>
          </p:nvSpPr>
          <p:spPr>
            <a:xfrm>
              <a:off x="5375920" y="-3184237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304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FDFE7F-4B70-1739-CFD6-985FD90622B7}"/>
              </a:ext>
            </a:extLst>
          </p:cNvPr>
          <p:cNvGrpSpPr/>
          <p:nvPr/>
        </p:nvGrpSpPr>
        <p:grpSpPr>
          <a:xfrm>
            <a:off x="1775520" y="58388"/>
            <a:ext cx="8411172" cy="8411172"/>
            <a:chOff x="1775520" y="58388"/>
            <a:chExt cx="8411172" cy="84111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D105A4-67A2-4B51-8398-2A7B5246E9EB}"/>
                </a:ext>
              </a:extLst>
            </p:cNvPr>
            <p:cNvGrpSpPr/>
            <p:nvPr/>
          </p:nvGrpSpPr>
          <p:grpSpPr>
            <a:xfrm>
              <a:off x="1775520" y="58388"/>
              <a:ext cx="8406720" cy="1930452"/>
              <a:chOff x="1775520" y="778468"/>
              <a:chExt cx="8406720" cy="193045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FC7CC8F-F534-DA78-7F1D-4AB5980A1405}"/>
                  </a:ext>
                </a:extLst>
              </p:cNvPr>
              <p:cNvSpPr/>
              <p:nvPr/>
            </p:nvSpPr>
            <p:spPr>
              <a:xfrm>
                <a:off x="1775520" y="1268922"/>
                <a:ext cx="792071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9C30B19-383F-7BDD-0438-F20EF2F38C15}"/>
                  </a:ext>
                </a:extLst>
              </p:cNvPr>
              <p:cNvSpPr/>
              <p:nvPr/>
            </p:nvSpPr>
            <p:spPr>
              <a:xfrm>
                <a:off x="9696400" y="78292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0C98F4E-B8EF-85FA-25A2-2DA37E9A80B0}"/>
                  </a:ext>
                </a:extLst>
              </p:cNvPr>
              <p:cNvSpPr/>
              <p:nvPr/>
            </p:nvSpPr>
            <p:spPr>
              <a:xfrm>
                <a:off x="1775520" y="778468"/>
                <a:ext cx="8406720" cy="490292"/>
              </a:xfrm>
              <a:custGeom>
                <a:avLst/>
                <a:gdLst>
                  <a:gd name="connsiteX0" fmla="*/ 461913 w 8371002"/>
                  <a:gd name="connsiteY0" fmla="*/ 0 h 490193"/>
                  <a:gd name="connsiteX1" fmla="*/ 0 w 8371002"/>
                  <a:gd name="connsiteY1" fmla="*/ 461913 h 490193"/>
                  <a:gd name="connsiteX2" fmla="*/ 7918515 w 8371002"/>
                  <a:gd name="connsiteY2" fmla="*/ 490193 h 490193"/>
                  <a:gd name="connsiteX3" fmla="*/ 8371002 w 8371002"/>
                  <a:gd name="connsiteY3" fmla="*/ 9426 h 490193"/>
                  <a:gd name="connsiteX4" fmla="*/ 461913 w 8371002"/>
                  <a:gd name="connsiteY4" fmla="*/ 0 h 490193"/>
                  <a:gd name="connsiteX0" fmla="*/ 509538 w 8418627"/>
                  <a:gd name="connsiteY0" fmla="*/ 0 h 490193"/>
                  <a:gd name="connsiteX1" fmla="*/ 0 w 8418627"/>
                  <a:gd name="connsiteY1" fmla="*/ 480963 h 490193"/>
                  <a:gd name="connsiteX2" fmla="*/ 7966140 w 8418627"/>
                  <a:gd name="connsiteY2" fmla="*/ 490193 h 490193"/>
                  <a:gd name="connsiteX3" fmla="*/ 8418627 w 8418627"/>
                  <a:gd name="connsiteY3" fmla="*/ 9426 h 490193"/>
                  <a:gd name="connsiteX4" fmla="*/ 509538 w 8418627"/>
                  <a:gd name="connsiteY4" fmla="*/ 0 h 490193"/>
                  <a:gd name="connsiteX0" fmla="*/ 514300 w 8423389"/>
                  <a:gd name="connsiteY0" fmla="*/ 0 h 564306"/>
                  <a:gd name="connsiteX1" fmla="*/ 0 w 8423389"/>
                  <a:gd name="connsiteY1" fmla="*/ 564306 h 564306"/>
                  <a:gd name="connsiteX2" fmla="*/ 7970902 w 8423389"/>
                  <a:gd name="connsiteY2" fmla="*/ 490193 h 564306"/>
                  <a:gd name="connsiteX3" fmla="*/ 8423389 w 8423389"/>
                  <a:gd name="connsiteY3" fmla="*/ 9426 h 564306"/>
                  <a:gd name="connsiteX4" fmla="*/ 514300 w 8423389"/>
                  <a:gd name="connsiteY4" fmla="*/ 0 h 564306"/>
                  <a:gd name="connsiteX0" fmla="*/ 597644 w 8423389"/>
                  <a:gd name="connsiteY0" fmla="*/ 59630 h 554880"/>
                  <a:gd name="connsiteX1" fmla="*/ 0 w 8423389"/>
                  <a:gd name="connsiteY1" fmla="*/ 554880 h 554880"/>
                  <a:gd name="connsiteX2" fmla="*/ 7970902 w 8423389"/>
                  <a:gd name="connsiteY2" fmla="*/ 480767 h 554880"/>
                  <a:gd name="connsiteX3" fmla="*/ 8423389 w 8423389"/>
                  <a:gd name="connsiteY3" fmla="*/ 0 h 554880"/>
                  <a:gd name="connsiteX4" fmla="*/ 597644 w 8423389"/>
                  <a:gd name="connsiteY4" fmla="*/ 59630 h 554880"/>
                  <a:gd name="connsiteX0" fmla="*/ 607169 w 8423389"/>
                  <a:gd name="connsiteY0" fmla="*/ 209649 h 554880"/>
                  <a:gd name="connsiteX1" fmla="*/ 0 w 8423389"/>
                  <a:gd name="connsiteY1" fmla="*/ 554880 h 554880"/>
                  <a:gd name="connsiteX2" fmla="*/ 7970902 w 8423389"/>
                  <a:gd name="connsiteY2" fmla="*/ 480767 h 554880"/>
                  <a:gd name="connsiteX3" fmla="*/ 8423389 w 8423389"/>
                  <a:gd name="connsiteY3" fmla="*/ 0 h 554880"/>
                  <a:gd name="connsiteX4" fmla="*/ 607169 w 8423389"/>
                  <a:gd name="connsiteY4" fmla="*/ 209649 h 554880"/>
                  <a:gd name="connsiteX0" fmla="*/ 480963 w 8423389"/>
                  <a:gd name="connsiteY0" fmla="*/ 71537 h 554880"/>
                  <a:gd name="connsiteX1" fmla="*/ 0 w 8423389"/>
                  <a:gd name="connsiteY1" fmla="*/ 554880 h 554880"/>
                  <a:gd name="connsiteX2" fmla="*/ 7970902 w 8423389"/>
                  <a:gd name="connsiteY2" fmla="*/ 480767 h 554880"/>
                  <a:gd name="connsiteX3" fmla="*/ 8423389 w 8423389"/>
                  <a:gd name="connsiteY3" fmla="*/ 0 h 554880"/>
                  <a:gd name="connsiteX4" fmla="*/ 480963 w 8423389"/>
                  <a:gd name="connsiteY4" fmla="*/ 71537 h 554880"/>
                  <a:gd name="connsiteX0" fmla="*/ 480963 w 8423389"/>
                  <a:gd name="connsiteY0" fmla="*/ 71537 h 556967"/>
                  <a:gd name="connsiteX1" fmla="*/ 0 w 8423389"/>
                  <a:gd name="connsiteY1" fmla="*/ 554880 h 556967"/>
                  <a:gd name="connsiteX2" fmla="*/ 7918514 w 8423389"/>
                  <a:gd name="connsiteY2" fmla="*/ 556967 h 556967"/>
                  <a:gd name="connsiteX3" fmla="*/ 8423389 w 8423389"/>
                  <a:gd name="connsiteY3" fmla="*/ 0 h 556967"/>
                  <a:gd name="connsiteX4" fmla="*/ 480963 w 8423389"/>
                  <a:gd name="connsiteY4" fmla="*/ 71537 h 556967"/>
                  <a:gd name="connsiteX0" fmla="*/ 480963 w 8375764"/>
                  <a:gd name="connsiteY0" fmla="*/ 0 h 485430"/>
                  <a:gd name="connsiteX1" fmla="*/ 0 w 8375764"/>
                  <a:gd name="connsiteY1" fmla="*/ 483343 h 485430"/>
                  <a:gd name="connsiteX2" fmla="*/ 7918514 w 8375764"/>
                  <a:gd name="connsiteY2" fmla="*/ 485430 h 485430"/>
                  <a:gd name="connsiteX3" fmla="*/ 8375764 w 8375764"/>
                  <a:gd name="connsiteY3" fmla="*/ 7044 h 485430"/>
                  <a:gd name="connsiteX4" fmla="*/ 480963 w 8375764"/>
                  <a:gd name="connsiteY4" fmla="*/ 0 h 485430"/>
                  <a:gd name="connsiteX0" fmla="*/ 480963 w 8411482"/>
                  <a:gd name="connsiteY0" fmla="*/ 100 h 485530"/>
                  <a:gd name="connsiteX1" fmla="*/ 0 w 8411482"/>
                  <a:gd name="connsiteY1" fmla="*/ 483443 h 485530"/>
                  <a:gd name="connsiteX2" fmla="*/ 7918514 w 8411482"/>
                  <a:gd name="connsiteY2" fmla="*/ 485530 h 485530"/>
                  <a:gd name="connsiteX3" fmla="*/ 8411482 w 8411482"/>
                  <a:gd name="connsiteY3" fmla="*/ 0 h 485530"/>
                  <a:gd name="connsiteX4" fmla="*/ 480963 w 8411482"/>
                  <a:gd name="connsiteY4" fmla="*/ 100 h 485530"/>
                  <a:gd name="connsiteX0" fmla="*/ 480963 w 8411482"/>
                  <a:gd name="connsiteY0" fmla="*/ 100 h 485530"/>
                  <a:gd name="connsiteX1" fmla="*/ 0 w 8411482"/>
                  <a:gd name="connsiteY1" fmla="*/ 483443 h 485530"/>
                  <a:gd name="connsiteX2" fmla="*/ 7918514 w 8411482"/>
                  <a:gd name="connsiteY2" fmla="*/ 485530 h 485530"/>
                  <a:gd name="connsiteX3" fmla="*/ 8411482 w 8411482"/>
                  <a:gd name="connsiteY3" fmla="*/ 0 h 485530"/>
                  <a:gd name="connsiteX4" fmla="*/ 480963 w 8411482"/>
                  <a:gd name="connsiteY4" fmla="*/ 100 h 485530"/>
                  <a:gd name="connsiteX0" fmla="*/ 480963 w 8413864"/>
                  <a:gd name="connsiteY0" fmla="*/ 100 h 485530"/>
                  <a:gd name="connsiteX1" fmla="*/ 0 w 8413864"/>
                  <a:gd name="connsiteY1" fmla="*/ 483443 h 485530"/>
                  <a:gd name="connsiteX2" fmla="*/ 7918514 w 8413864"/>
                  <a:gd name="connsiteY2" fmla="*/ 485530 h 485530"/>
                  <a:gd name="connsiteX3" fmla="*/ 8413864 w 8413864"/>
                  <a:gd name="connsiteY3" fmla="*/ 0 h 485530"/>
                  <a:gd name="connsiteX4" fmla="*/ 480963 w 8413864"/>
                  <a:gd name="connsiteY4" fmla="*/ 100 h 485530"/>
                  <a:gd name="connsiteX0" fmla="*/ 480963 w 8406720"/>
                  <a:gd name="connsiteY0" fmla="*/ 4862 h 490292"/>
                  <a:gd name="connsiteX1" fmla="*/ 0 w 8406720"/>
                  <a:gd name="connsiteY1" fmla="*/ 488205 h 490292"/>
                  <a:gd name="connsiteX2" fmla="*/ 7918514 w 8406720"/>
                  <a:gd name="connsiteY2" fmla="*/ 490292 h 490292"/>
                  <a:gd name="connsiteX3" fmla="*/ 8406720 w 8406720"/>
                  <a:gd name="connsiteY3" fmla="*/ 0 h 490292"/>
                  <a:gd name="connsiteX4" fmla="*/ 480963 w 8406720"/>
                  <a:gd name="connsiteY4" fmla="*/ 4862 h 49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720" h="490292">
                    <a:moveTo>
                      <a:pt x="480963" y="4862"/>
                    </a:moveTo>
                    <a:lnTo>
                      <a:pt x="0" y="488205"/>
                    </a:lnTo>
                    <a:lnTo>
                      <a:pt x="7918514" y="490292"/>
                    </a:lnTo>
                    <a:lnTo>
                      <a:pt x="8406720" y="0"/>
                    </a:lnTo>
                    <a:lnTo>
                      <a:pt x="480963" y="4862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146F7B6-3BDA-1584-EE04-605BA84238BC}"/>
                </a:ext>
              </a:extLst>
            </p:cNvPr>
            <p:cNvSpPr/>
            <p:nvPr/>
          </p:nvSpPr>
          <p:spPr>
            <a:xfrm rot="16200000" flipV="1">
              <a:off x="5738186" y="4021054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FAA47C-C35E-F59B-622E-B7800054C6A3}"/>
                </a:ext>
              </a:extLst>
            </p:cNvPr>
            <p:cNvSpPr/>
            <p:nvPr/>
          </p:nvSpPr>
          <p:spPr>
            <a:xfrm>
              <a:off x="1775520" y="549560"/>
              <a:ext cx="7920718" cy="792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511136-1086-1E4C-C7F1-3A815FD6D5EF}"/>
              </a:ext>
            </a:extLst>
          </p:cNvPr>
          <p:cNvGrpSpPr/>
          <p:nvPr/>
        </p:nvGrpSpPr>
        <p:grpSpPr>
          <a:xfrm>
            <a:off x="371364" y="606440"/>
            <a:ext cx="838800" cy="838800"/>
            <a:chOff x="1775520" y="58388"/>
            <a:chExt cx="8411172" cy="84111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B060C-2F53-C770-BD80-EF43DB146236}"/>
                </a:ext>
              </a:extLst>
            </p:cNvPr>
            <p:cNvGrpSpPr/>
            <p:nvPr/>
          </p:nvGrpSpPr>
          <p:grpSpPr>
            <a:xfrm>
              <a:off x="1775520" y="58388"/>
              <a:ext cx="8406720" cy="1930452"/>
              <a:chOff x="1775520" y="778468"/>
              <a:chExt cx="8406720" cy="19304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FE776-F336-70A2-62C1-E372818371CF}"/>
                  </a:ext>
                </a:extLst>
              </p:cNvPr>
              <p:cNvSpPr/>
              <p:nvPr/>
            </p:nvSpPr>
            <p:spPr>
              <a:xfrm>
                <a:off x="1775520" y="1268922"/>
                <a:ext cx="792071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FE117F-F598-9D72-F69C-A095B1D118DF}"/>
                  </a:ext>
                </a:extLst>
              </p:cNvPr>
              <p:cNvSpPr/>
              <p:nvPr/>
            </p:nvSpPr>
            <p:spPr>
              <a:xfrm>
                <a:off x="9696400" y="78292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18C2819-CEE9-6700-B452-D6C649403093}"/>
                  </a:ext>
                </a:extLst>
              </p:cNvPr>
              <p:cNvSpPr/>
              <p:nvPr/>
            </p:nvSpPr>
            <p:spPr>
              <a:xfrm>
                <a:off x="1775520" y="778468"/>
                <a:ext cx="8406720" cy="490292"/>
              </a:xfrm>
              <a:custGeom>
                <a:avLst/>
                <a:gdLst>
                  <a:gd name="connsiteX0" fmla="*/ 461913 w 8371002"/>
                  <a:gd name="connsiteY0" fmla="*/ 0 h 490193"/>
                  <a:gd name="connsiteX1" fmla="*/ 0 w 8371002"/>
                  <a:gd name="connsiteY1" fmla="*/ 461913 h 490193"/>
                  <a:gd name="connsiteX2" fmla="*/ 7918515 w 8371002"/>
                  <a:gd name="connsiteY2" fmla="*/ 490193 h 490193"/>
                  <a:gd name="connsiteX3" fmla="*/ 8371002 w 8371002"/>
                  <a:gd name="connsiteY3" fmla="*/ 9426 h 490193"/>
                  <a:gd name="connsiteX4" fmla="*/ 461913 w 8371002"/>
                  <a:gd name="connsiteY4" fmla="*/ 0 h 490193"/>
                  <a:gd name="connsiteX0" fmla="*/ 509538 w 8418627"/>
                  <a:gd name="connsiteY0" fmla="*/ 0 h 490193"/>
                  <a:gd name="connsiteX1" fmla="*/ 0 w 8418627"/>
                  <a:gd name="connsiteY1" fmla="*/ 480963 h 490193"/>
                  <a:gd name="connsiteX2" fmla="*/ 7966140 w 8418627"/>
                  <a:gd name="connsiteY2" fmla="*/ 490193 h 490193"/>
                  <a:gd name="connsiteX3" fmla="*/ 8418627 w 8418627"/>
                  <a:gd name="connsiteY3" fmla="*/ 9426 h 490193"/>
                  <a:gd name="connsiteX4" fmla="*/ 509538 w 8418627"/>
                  <a:gd name="connsiteY4" fmla="*/ 0 h 490193"/>
                  <a:gd name="connsiteX0" fmla="*/ 514300 w 8423389"/>
                  <a:gd name="connsiteY0" fmla="*/ 0 h 564306"/>
                  <a:gd name="connsiteX1" fmla="*/ 0 w 8423389"/>
                  <a:gd name="connsiteY1" fmla="*/ 564306 h 564306"/>
                  <a:gd name="connsiteX2" fmla="*/ 7970902 w 8423389"/>
                  <a:gd name="connsiteY2" fmla="*/ 490193 h 564306"/>
                  <a:gd name="connsiteX3" fmla="*/ 8423389 w 8423389"/>
                  <a:gd name="connsiteY3" fmla="*/ 9426 h 564306"/>
                  <a:gd name="connsiteX4" fmla="*/ 514300 w 8423389"/>
                  <a:gd name="connsiteY4" fmla="*/ 0 h 564306"/>
                  <a:gd name="connsiteX0" fmla="*/ 597644 w 8423389"/>
                  <a:gd name="connsiteY0" fmla="*/ 59630 h 554880"/>
                  <a:gd name="connsiteX1" fmla="*/ 0 w 8423389"/>
                  <a:gd name="connsiteY1" fmla="*/ 554880 h 554880"/>
                  <a:gd name="connsiteX2" fmla="*/ 7970902 w 8423389"/>
                  <a:gd name="connsiteY2" fmla="*/ 480767 h 554880"/>
                  <a:gd name="connsiteX3" fmla="*/ 8423389 w 8423389"/>
                  <a:gd name="connsiteY3" fmla="*/ 0 h 554880"/>
                  <a:gd name="connsiteX4" fmla="*/ 597644 w 8423389"/>
                  <a:gd name="connsiteY4" fmla="*/ 59630 h 554880"/>
                  <a:gd name="connsiteX0" fmla="*/ 607169 w 8423389"/>
                  <a:gd name="connsiteY0" fmla="*/ 209649 h 554880"/>
                  <a:gd name="connsiteX1" fmla="*/ 0 w 8423389"/>
                  <a:gd name="connsiteY1" fmla="*/ 554880 h 554880"/>
                  <a:gd name="connsiteX2" fmla="*/ 7970902 w 8423389"/>
                  <a:gd name="connsiteY2" fmla="*/ 480767 h 554880"/>
                  <a:gd name="connsiteX3" fmla="*/ 8423389 w 8423389"/>
                  <a:gd name="connsiteY3" fmla="*/ 0 h 554880"/>
                  <a:gd name="connsiteX4" fmla="*/ 607169 w 8423389"/>
                  <a:gd name="connsiteY4" fmla="*/ 209649 h 554880"/>
                  <a:gd name="connsiteX0" fmla="*/ 480963 w 8423389"/>
                  <a:gd name="connsiteY0" fmla="*/ 71537 h 554880"/>
                  <a:gd name="connsiteX1" fmla="*/ 0 w 8423389"/>
                  <a:gd name="connsiteY1" fmla="*/ 554880 h 554880"/>
                  <a:gd name="connsiteX2" fmla="*/ 7970902 w 8423389"/>
                  <a:gd name="connsiteY2" fmla="*/ 480767 h 554880"/>
                  <a:gd name="connsiteX3" fmla="*/ 8423389 w 8423389"/>
                  <a:gd name="connsiteY3" fmla="*/ 0 h 554880"/>
                  <a:gd name="connsiteX4" fmla="*/ 480963 w 8423389"/>
                  <a:gd name="connsiteY4" fmla="*/ 71537 h 554880"/>
                  <a:gd name="connsiteX0" fmla="*/ 480963 w 8423389"/>
                  <a:gd name="connsiteY0" fmla="*/ 71537 h 556967"/>
                  <a:gd name="connsiteX1" fmla="*/ 0 w 8423389"/>
                  <a:gd name="connsiteY1" fmla="*/ 554880 h 556967"/>
                  <a:gd name="connsiteX2" fmla="*/ 7918514 w 8423389"/>
                  <a:gd name="connsiteY2" fmla="*/ 556967 h 556967"/>
                  <a:gd name="connsiteX3" fmla="*/ 8423389 w 8423389"/>
                  <a:gd name="connsiteY3" fmla="*/ 0 h 556967"/>
                  <a:gd name="connsiteX4" fmla="*/ 480963 w 8423389"/>
                  <a:gd name="connsiteY4" fmla="*/ 71537 h 556967"/>
                  <a:gd name="connsiteX0" fmla="*/ 480963 w 8375764"/>
                  <a:gd name="connsiteY0" fmla="*/ 0 h 485430"/>
                  <a:gd name="connsiteX1" fmla="*/ 0 w 8375764"/>
                  <a:gd name="connsiteY1" fmla="*/ 483343 h 485430"/>
                  <a:gd name="connsiteX2" fmla="*/ 7918514 w 8375764"/>
                  <a:gd name="connsiteY2" fmla="*/ 485430 h 485430"/>
                  <a:gd name="connsiteX3" fmla="*/ 8375764 w 8375764"/>
                  <a:gd name="connsiteY3" fmla="*/ 7044 h 485430"/>
                  <a:gd name="connsiteX4" fmla="*/ 480963 w 8375764"/>
                  <a:gd name="connsiteY4" fmla="*/ 0 h 485430"/>
                  <a:gd name="connsiteX0" fmla="*/ 480963 w 8411482"/>
                  <a:gd name="connsiteY0" fmla="*/ 100 h 485530"/>
                  <a:gd name="connsiteX1" fmla="*/ 0 w 8411482"/>
                  <a:gd name="connsiteY1" fmla="*/ 483443 h 485530"/>
                  <a:gd name="connsiteX2" fmla="*/ 7918514 w 8411482"/>
                  <a:gd name="connsiteY2" fmla="*/ 485530 h 485530"/>
                  <a:gd name="connsiteX3" fmla="*/ 8411482 w 8411482"/>
                  <a:gd name="connsiteY3" fmla="*/ 0 h 485530"/>
                  <a:gd name="connsiteX4" fmla="*/ 480963 w 8411482"/>
                  <a:gd name="connsiteY4" fmla="*/ 100 h 485530"/>
                  <a:gd name="connsiteX0" fmla="*/ 480963 w 8411482"/>
                  <a:gd name="connsiteY0" fmla="*/ 100 h 485530"/>
                  <a:gd name="connsiteX1" fmla="*/ 0 w 8411482"/>
                  <a:gd name="connsiteY1" fmla="*/ 483443 h 485530"/>
                  <a:gd name="connsiteX2" fmla="*/ 7918514 w 8411482"/>
                  <a:gd name="connsiteY2" fmla="*/ 485530 h 485530"/>
                  <a:gd name="connsiteX3" fmla="*/ 8411482 w 8411482"/>
                  <a:gd name="connsiteY3" fmla="*/ 0 h 485530"/>
                  <a:gd name="connsiteX4" fmla="*/ 480963 w 8411482"/>
                  <a:gd name="connsiteY4" fmla="*/ 100 h 485530"/>
                  <a:gd name="connsiteX0" fmla="*/ 480963 w 8413864"/>
                  <a:gd name="connsiteY0" fmla="*/ 100 h 485530"/>
                  <a:gd name="connsiteX1" fmla="*/ 0 w 8413864"/>
                  <a:gd name="connsiteY1" fmla="*/ 483443 h 485530"/>
                  <a:gd name="connsiteX2" fmla="*/ 7918514 w 8413864"/>
                  <a:gd name="connsiteY2" fmla="*/ 485530 h 485530"/>
                  <a:gd name="connsiteX3" fmla="*/ 8413864 w 8413864"/>
                  <a:gd name="connsiteY3" fmla="*/ 0 h 485530"/>
                  <a:gd name="connsiteX4" fmla="*/ 480963 w 8413864"/>
                  <a:gd name="connsiteY4" fmla="*/ 100 h 485530"/>
                  <a:gd name="connsiteX0" fmla="*/ 480963 w 8406720"/>
                  <a:gd name="connsiteY0" fmla="*/ 4862 h 490292"/>
                  <a:gd name="connsiteX1" fmla="*/ 0 w 8406720"/>
                  <a:gd name="connsiteY1" fmla="*/ 488205 h 490292"/>
                  <a:gd name="connsiteX2" fmla="*/ 7918514 w 8406720"/>
                  <a:gd name="connsiteY2" fmla="*/ 490292 h 490292"/>
                  <a:gd name="connsiteX3" fmla="*/ 8406720 w 8406720"/>
                  <a:gd name="connsiteY3" fmla="*/ 0 h 490292"/>
                  <a:gd name="connsiteX4" fmla="*/ 480963 w 8406720"/>
                  <a:gd name="connsiteY4" fmla="*/ 4862 h 49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720" h="490292">
                    <a:moveTo>
                      <a:pt x="480963" y="4862"/>
                    </a:moveTo>
                    <a:lnTo>
                      <a:pt x="0" y="488205"/>
                    </a:lnTo>
                    <a:lnTo>
                      <a:pt x="7918514" y="490292"/>
                    </a:lnTo>
                    <a:lnTo>
                      <a:pt x="8406720" y="0"/>
                    </a:lnTo>
                    <a:lnTo>
                      <a:pt x="480963" y="4862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246296-A55A-7E0D-32E1-CB8514AC6478}"/>
                </a:ext>
              </a:extLst>
            </p:cNvPr>
            <p:cNvSpPr/>
            <p:nvPr/>
          </p:nvSpPr>
          <p:spPr>
            <a:xfrm rot="16200000" flipV="1">
              <a:off x="5738186" y="4021054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2744A6-FAD8-DAEF-BF86-FCA9DC237704}"/>
                </a:ext>
              </a:extLst>
            </p:cNvPr>
            <p:cNvSpPr/>
            <p:nvPr/>
          </p:nvSpPr>
          <p:spPr>
            <a:xfrm>
              <a:off x="1775520" y="549560"/>
              <a:ext cx="7920718" cy="792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01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5624208-AC76-3B34-CE8F-5B4B0BE4344C}"/>
              </a:ext>
            </a:extLst>
          </p:cNvPr>
          <p:cNvGrpSpPr/>
          <p:nvPr/>
        </p:nvGrpSpPr>
        <p:grpSpPr>
          <a:xfrm>
            <a:off x="1055440" y="1136366"/>
            <a:ext cx="11653675" cy="11653674"/>
            <a:chOff x="1055440" y="1136366"/>
            <a:chExt cx="11653675" cy="116536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183A63B-9CB1-503F-B57F-A81261039116}"/>
                </a:ext>
              </a:extLst>
            </p:cNvPr>
            <p:cNvSpPr/>
            <p:nvPr/>
          </p:nvSpPr>
          <p:spPr>
            <a:xfrm rot="5400000" flipV="1">
              <a:off x="5018917" y="5099842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5EF3F6-6DCB-6AAB-BD1D-E8E791FE6193}"/>
                </a:ext>
              </a:extLst>
            </p:cNvPr>
            <p:cNvSpPr/>
            <p:nvPr/>
          </p:nvSpPr>
          <p:spPr>
            <a:xfrm>
              <a:off x="1055440" y="4870040"/>
              <a:ext cx="7920718" cy="792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C1CDE22-C643-E451-CA6B-A97E1A85C964}"/>
                </a:ext>
              </a:extLst>
            </p:cNvPr>
            <p:cNvSpPr/>
            <p:nvPr/>
          </p:nvSpPr>
          <p:spPr>
            <a:xfrm>
              <a:off x="1055440" y="1136366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65A83-5AD2-0321-F8D4-D553474A9497}"/>
              </a:ext>
            </a:extLst>
          </p:cNvPr>
          <p:cNvGrpSpPr/>
          <p:nvPr/>
        </p:nvGrpSpPr>
        <p:grpSpPr>
          <a:xfrm>
            <a:off x="1207840" y="1288766"/>
            <a:ext cx="1162800" cy="1162800"/>
            <a:chOff x="1055440" y="1136366"/>
            <a:chExt cx="11653675" cy="116536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BEAE40-402E-69D2-511D-BB3ABDB33EAD}"/>
                </a:ext>
              </a:extLst>
            </p:cNvPr>
            <p:cNvSpPr/>
            <p:nvPr/>
          </p:nvSpPr>
          <p:spPr>
            <a:xfrm rot="5400000" flipV="1">
              <a:off x="5018917" y="5099842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9A9E69-2287-8FF4-D553-E7FF77DB4F21}"/>
                </a:ext>
              </a:extLst>
            </p:cNvPr>
            <p:cNvSpPr/>
            <p:nvPr/>
          </p:nvSpPr>
          <p:spPr>
            <a:xfrm>
              <a:off x="1055440" y="4870040"/>
              <a:ext cx="7920718" cy="792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6846A3-2F0F-9C34-9D7A-883D5D187CB4}"/>
                </a:ext>
              </a:extLst>
            </p:cNvPr>
            <p:cNvSpPr/>
            <p:nvPr/>
          </p:nvSpPr>
          <p:spPr>
            <a:xfrm>
              <a:off x="1055440" y="1136366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5424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4057A67-8CD4-B500-6D9D-BCE50842871C}"/>
              </a:ext>
            </a:extLst>
          </p:cNvPr>
          <p:cNvGrpSpPr/>
          <p:nvPr/>
        </p:nvGrpSpPr>
        <p:grpSpPr>
          <a:xfrm>
            <a:off x="335360" y="775842"/>
            <a:ext cx="4088606" cy="1933078"/>
            <a:chOff x="335360" y="775842"/>
            <a:chExt cx="4088606" cy="193307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A45653-B6F0-DC68-0763-FEADCBC257C9}"/>
                </a:ext>
              </a:extLst>
            </p:cNvPr>
            <p:cNvSpPr/>
            <p:nvPr/>
          </p:nvSpPr>
          <p:spPr>
            <a:xfrm>
              <a:off x="3935760" y="78292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3D94C0-BD66-CCED-70BC-88980C9B39E0}"/>
                </a:ext>
              </a:extLst>
            </p:cNvPr>
            <p:cNvSpPr/>
            <p:nvPr/>
          </p:nvSpPr>
          <p:spPr>
            <a:xfrm>
              <a:off x="335360" y="1268760"/>
              <a:ext cx="3600015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C50A1-5DD3-D334-30E5-68B2DAE5D3DB}"/>
                </a:ext>
              </a:extLst>
            </p:cNvPr>
            <p:cNvSpPr/>
            <p:nvPr/>
          </p:nvSpPr>
          <p:spPr>
            <a:xfrm>
              <a:off x="335360" y="775842"/>
              <a:ext cx="4088606" cy="492918"/>
            </a:xfrm>
            <a:custGeom>
              <a:avLst/>
              <a:gdLst>
                <a:gd name="connsiteX0" fmla="*/ 476250 w 4081462"/>
                <a:gd name="connsiteY0" fmla="*/ 0 h 495300"/>
                <a:gd name="connsiteX1" fmla="*/ 0 w 4081462"/>
                <a:gd name="connsiteY1" fmla="*/ 495300 h 495300"/>
                <a:gd name="connsiteX2" fmla="*/ 3595687 w 4081462"/>
                <a:gd name="connsiteY2" fmla="*/ 490537 h 495300"/>
                <a:gd name="connsiteX3" fmla="*/ 4081462 w 4081462"/>
                <a:gd name="connsiteY3" fmla="*/ 4762 h 495300"/>
                <a:gd name="connsiteX4" fmla="*/ 476250 w 4081462"/>
                <a:gd name="connsiteY4" fmla="*/ 0 h 495300"/>
                <a:gd name="connsiteX0" fmla="*/ 478632 w 4083844"/>
                <a:gd name="connsiteY0" fmla="*/ 0 h 490537"/>
                <a:gd name="connsiteX1" fmla="*/ 0 w 4083844"/>
                <a:gd name="connsiteY1" fmla="*/ 485775 h 490537"/>
                <a:gd name="connsiteX2" fmla="*/ 3598069 w 4083844"/>
                <a:gd name="connsiteY2" fmla="*/ 490537 h 490537"/>
                <a:gd name="connsiteX3" fmla="*/ 4083844 w 4083844"/>
                <a:gd name="connsiteY3" fmla="*/ 4762 h 490537"/>
                <a:gd name="connsiteX4" fmla="*/ 478632 w 4083844"/>
                <a:gd name="connsiteY4" fmla="*/ 0 h 490537"/>
                <a:gd name="connsiteX0" fmla="*/ 483394 w 4083844"/>
                <a:gd name="connsiteY0" fmla="*/ 28575 h 485775"/>
                <a:gd name="connsiteX1" fmla="*/ 0 w 4083844"/>
                <a:gd name="connsiteY1" fmla="*/ 481013 h 485775"/>
                <a:gd name="connsiteX2" fmla="*/ 3598069 w 4083844"/>
                <a:gd name="connsiteY2" fmla="*/ 485775 h 485775"/>
                <a:gd name="connsiteX3" fmla="*/ 4083844 w 4083844"/>
                <a:gd name="connsiteY3" fmla="*/ 0 h 485775"/>
                <a:gd name="connsiteX4" fmla="*/ 483394 w 4083844"/>
                <a:gd name="connsiteY4" fmla="*/ 28575 h 485775"/>
                <a:gd name="connsiteX0" fmla="*/ 481013 w 4083844"/>
                <a:gd name="connsiteY0" fmla="*/ 0 h 492918"/>
                <a:gd name="connsiteX1" fmla="*/ 0 w 4083844"/>
                <a:gd name="connsiteY1" fmla="*/ 488156 h 492918"/>
                <a:gd name="connsiteX2" fmla="*/ 3598069 w 4083844"/>
                <a:gd name="connsiteY2" fmla="*/ 492918 h 492918"/>
                <a:gd name="connsiteX3" fmla="*/ 4083844 w 4083844"/>
                <a:gd name="connsiteY3" fmla="*/ 7143 h 492918"/>
                <a:gd name="connsiteX4" fmla="*/ 481013 w 4083844"/>
                <a:gd name="connsiteY4" fmla="*/ 0 h 492918"/>
                <a:gd name="connsiteX0" fmla="*/ 481013 w 3926681"/>
                <a:gd name="connsiteY0" fmla="*/ 0 h 492918"/>
                <a:gd name="connsiteX1" fmla="*/ 0 w 3926681"/>
                <a:gd name="connsiteY1" fmla="*/ 488156 h 492918"/>
                <a:gd name="connsiteX2" fmla="*/ 3598069 w 3926681"/>
                <a:gd name="connsiteY2" fmla="*/ 492918 h 492918"/>
                <a:gd name="connsiteX3" fmla="*/ 3926681 w 3926681"/>
                <a:gd name="connsiteY3" fmla="*/ 54768 h 492918"/>
                <a:gd name="connsiteX4" fmla="*/ 481013 w 3926681"/>
                <a:gd name="connsiteY4" fmla="*/ 0 h 492918"/>
                <a:gd name="connsiteX0" fmla="*/ 481013 w 4088606"/>
                <a:gd name="connsiteY0" fmla="*/ 0 h 492918"/>
                <a:gd name="connsiteX1" fmla="*/ 0 w 4088606"/>
                <a:gd name="connsiteY1" fmla="*/ 488156 h 492918"/>
                <a:gd name="connsiteX2" fmla="*/ 3598069 w 4088606"/>
                <a:gd name="connsiteY2" fmla="*/ 492918 h 492918"/>
                <a:gd name="connsiteX3" fmla="*/ 4088606 w 4088606"/>
                <a:gd name="connsiteY3" fmla="*/ 0 h 492918"/>
                <a:gd name="connsiteX4" fmla="*/ 481013 w 4088606"/>
                <a:gd name="connsiteY4" fmla="*/ 0 h 49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606" h="492918">
                  <a:moveTo>
                    <a:pt x="481013" y="0"/>
                  </a:moveTo>
                  <a:lnTo>
                    <a:pt x="0" y="488156"/>
                  </a:lnTo>
                  <a:lnTo>
                    <a:pt x="3598069" y="492918"/>
                  </a:lnTo>
                  <a:lnTo>
                    <a:pt x="4088606" y="0"/>
                  </a:lnTo>
                  <a:lnTo>
                    <a:pt x="481013" y="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374A01-819E-F1E5-A640-1B351BE62345}"/>
              </a:ext>
            </a:extLst>
          </p:cNvPr>
          <p:cNvGrpSpPr/>
          <p:nvPr/>
        </p:nvGrpSpPr>
        <p:grpSpPr>
          <a:xfrm>
            <a:off x="3935760" y="2577455"/>
            <a:ext cx="3007520" cy="3011785"/>
            <a:chOff x="3935760" y="2577455"/>
            <a:chExt cx="3007520" cy="301178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D01F53-6BE5-3092-D171-E95B81D86BA0}"/>
                </a:ext>
              </a:extLst>
            </p:cNvPr>
            <p:cNvSpPr/>
            <p:nvPr/>
          </p:nvSpPr>
          <p:spPr>
            <a:xfrm rot="16200000" flipH="1">
              <a:off x="4655598" y="3302048"/>
              <a:ext cx="3007514" cy="1566869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2757"/>
                <a:gd name="connsiteY0" fmla="*/ 1569244 h 1569244"/>
                <a:gd name="connsiteX1" fmla="*/ 1435893 w 3002757"/>
                <a:gd name="connsiteY1" fmla="*/ 1566863 h 1569244"/>
                <a:gd name="connsiteX2" fmla="*/ 3002757 w 3002757"/>
                <a:gd name="connsiteY2" fmla="*/ 1 h 1569244"/>
                <a:gd name="connsiteX3" fmla="*/ 1564484 w 3002757"/>
                <a:gd name="connsiteY3" fmla="*/ 0 h 1569244"/>
                <a:gd name="connsiteX4" fmla="*/ 0 w 3002757"/>
                <a:gd name="connsiteY4" fmla="*/ 1569244 h 1569244"/>
                <a:gd name="connsiteX0" fmla="*/ 0 w 3007517"/>
                <a:gd name="connsiteY0" fmla="*/ 1566866 h 1566866"/>
                <a:gd name="connsiteX1" fmla="*/ 1440653 w 3007517"/>
                <a:gd name="connsiteY1" fmla="*/ 1566863 h 1566866"/>
                <a:gd name="connsiteX2" fmla="*/ 3007517 w 3007517"/>
                <a:gd name="connsiteY2" fmla="*/ 1 h 1566866"/>
                <a:gd name="connsiteX3" fmla="*/ 1569244 w 3007517"/>
                <a:gd name="connsiteY3" fmla="*/ 0 h 1566866"/>
                <a:gd name="connsiteX4" fmla="*/ 0 w 3007517"/>
                <a:gd name="connsiteY4" fmla="*/ 1566866 h 1566866"/>
                <a:gd name="connsiteX0" fmla="*/ 0 w 3007514"/>
                <a:gd name="connsiteY0" fmla="*/ 1566869 h 1566869"/>
                <a:gd name="connsiteX1" fmla="*/ 1440650 w 3007514"/>
                <a:gd name="connsiteY1" fmla="*/ 1566863 h 1566869"/>
                <a:gd name="connsiteX2" fmla="*/ 3007514 w 3007514"/>
                <a:gd name="connsiteY2" fmla="*/ 1 h 1566869"/>
                <a:gd name="connsiteX3" fmla="*/ 1569241 w 3007514"/>
                <a:gd name="connsiteY3" fmla="*/ 0 h 1566869"/>
                <a:gd name="connsiteX4" fmla="*/ 0 w 3007514"/>
                <a:gd name="connsiteY4" fmla="*/ 1566869 h 15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14" h="1566869">
                  <a:moveTo>
                    <a:pt x="0" y="1566869"/>
                  </a:moveTo>
                  <a:lnTo>
                    <a:pt x="1440650" y="1566863"/>
                  </a:lnTo>
                  <a:lnTo>
                    <a:pt x="3007514" y="1"/>
                  </a:lnTo>
                  <a:lnTo>
                    <a:pt x="1569241" y="0"/>
                  </a:lnTo>
                  <a:lnTo>
                    <a:pt x="0" y="156686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AE2FE4-55FD-80A0-4F40-46AFB83CFCB3}"/>
                </a:ext>
              </a:extLst>
            </p:cNvPr>
            <p:cNvSpPr/>
            <p:nvPr/>
          </p:nvSpPr>
          <p:spPr>
            <a:xfrm>
              <a:off x="3935760" y="4149080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8C8E6C-4677-B906-C764-7FC879CF3AFB}"/>
                </a:ext>
              </a:extLst>
            </p:cNvPr>
            <p:cNvSpPr/>
            <p:nvPr/>
          </p:nvSpPr>
          <p:spPr>
            <a:xfrm>
              <a:off x="3935760" y="2577455"/>
              <a:ext cx="3007520" cy="1571625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20" h="1571625">
                  <a:moveTo>
                    <a:pt x="0" y="1571625"/>
                  </a:moveTo>
                  <a:lnTo>
                    <a:pt x="1440656" y="1569244"/>
                  </a:lnTo>
                  <a:lnTo>
                    <a:pt x="3007520" y="2382"/>
                  </a:lnTo>
                  <a:lnTo>
                    <a:pt x="1564482" y="0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969454-43AC-0058-E451-AA016CAFBBE3}"/>
              </a:ext>
            </a:extLst>
          </p:cNvPr>
          <p:cNvGrpSpPr/>
          <p:nvPr/>
        </p:nvGrpSpPr>
        <p:grpSpPr>
          <a:xfrm>
            <a:off x="8489969" y="548680"/>
            <a:ext cx="1926511" cy="4086400"/>
            <a:chOff x="8489969" y="548680"/>
            <a:chExt cx="1926511" cy="40864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5BC39A-52C5-6191-FC9B-FA58C939FD55}"/>
                </a:ext>
              </a:extLst>
            </p:cNvPr>
            <p:cNvSpPr/>
            <p:nvPr/>
          </p:nvSpPr>
          <p:spPr>
            <a:xfrm>
              <a:off x="9930129" y="548855"/>
              <a:ext cx="486351" cy="4086225"/>
            </a:xfrm>
            <a:custGeom>
              <a:avLst/>
              <a:gdLst>
                <a:gd name="connsiteX0" fmla="*/ 0 w 490537"/>
                <a:gd name="connsiteY0" fmla="*/ 481013 h 4086225"/>
                <a:gd name="connsiteX1" fmla="*/ 490537 w 490537"/>
                <a:gd name="connsiteY1" fmla="*/ 0 h 4086225"/>
                <a:gd name="connsiteX2" fmla="*/ 485775 w 490537"/>
                <a:gd name="connsiteY2" fmla="*/ 3605213 h 4086225"/>
                <a:gd name="connsiteX3" fmla="*/ 4762 w 490537"/>
                <a:gd name="connsiteY3" fmla="*/ 4086225 h 4086225"/>
                <a:gd name="connsiteX4" fmla="*/ 0 w 490537"/>
                <a:gd name="connsiteY4" fmla="*/ 481013 h 4086225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7120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5876"/>
                <a:gd name="connsiteY0" fmla="*/ 492920 h 4098132"/>
                <a:gd name="connsiteX1" fmla="*/ 493207 w 495876"/>
                <a:gd name="connsiteY1" fmla="*/ 0 h 4098132"/>
                <a:gd name="connsiteX2" fmla="*/ 495588 w 495876"/>
                <a:gd name="connsiteY2" fmla="*/ 3614738 h 4098132"/>
                <a:gd name="connsiteX3" fmla="*/ 288 w 495876"/>
                <a:gd name="connsiteY3" fmla="*/ 4098132 h 4098132"/>
                <a:gd name="connsiteX4" fmla="*/ 2670 w 495876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4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88517"/>
                <a:gd name="connsiteY0" fmla="*/ 459582 h 4064794"/>
                <a:gd name="connsiteX1" fmla="*/ 467013 w 488517"/>
                <a:gd name="connsiteY1" fmla="*/ 0 h 4064794"/>
                <a:gd name="connsiteX2" fmla="*/ 488444 w 488517"/>
                <a:gd name="connsiteY2" fmla="*/ 3581400 h 4064794"/>
                <a:gd name="connsiteX3" fmla="*/ 288 w 488517"/>
                <a:gd name="connsiteY3" fmla="*/ 4064794 h 4064794"/>
                <a:gd name="connsiteX4" fmla="*/ 2670 w 488517"/>
                <a:gd name="connsiteY4" fmla="*/ 459582 h 4064794"/>
                <a:gd name="connsiteX0" fmla="*/ 2670 w 488655"/>
                <a:gd name="connsiteY0" fmla="*/ 481013 h 4086225"/>
                <a:gd name="connsiteX1" fmla="*/ 483682 w 488655"/>
                <a:gd name="connsiteY1" fmla="*/ 0 h 4086225"/>
                <a:gd name="connsiteX2" fmla="*/ 488444 w 488655"/>
                <a:gd name="connsiteY2" fmla="*/ 3602831 h 4086225"/>
                <a:gd name="connsiteX3" fmla="*/ 288 w 488655"/>
                <a:gd name="connsiteY3" fmla="*/ 4086225 h 4086225"/>
                <a:gd name="connsiteX4" fmla="*/ 2670 w 488655"/>
                <a:gd name="connsiteY4" fmla="*/ 481013 h 4086225"/>
                <a:gd name="connsiteX0" fmla="*/ 2670 w 483682"/>
                <a:gd name="connsiteY0" fmla="*/ 481013 h 4086225"/>
                <a:gd name="connsiteX1" fmla="*/ 483682 w 483682"/>
                <a:gd name="connsiteY1" fmla="*/ 0 h 4086225"/>
                <a:gd name="connsiteX2" fmla="*/ 409863 w 483682"/>
                <a:gd name="connsiteY2" fmla="*/ 3567112 h 4086225"/>
                <a:gd name="connsiteX3" fmla="*/ 288 w 483682"/>
                <a:gd name="connsiteY3" fmla="*/ 4086225 h 4086225"/>
                <a:gd name="connsiteX4" fmla="*/ 2670 w 483682"/>
                <a:gd name="connsiteY4" fmla="*/ 481013 h 4086225"/>
                <a:gd name="connsiteX0" fmla="*/ 2670 w 486351"/>
                <a:gd name="connsiteY0" fmla="*/ 481013 h 4086225"/>
                <a:gd name="connsiteX1" fmla="*/ 483682 w 486351"/>
                <a:gd name="connsiteY1" fmla="*/ 0 h 4086225"/>
                <a:gd name="connsiteX2" fmla="*/ 486063 w 486351"/>
                <a:gd name="connsiteY2" fmla="*/ 3609974 h 4086225"/>
                <a:gd name="connsiteX3" fmla="*/ 288 w 486351"/>
                <a:gd name="connsiteY3" fmla="*/ 4086225 h 4086225"/>
                <a:gd name="connsiteX4" fmla="*/ 2670 w 486351"/>
                <a:gd name="connsiteY4" fmla="*/ 481013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351" h="4086225">
                  <a:moveTo>
                    <a:pt x="2670" y="481013"/>
                  </a:moveTo>
                  <a:lnTo>
                    <a:pt x="483682" y="0"/>
                  </a:lnTo>
                  <a:cubicBezTo>
                    <a:pt x="482095" y="1201738"/>
                    <a:pt x="487650" y="2408236"/>
                    <a:pt x="486063" y="3609974"/>
                  </a:cubicBezTo>
                  <a:lnTo>
                    <a:pt x="288" y="4086225"/>
                  </a:lnTo>
                  <a:cubicBezTo>
                    <a:pt x="-1299" y="2884488"/>
                    <a:pt x="4257" y="1682750"/>
                    <a:pt x="2670" y="48101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rgbClr val="BF9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213509-1AD1-CB6E-ADA0-BC210DA20445}"/>
                </a:ext>
              </a:extLst>
            </p:cNvPr>
            <p:cNvSpPr/>
            <p:nvPr/>
          </p:nvSpPr>
          <p:spPr>
            <a:xfrm>
              <a:off x="8489969" y="1034680"/>
              <a:ext cx="1439998" cy="360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C0B8A8-FBE5-545E-FA2A-9CB637123C50}"/>
                </a:ext>
              </a:extLst>
            </p:cNvPr>
            <p:cNvSpPr/>
            <p:nvPr/>
          </p:nvSpPr>
          <p:spPr>
            <a:xfrm>
              <a:off x="8489969" y="54868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BAF00C-D8F2-88D0-9F06-861D30B88358}"/>
              </a:ext>
            </a:extLst>
          </p:cNvPr>
          <p:cNvGrpSpPr/>
          <p:nvPr/>
        </p:nvGrpSpPr>
        <p:grpSpPr>
          <a:xfrm>
            <a:off x="335360" y="3238200"/>
            <a:ext cx="406800" cy="190800"/>
            <a:chOff x="335360" y="775842"/>
            <a:chExt cx="4088606" cy="1933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792E1B5-60DC-06D7-E001-2A8A5E613487}"/>
                </a:ext>
              </a:extLst>
            </p:cNvPr>
            <p:cNvSpPr/>
            <p:nvPr/>
          </p:nvSpPr>
          <p:spPr>
            <a:xfrm>
              <a:off x="3935760" y="78292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3A4E33-89AC-5DBA-AB07-EDC7D7566E89}"/>
                </a:ext>
              </a:extLst>
            </p:cNvPr>
            <p:cNvSpPr/>
            <p:nvPr/>
          </p:nvSpPr>
          <p:spPr>
            <a:xfrm>
              <a:off x="335360" y="1268760"/>
              <a:ext cx="3600015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CA0C3D0-D5FB-E4E3-CA0F-8D1A045B5BF9}"/>
                </a:ext>
              </a:extLst>
            </p:cNvPr>
            <p:cNvSpPr/>
            <p:nvPr/>
          </p:nvSpPr>
          <p:spPr>
            <a:xfrm>
              <a:off x="335360" y="775842"/>
              <a:ext cx="4088606" cy="492918"/>
            </a:xfrm>
            <a:custGeom>
              <a:avLst/>
              <a:gdLst>
                <a:gd name="connsiteX0" fmla="*/ 476250 w 4081462"/>
                <a:gd name="connsiteY0" fmla="*/ 0 h 495300"/>
                <a:gd name="connsiteX1" fmla="*/ 0 w 4081462"/>
                <a:gd name="connsiteY1" fmla="*/ 495300 h 495300"/>
                <a:gd name="connsiteX2" fmla="*/ 3595687 w 4081462"/>
                <a:gd name="connsiteY2" fmla="*/ 490537 h 495300"/>
                <a:gd name="connsiteX3" fmla="*/ 4081462 w 4081462"/>
                <a:gd name="connsiteY3" fmla="*/ 4762 h 495300"/>
                <a:gd name="connsiteX4" fmla="*/ 476250 w 4081462"/>
                <a:gd name="connsiteY4" fmla="*/ 0 h 495300"/>
                <a:gd name="connsiteX0" fmla="*/ 478632 w 4083844"/>
                <a:gd name="connsiteY0" fmla="*/ 0 h 490537"/>
                <a:gd name="connsiteX1" fmla="*/ 0 w 4083844"/>
                <a:gd name="connsiteY1" fmla="*/ 485775 h 490537"/>
                <a:gd name="connsiteX2" fmla="*/ 3598069 w 4083844"/>
                <a:gd name="connsiteY2" fmla="*/ 490537 h 490537"/>
                <a:gd name="connsiteX3" fmla="*/ 4083844 w 4083844"/>
                <a:gd name="connsiteY3" fmla="*/ 4762 h 490537"/>
                <a:gd name="connsiteX4" fmla="*/ 478632 w 4083844"/>
                <a:gd name="connsiteY4" fmla="*/ 0 h 490537"/>
                <a:gd name="connsiteX0" fmla="*/ 483394 w 4083844"/>
                <a:gd name="connsiteY0" fmla="*/ 28575 h 485775"/>
                <a:gd name="connsiteX1" fmla="*/ 0 w 4083844"/>
                <a:gd name="connsiteY1" fmla="*/ 481013 h 485775"/>
                <a:gd name="connsiteX2" fmla="*/ 3598069 w 4083844"/>
                <a:gd name="connsiteY2" fmla="*/ 485775 h 485775"/>
                <a:gd name="connsiteX3" fmla="*/ 4083844 w 4083844"/>
                <a:gd name="connsiteY3" fmla="*/ 0 h 485775"/>
                <a:gd name="connsiteX4" fmla="*/ 483394 w 4083844"/>
                <a:gd name="connsiteY4" fmla="*/ 28575 h 485775"/>
                <a:gd name="connsiteX0" fmla="*/ 481013 w 4083844"/>
                <a:gd name="connsiteY0" fmla="*/ 0 h 492918"/>
                <a:gd name="connsiteX1" fmla="*/ 0 w 4083844"/>
                <a:gd name="connsiteY1" fmla="*/ 488156 h 492918"/>
                <a:gd name="connsiteX2" fmla="*/ 3598069 w 4083844"/>
                <a:gd name="connsiteY2" fmla="*/ 492918 h 492918"/>
                <a:gd name="connsiteX3" fmla="*/ 4083844 w 4083844"/>
                <a:gd name="connsiteY3" fmla="*/ 7143 h 492918"/>
                <a:gd name="connsiteX4" fmla="*/ 481013 w 4083844"/>
                <a:gd name="connsiteY4" fmla="*/ 0 h 492918"/>
                <a:gd name="connsiteX0" fmla="*/ 481013 w 3926681"/>
                <a:gd name="connsiteY0" fmla="*/ 0 h 492918"/>
                <a:gd name="connsiteX1" fmla="*/ 0 w 3926681"/>
                <a:gd name="connsiteY1" fmla="*/ 488156 h 492918"/>
                <a:gd name="connsiteX2" fmla="*/ 3598069 w 3926681"/>
                <a:gd name="connsiteY2" fmla="*/ 492918 h 492918"/>
                <a:gd name="connsiteX3" fmla="*/ 3926681 w 3926681"/>
                <a:gd name="connsiteY3" fmla="*/ 54768 h 492918"/>
                <a:gd name="connsiteX4" fmla="*/ 481013 w 3926681"/>
                <a:gd name="connsiteY4" fmla="*/ 0 h 492918"/>
                <a:gd name="connsiteX0" fmla="*/ 481013 w 4088606"/>
                <a:gd name="connsiteY0" fmla="*/ 0 h 492918"/>
                <a:gd name="connsiteX1" fmla="*/ 0 w 4088606"/>
                <a:gd name="connsiteY1" fmla="*/ 488156 h 492918"/>
                <a:gd name="connsiteX2" fmla="*/ 3598069 w 4088606"/>
                <a:gd name="connsiteY2" fmla="*/ 492918 h 492918"/>
                <a:gd name="connsiteX3" fmla="*/ 4088606 w 4088606"/>
                <a:gd name="connsiteY3" fmla="*/ 0 h 492918"/>
                <a:gd name="connsiteX4" fmla="*/ 481013 w 4088606"/>
                <a:gd name="connsiteY4" fmla="*/ 0 h 49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606" h="492918">
                  <a:moveTo>
                    <a:pt x="481013" y="0"/>
                  </a:moveTo>
                  <a:lnTo>
                    <a:pt x="0" y="488156"/>
                  </a:lnTo>
                  <a:lnTo>
                    <a:pt x="3598069" y="492918"/>
                  </a:lnTo>
                  <a:lnTo>
                    <a:pt x="4088606" y="0"/>
                  </a:lnTo>
                  <a:lnTo>
                    <a:pt x="481013" y="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F3983B-8794-78E2-6DAF-F18A94C20F32}"/>
              </a:ext>
            </a:extLst>
          </p:cNvPr>
          <p:cNvGrpSpPr/>
          <p:nvPr/>
        </p:nvGrpSpPr>
        <p:grpSpPr>
          <a:xfrm>
            <a:off x="3935760" y="6010520"/>
            <a:ext cx="298800" cy="298800"/>
            <a:chOff x="3935760" y="2577455"/>
            <a:chExt cx="3007520" cy="301178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681FAB4-0798-988A-08A3-704CD2CB6387}"/>
                </a:ext>
              </a:extLst>
            </p:cNvPr>
            <p:cNvSpPr/>
            <p:nvPr/>
          </p:nvSpPr>
          <p:spPr>
            <a:xfrm rot="16200000" flipH="1">
              <a:off x="4655598" y="3302048"/>
              <a:ext cx="3007514" cy="1566869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2757"/>
                <a:gd name="connsiteY0" fmla="*/ 1569244 h 1569244"/>
                <a:gd name="connsiteX1" fmla="*/ 1435893 w 3002757"/>
                <a:gd name="connsiteY1" fmla="*/ 1566863 h 1569244"/>
                <a:gd name="connsiteX2" fmla="*/ 3002757 w 3002757"/>
                <a:gd name="connsiteY2" fmla="*/ 1 h 1569244"/>
                <a:gd name="connsiteX3" fmla="*/ 1564484 w 3002757"/>
                <a:gd name="connsiteY3" fmla="*/ 0 h 1569244"/>
                <a:gd name="connsiteX4" fmla="*/ 0 w 3002757"/>
                <a:gd name="connsiteY4" fmla="*/ 1569244 h 1569244"/>
                <a:gd name="connsiteX0" fmla="*/ 0 w 3007517"/>
                <a:gd name="connsiteY0" fmla="*/ 1566866 h 1566866"/>
                <a:gd name="connsiteX1" fmla="*/ 1440653 w 3007517"/>
                <a:gd name="connsiteY1" fmla="*/ 1566863 h 1566866"/>
                <a:gd name="connsiteX2" fmla="*/ 3007517 w 3007517"/>
                <a:gd name="connsiteY2" fmla="*/ 1 h 1566866"/>
                <a:gd name="connsiteX3" fmla="*/ 1569244 w 3007517"/>
                <a:gd name="connsiteY3" fmla="*/ 0 h 1566866"/>
                <a:gd name="connsiteX4" fmla="*/ 0 w 3007517"/>
                <a:gd name="connsiteY4" fmla="*/ 1566866 h 1566866"/>
                <a:gd name="connsiteX0" fmla="*/ 0 w 3007514"/>
                <a:gd name="connsiteY0" fmla="*/ 1566869 h 1566869"/>
                <a:gd name="connsiteX1" fmla="*/ 1440650 w 3007514"/>
                <a:gd name="connsiteY1" fmla="*/ 1566863 h 1566869"/>
                <a:gd name="connsiteX2" fmla="*/ 3007514 w 3007514"/>
                <a:gd name="connsiteY2" fmla="*/ 1 h 1566869"/>
                <a:gd name="connsiteX3" fmla="*/ 1569241 w 3007514"/>
                <a:gd name="connsiteY3" fmla="*/ 0 h 1566869"/>
                <a:gd name="connsiteX4" fmla="*/ 0 w 3007514"/>
                <a:gd name="connsiteY4" fmla="*/ 1566869 h 15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14" h="1566869">
                  <a:moveTo>
                    <a:pt x="0" y="1566869"/>
                  </a:moveTo>
                  <a:lnTo>
                    <a:pt x="1440650" y="1566863"/>
                  </a:lnTo>
                  <a:lnTo>
                    <a:pt x="3007514" y="1"/>
                  </a:lnTo>
                  <a:lnTo>
                    <a:pt x="1569241" y="0"/>
                  </a:lnTo>
                  <a:lnTo>
                    <a:pt x="0" y="156686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C1AA0-6C65-9B3E-7388-C61703769CC7}"/>
                </a:ext>
              </a:extLst>
            </p:cNvPr>
            <p:cNvSpPr/>
            <p:nvPr/>
          </p:nvSpPr>
          <p:spPr>
            <a:xfrm>
              <a:off x="3935760" y="4149080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25341D0-4BDF-A486-A33C-5CC388D08FF0}"/>
                </a:ext>
              </a:extLst>
            </p:cNvPr>
            <p:cNvSpPr/>
            <p:nvPr/>
          </p:nvSpPr>
          <p:spPr>
            <a:xfrm>
              <a:off x="3935760" y="2577455"/>
              <a:ext cx="3007520" cy="1571625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20" h="1571625">
                  <a:moveTo>
                    <a:pt x="0" y="1571625"/>
                  </a:moveTo>
                  <a:lnTo>
                    <a:pt x="1440656" y="1569244"/>
                  </a:lnTo>
                  <a:lnTo>
                    <a:pt x="3007520" y="2382"/>
                  </a:lnTo>
                  <a:lnTo>
                    <a:pt x="1564482" y="0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7880D3-492E-47AE-00B4-037D0F45BFCF}"/>
              </a:ext>
            </a:extLst>
          </p:cNvPr>
          <p:cNvGrpSpPr/>
          <p:nvPr/>
        </p:nvGrpSpPr>
        <p:grpSpPr>
          <a:xfrm>
            <a:off x="8256240" y="5182440"/>
            <a:ext cx="190800" cy="406800"/>
            <a:chOff x="8489969" y="548680"/>
            <a:chExt cx="1926511" cy="40864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EF27C8-B824-9000-50F3-7DA052918805}"/>
                </a:ext>
              </a:extLst>
            </p:cNvPr>
            <p:cNvSpPr/>
            <p:nvPr/>
          </p:nvSpPr>
          <p:spPr>
            <a:xfrm>
              <a:off x="9930129" y="548855"/>
              <a:ext cx="486351" cy="4086225"/>
            </a:xfrm>
            <a:custGeom>
              <a:avLst/>
              <a:gdLst>
                <a:gd name="connsiteX0" fmla="*/ 0 w 490537"/>
                <a:gd name="connsiteY0" fmla="*/ 481013 h 4086225"/>
                <a:gd name="connsiteX1" fmla="*/ 490537 w 490537"/>
                <a:gd name="connsiteY1" fmla="*/ 0 h 4086225"/>
                <a:gd name="connsiteX2" fmla="*/ 485775 w 490537"/>
                <a:gd name="connsiteY2" fmla="*/ 3605213 h 4086225"/>
                <a:gd name="connsiteX3" fmla="*/ 4762 w 490537"/>
                <a:gd name="connsiteY3" fmla="*/ 4086225 h 4086225"/>
                <a:gd name="connsiteX4" fmla="*/ 0 w 490537"/>
                <a:gd name="connsiteY4" fmla="*/ 481013 h 4086225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7120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5876"/>
                <a:gd name="connsiteY0" fmla="*/ 492920 h 4098132"/>
                <a:gd name="connsiteX1" fmla="*/ 493207 w 495876"/>
                <a:gd name="connsiteY1" fmla="*/ 0 h 4098132"/>
                <a:gd name="connsiteX2" fmla="*/ 495588 w 495876"/>
                <a:gd name="connsiteY2" fmla="*/ 3614738 h 4098132"/>
                <a:gd name="connsiteX3" fmla="*/ 288 w 495876"/>
                <a:gd name="connsiteY3" fmla="*/ 4098132 h 4098132"/>
                <a:gd name="connsiteX4" fmla="*/ 2670 w 495876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4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88517"/>
                <a:gd name="connsiteY0" fmla="*/ 459582 h 4064794"/>
                <a:gd name="connsiteX1" fmla="*/ 467013 w 488517"/>
                <a:gd name="connsiteY1" fmla="*/ 0 h 4064794"/>
                <a:gd name="connsiteX2" fmla="*/ 488444 w 488517"/>
                <a:gd name="connsiteY2" fmla="*/ 3581400 h 4064794"/>
                <a:gd name="connsiteX3" fmla="*/ 288 w 488517"/>
                <a:gd name="connsiteY3" fmla="*/ 4064794 h 4064794"/>
                <a:gd name="connsiteX4" fmla="*/ 2670 w 488517"/>
                <a:gd name="connsiteY4" fmla="*/ 459582 h 4064794"/>
                <a:gd name="connsiteX0" fmla="*/ 2670 w 488655"/>
                <a:gd name="connsiteY0" fmla="*/ 481013 h 4086225"/>
                <a:gd name="connsiteX1" fmla="*/ 483682 w 488655"/>
                <a:gd name="connsiteY1" fmla="*/ 0 h 4086225"/>
                <a:gd name="connsiteX2" fmla="*/ 488444 w 488655"/>
                <a:gd name="connsiteY2" fmla="*/ 3602831 h 4086225"/>
                <a:gd name="connsiteX3" fmla="*/ 288 w 488655"/>
                <a:gd name="connsiteY3" fmla="*/ 4086225 h 4086225"/>
                <a:gd name="connsiteX4" fmla="*/ 2670 w 488655"/>
                <a:gd name="connsiteY4" fmla="*/ 481013 h 4086225"/>
                <a:gd name="connsiteX0" fmla="*/ 2670 w 483682"/>
                <a:gd name="connsiteY0" fmla="*/ 481013 h 4086225"/>
                <a:gd name="connsiteX1" fmla="*/ 483682 w 483682"/>
                <a:gd name="connsiteY1" fmla="*/ 0 h 4086225"/>
                <a:gd name="connsiteX2" fmla="*/ 409863 w 483682"/>
                <a:gd name="connsiteY2" fmla="*/ 3567112 h 4086225"/>
                <a:gd name="connsiteX3" fmla="*/ 288 w 483682"/>
                <a:gd name="connsiteY3" fmla="*/ 4086225 h 4086225"/>
                <a:gd name="connsiteX4" fmla="*/ 2670 w 483682"/>
                <a:gd name="connsiteY4" fmla="*/ 481013 h 4086225"/>
                <a:gd name="connsiteX0" fmla="*/ 2670 w 486351"/>
                <a:gd name="connsiteY0" fmla="*/ 481013 h 4086225"/>
                <a:gd name="connsiteX1" fmla="*/ 483682 w 486351"/>
                <a:gd name="connsiteY1" fmla="*/ 0 h 4086225"/>
                <a:gd name="connsiteX2" fmla="*/ 486063 w 486351"/>
                <a:gd name="connsiteY2" fmla="*/ 3609974 h 4086225"/>
                <a:gd name="connsiteX3" fmla="*/ 288 w 486351"/>
                <a:gd name="connsiteY3" fmla="*/ 4086225 h 4086225"/>
                <a:gd name="connsiteX4" fmla="*/ 2670 w 486351"/>
                <a:gd name="connsiteY4" fmla="*/ 481013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351" h="4086225">
                  <a:moveTo>
                    <a:pt x="2670" y="481013"/>
                  </a:moveTo>
                  <a:lnTo>
                    <a:pt x="483682" y="0"/>
                  </a:lnTo>
                  <a:cubicBezTo>
                    <a:pt x="482095" y="1201738"/>
                    <a:pt x="487650" y="2408236"/>
                    <a:pt x="486063" y="3609974"/>
                  </a:cubicBezTo>
                  <a:lnTo>
                    <a:pt x="288" y="4086225"/>
                  </a:lnTo>
                  <a:cubicBezTo>
                    <a:pt x="-1299" y="2884488"/>
                    <a:pt x="4257" y="1682750"/>
                    <a:pt x="2670" y="48101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rgbClr val="BF9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01B405-07D2-7C20-17CE-80DCEB59D6EE}"/>
                </a:ext>
              </a:extLst>
            </p:cNvPr>
            <p:cNvSpPr/>
            <p:nvPr/>
          </p:nvSpPr>
          <p:spPr>
            <a:xfrm>
              <a:off x="8489969" y="1034680"/>
              <a:ext cx="1439998" cy="360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6B9480D-EE8E-8726-267E-01C12CA2D7A0}"/>
                </a:ext>
              </a:extLst>
            </p:cNvPr>
            <p:cNvSpPr/>
            <p:nvPr/>
          </p:nvSpPr>
          <p:spPr>
            <a:xfrm>
              <a:off x="8489969" y="54868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098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65CCB0-0DE8-1854-419E-95CF93358922}"/>
              </a:ext>
            </a:extLst>
          </p:cNvPr>
          <p:cNvGrpSpPr/>
          <p:nvPr/>
        </p:nvGrpSpPr>
        <p:grpSpPr>
          <a:xfrm>
            <a:off x="8976320" y="423893"/>
            <a:ext cx="3008977" cy="5165347"/>
            <a:chOff x="7536160" y="423893"/>
            <a:chExt cx="3008977" cy="516534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E25B3C-BE03-83D2-E62B-8729FB9F3663}"/>
                </a:ext>
              </a:extLst>
            </p:cNvPr>
            <p:cNvSpPr/>
            <p:nvPr/>
          </p:nvSpPr>
          <p:spPr>
            <a:xfrm>
              <a:off x="8976320" y="425635"/>
              <a:ext cx="1568817" cy="5163605"/>
            </a:xfrm>
            <a:custGeom>
              <a:avLst/>
              <a:gdLst>
                <a:gd name="connsiteX0" fmla="*/ 0 w 1583704"/>
                <a:gd name="connsiteY0" fmla="*/ 5156462 h 5156462"/>
                <a:gd name="connsiteX1" fmla="*/ 1574277 w 1583704"/>
                <a:gd name="connsiteY1" fmla="*/ 3601039 h 5156462"/>
                <a:gd name="connsiteX2" fmla="*/ 1583704 w 1583704"/>
                <a:gd name="connsiteY2" fmla="*/ 0 h 5156462"/>
                <a:gd name="connsiteX3" fmla="*/ 9427 w 1583704"/>
                <a:gd name="connsiteY3" fmla="*/ 1564849 h 5156462"/>
                <a:gd name="connsiteX4" fmla="*/ 0 w 1583704"/>
                <a:gd name="connsiteY4" fmla="*/ 5156462 h 5156462"/>
                <a:gd name="connsiteX0" fmla="*/ 993 w 1584697"/>
                <a:gd name="connsiteY0" fmla="*/ 5156462 h 5156462"/>
                <a:gd name="connsiteX1" fmla="*/ 1575270 w 1584697"/>
                <a:gd name="connsiteY1" fmla="*/ 3601039 h 5156462"/>
                <a:gd name="connsiteX2" fmla="*/ 1584697 w 1584697"/>
                <a:gd name="connsiteY2" fmla="*/ 0 h 5156462"/>
                <a:gd name="connsiteX3" fmla="*/ 895 w 1584697"/>
                <a:gd name="connsiteY3" fmla="*/ 1555324 h 5156462"/>
                <a:gd name="connsiteX4" fmla="*/ 993 w 1584697"/>
                <a:gd name="connsiteY4" fmla="*/ 5156462 h 5156462"/>
                <a:gd name="connsiteX0" fmla="*/ 993 w 1575634"/>
                <a:gd name="connsiteY0" fmla="*/ 5165987 h 5165987"/>
                <a:gd name="connsiteX1" fmla="*/ 1575270 w 1575634"/>
                <a:gd name="connsiteY1" fmla="*/ 3610564 h 5165987"/>
                <a:gd name="connsiteX2" fmla="*/ 1563266 w 1575634"/>
                <a:gd name="connsiteY2" fmla="*/ 0 h 5165987"/>
                <a:gd name="connsiteX3" fmla="*/ 895 w 1575634"/>
                <a:gd name="connsiteY3" fmla="*/ 1564849 h 5165987"/>
                <a:gd name="connsiteX4" fmla="*/ 993 w 1575634"/>
                <a:gd name="connsiteY4" fmla="*/ 5165987 h 5165987"/>
                <a:gd name="connsiteX0" fmla="*/ 993 w 1575683"/>
                <a:gd name="connsiteY0" fmla="*/ 5165987 h 5165987"/>
                <a:gd name="connsiteX1" fmla="*/ 1575270 w 1575683"/>
                <a:gd name="connsiteY1" fmla="*/ 3610564 h 5165987"/>
                <a:gd name="connsiteX2" fmla="*/ 1565647 w 1575683"/>
                <a:gd name="connsiteY2" fmla="*/ 0 h 5165987"/>
                <a:gd name="connsiteX3" fmla="*/ 895 w 1575683"/>
                <a:gd name="connsiteY3" fmla="*/ 1564849 h 5165987"/>
                <a:gd name="connsiteX4" fmla="*/ 993 w 1575683"/>
                <a:gd name="connsiteY4" fmla="*/ 5165987 h 5165987"/>
                <a:gd name="connsiteX0" fmla="*/ 993 w 1575747"/>
                <a:gd name="connsiteY0" fmla="*/ 5163605 h 5163605"/>
                <a:gd name="connsiteX1" fmla="*/ 1575270 w 1575747"/>
                <a:gd name="connsiteY1" fmla="*/ 3608182 h 5163605"/>
                <a:gd name="connsiteX2" fmla="*/ 1568028 w 1575747"/>
                <a:gd name="connsiteY2" fmla="*/ 0 h 5163605"/>
                <a:gd name="connsiteX3" fmla="*/ 895 w 1575747"/>
                <a:gd name="connsiteY3" fmla="*/ 1562467 h 5163605"/>
                <a:gd name="connsiteX4" fmla="*/ 993 w 1575747"/>
                <a:gd name="connsiteY4" fmla="*/ 5163605 h 5163605"/>
                <a:gd name="connsiteX0" fmla="*/ 993 w 1575683"/>
                <a:gd name="connsiteY0" fmla="*/ 5163605 h 5163605"/>
                <a:gd name="connsiteX1" fmla="*/ 1575270 w 1575683"/>
                <a:gd name="connsiteY1" fmla="*/ 3608182 h 5163605"/>
                <a:gd name="connsiteX2" fmla="*/ 1565647 w 1575683"/>
                <a:gd name="connsiteY2" fmla="*/ 0 h 5163605"/>
                <a:gd name="connsiteX3" fmla="*/ 895 w 1575683"/>
                <a:gd name="connsiteY3" fmla="*/ 1562467 h 5163605"/>
                <a:gd name="connsiteX4" fmla="*/ 993 w 1575683"/>
                <a:gd name="connsiteY4" fmla="*/ 5163605 h 5163605"/>
                <a:gd name="connsiteX0" fmla="*/ 993 w 1565647"/>
                <a:gd name="connsiteY0" fmla="*/ 5163605 h 5163605"/>
                <a:gd name="connsiteX1" fmla="*/ 1496688 w 1565647"/>
                <a:gd name="connsiteY1" fmla="*/ 3577225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71071"/>
                <a:gd name="connsiteY0" fmla="*/ 5163605 h 5163605"/>
                <a:gd name="connsiteX1" fmla="*/ 1570507 w 1571071"/>
                <a:gd name="connsiteY1" fmla="*/ 3601037 h 5163605"/>
                <a:gd name="connsiteX2" fmla="*/ 1565647 w 1571071"/>
                <a:gd name="connsiteY2" fmla="*/ 0 h 5163605"/>
                <a:gd name="connsiteX3" fmla="*/ 895 w 1571071"/>
                <a:gd name="connsiteY3" fmla="*/ 1562467 h 5163605"/>
                <a:gd name="connsiteX4" fmla="*/ 993 w 1571071"/>
                <a:gd name="connsiteY4" fmla="*/ 5163605 h 5163605"/>
                <a:gd name="connsiteX0" fmla="*/ 993 w 1565647"/>
                <a:gd name="connsiteY0" fmla="*/ 5163605 h 5163605"/>
                <a:gd name="connsiteX1" fmla="*/ 1560982 w 1565647"/>
                <a:gd name="connsiteY1" fmla="*/ 3593893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68817"/>
                <a:gd name="connsiteY0" fmla="*/ 5163605 h 5163605"/>
                <a:gd name="connsiteX1" fmla="*/ 1568126 w 1568817"/>
                <a:gd name="connsiteY1" fmla="*/ 3605799 h 5163605"/>
                <a:gd name="connsiteX2" fmla="*/ 1565647 w 1568817"/>
                <a:gd name="connsiteY2" fmla="*/ 0 h 5163605"/>
                <a:gd name="connsiteX3" fmla="*/ 895 w 1568817"/>
                <a:gd name="connsiteY3" fmla="*/ 1562467 h 5163605"/>
                <a:gd name="connsiteX4" fmla="*/ 993 w 1568817"/>
                <a:gd name="connsiteY4" fmla="*/ 5163605 h 51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17" h="5163605">
                  <a:moveTo>
                    <a:pt x="993" y="5163605"/>
                  </a:moveTo>
                  <a:lnTo>
                    <a:pt x="1568126" y="3605799"/>
                  </a:lnTo>
                  <a:cubicBezTo>
                    <a:pt x="1571268" y="2405453"/>
                    <a:pt x="1562505" y="1200346"/>
                    <a:pt x="1565647" y="0"/>
                  </a:cubicBezTo>
                  <a:lnTo>
                    <a:pt x="895" y="1562467"/>
                  </a:lnTo>
                  <a:cubicBezTo>
                    <a:pt x="-2247" y="2759671"/>
                    <a:pt x="4135" y="3966401"/>
                    <a:pt x="993" y="5163605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02A5FC-8ABE-B64E-7123-68C271A57A55}"/>
                </a:ext>
              </a:extLst>
            </p:cNvPr>
            <p:cNvSpPr/>
            <p:nvPr/>
          </p:nvSpPr>
          <p:spPr>
            <a:xfrm>
              <a:off x="7536160" y="1988840"/>
              <a:ext cx="1439998" cy="360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9F4D58-ADE4-8228-87BB-C3BA60E45555}"/>
                </a:ext>
              </a:extLst>
            </p:cNvPr>
            <p:cNvSpPr/>
            <p:nvPr/>
          </p:nvSpPr>
          <p:spPr>
            <a:xfrm>
              <a:off x="7536160" y="423893"/>
              <a:ext cx="3004769" cy="1564947"/>
            </a:xfrm>
            <a:custGeom>
              <a:avLst/>
              <a:gdLst>
                <a:gd name="connsiteX0" fmla="*/ 0 w 3007151"/>
                <a:gd name="connsiteY0" fmla="*/ 1583703 h 1583703"/>
                <a:gd name="connsiteX1" fmla="*/ 1451728 w 3007151"/>
                <a:gd name="connsiteY1" fmla="*/ 1574276 h 1583703"/>
                <a:gd name="connsiteX2" fmla="*/ 3007151 w 3007151"/>
                <a:gd name="connsiteY2" fmla="*/ 18854 h 1583703"/>
                <a:gd name="connsiteX3" fmla="*/ 1574276 w 3007151"/>
                <a:gd name="connsiteY3" fmla="*/ 0 h 1583703"/>
                <a:gd name="connsiteX4" fmla="*/ 0 w 3007151"/>
                <a:gd name="connsiteY4" fmla="*/ 1583703 h 1583703"/>
                <a:gd name="connsiteX0" fmla="*/ 0 w 3007151"/>
                <a:gd name="connsiteY0" fmla="*/ 1564849 h 1564849"/>
                <a:gd name="connsiteX1" fmla="*/ 1451728 w 3007151"/>
                <a:gd name="connsiteY1" fmla="*/ 1555422 h 1564849"/>
                <a:gd name="connsiteX2" fmla="*/ 3007151 w 3007151"/>
                <a:gd name="connsiteY2" fmla="*/ 0 h 1564849"/>
                <a:gd name="connsiteX3" fmla="*/ 1598089 w 3007151"/>
                <a:gd name="connsiteY3" fmla="*/ 26390 h 1564849"/>
                <a:gd name="connsiteX4" fmla="*/ 0 w 3007151"/>
                <a:gd name="connsiteY4" fmla="*/ 1564849 h 1564849"/>
                <a:gd name="connsiteX0" fmla="*/ 0 w 3007151"/>
                <a:gd name="connsiteY0" fmla="*/ 1564849 h 1564849"/>
                <a:gd name="connsiteX1" fmla="*/ 1451728 w 3007151"/>
                <a:gd name="connsiteY1" fmla="*/ 1555422 h 1564849"/>
                <a:gd name="connsiteX2" fmla="*/ 3007151 w 3007151"/>
                <a:gd name="connsiteY2" fmla="*/ 0 h 1564849"/>
                <a:gd name="connsiteX3" fmla="*/ 1557607 w 3007151"/>
                <a:gd name="connsiteY3" fmla="*/ 2577 h 1564849"/>
                <a:gd name="connsiteX4" fmla="*/ 0 w 3007151"/>
                <a:gd name="connsiteY4" fmla="*/ 1564849 h 1564849"/>
                <a:gd name="connsiteX0" fmla="*/ 0 w 2797601"/>
                <a:gd name="connsiteY0" fmla="*/ 1562272 h 1562272"/>
                <a:gd name="connsiteX1" fmla="*/ 1451728 w 2797601"/>
                <a:gd name="connsiteY1" fmla="*/ 1552845 h 1562272"/>
                <a:gd name="connsiteX2" fmla="*/ 2797601 w 2797601"/>
                <a:gd name="connsiteY2" fmla="*/ 35523 h 1562272"/>
                <a:gd name="connsiteX3" fmla="*/ 1557607 w 2797601"/>
                <a:gd name="connsiteY3" fmla="*/ 0 h 1562272"/>
                <a:gd name="connsiteX4" fmla="*/ 0 w 2797601"/>
                <a:gd name="connsiteY4" fmla="*/ 1562272 h 1562272"/>
                <a:gd name="connsiteX0" fmla="*/ 0 w 3009532"/>
                <a:gd name="connsiteY0" fmla="*/ 1562468 h 1562468"/>
                <a:gd name="connsiteX1" fmla="*/ 1451728 w 3009532"/>
                <a:gd name="connsiteY1" fmla="*/ 1553041 h 1562468"/>
                <a:gd name="connsiteX2" fmla="*/ 3009532 w 3009532"/>
                <a:gd name="connsiteY2" fmla="*/ 0 h 1562468"/>
                <a:gd name="connsiteX3" fmla="*/ 1557607 w 3009532"/>
                <a:gd name="connsiteY3" fmla="*/ 196 h 1562468"/>
                <a:gd name="connsiteX4" fmla="*/ 0 w 3009532"/>
                <a:gd name="connsiteY4" fmla="*/ 1562468 h 1562468"/>
                <a:gd name="connsiteX0" fmla="*/ 0 w 3009532"/>
                <a:gd name="connsiteY0" fmla="*/ 1562468 h 1562468"/>
                <a:gd name="connsiteX1" fmla="*/ 1427916 w 3009532"/>
                <a:gd name="connsiteY1" fmla="*/ 1536372 h 1562468"/>
                <a:gd name="connsiteX2" fmla="*/ 3009532 w 3009532"/>
                <a:gd name="connsiteY2" fmla="*/ 0 h 1562468"/>
                <a:gd name="connsiteX3" fmla="*/ 1557607 w 3009532"/>
                <a:gd name="connsiteY3" fmla="*/ 196 h 1562468"/>
                <a:gd name="connsiteX4" fmla="*/ 0 w 3009532"/>
                <a:gd name="connsiteY4" fmla="*/ 1562468 h 1562468"/>
                <a:gd name="connsiteX0" fmla="*/ 0 w 3009532"/>
                <a:gd name="connsiteY0" fmla="*/ 1562468 h 1564947"/>
                <a:gd name="connsiteX1" fmla="*/ 1442204 w 3009532"/>
                <a:gd name="connsiteY1" fmla="*/ 1564947 h 1564947"/>
                <a:gd name="connsiteX2" fmla="*/ 3009532 w 3009532"/>
                <a:gd name="connsiteY2" fmla="*/ 0 h 1564947"/>
                <a:gd name="connsiteX3" fmla="*/ 1557607 w 3009532"/>
                <a:gd name="connsiteY3" fmla="*/ 196 h 1564947"/>
                <a:gd name="connsiteX4" fmla="*/ 0 w 3009532"/>
                <a:gd name="connsiteY4" fmla="*/ 1562468 h 1564947"/>
                <a:gd name="connsiteX0" fmla="*/ 0 w 3004769"/>
                <a:gd name="connsiteY0" fmla="*/ 1562468 h 1564947"/>
                <a:gd name="connsiteX1" fmla="*/ 1442204 w 3004769"/>
                <a:gd name="connsiteY1" fmla="*/ 1564947 h 1564947"/>
                <a:gd name="connsiteX2" fmla="*/ 3004769 w 3004769"/>
                <a:gd name="connsiteY2" fmla="*/ 0 h 1564947"/>
                <a:gd name="connsiteX3" fmla="*/ 1557607 w 3004769"/>
                <a:gd name="connsiteY3" fmla="*/ 196 h 1564947"/>
                <a:gd name="connsiteX4" fmla="*/ 0 w 3004769"/>
                <a:gd name="connsiteY4" fmla="*/ 1562468 h 156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4769" h="1564947">
                  <a:moveTo>
                    <a:pt x="0" y="1562468"/>
                  </a:moveTo>
                  <a:lnTo>
                    <a:pt x="1442204" y="1564947"/>
                  </a:lnTo>
                  <a:lnTo>
                    <a:pt x="3004769" y="0"/>
                  </a:lnTo>
                  <a:lnTo>
                    <a:pt x="1557607" y="196"/>
                  </a:lnTo>
                  <a:lnTo>
                    <a:pt x="0" y="1562468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9E70E-C805-5C26-A630-3B129B87867A}"/>
              </a:ext>
            </a:extLst>
          </p:cNvPr>
          <p:cNvGrpSpPr/>
          <p:nvPr/>
        </p:nvGrpSpPr>
        <p:grpSpPr>
          <a:xfrm>
            <a:off x="8976320" y="5794520"/>
            <a:ext cx="298800" cy="514800"/>
            <a:chOff x="7536160" y="423893"/>
            <a:chExt cx="3008977" cy="516534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E5C5EE-1850-A816-6A1C-9A3661EF1243}"/>
                </a:ext>
              </a:extLst>
            </p:cNvPr>
            <p:cNvSpPr/>
            <p:nvPr/>
          </p:nvSpPr>
          <p:spPr>
            <a:xfrm>
              <a:off x="8976320" y="425635"/>
              <a:ext cx="1568817" cy="5163605"/>
            </a:xfrm>
            <a:custGeom>
              <a:avLst/>
              <a:gdLst>
                <a:gd name="connsiteX0" fmla="*/ 0 w 1583704"/>
                <a:gd name="connsiteY0" fmla="*/ 5156462 h 5156462"/>
                <a:gd name="connsiteX1" fmla="*/ 1574277 w 1583704"/>
                <a:gd name="connsiteY1" fmla="*/ 3601039 h 5156462"/>
                <a:gd name="connsiteX2" fmla="*/ 1583704 w 1583704"/>
                <a:gd name="connsiteY2" fmla="*/ 0 h 5156462"/>
                <a:gd name="connsiteX3" fmla="*/ 9427 w 1583704"/>
                <a:gd name="connsiteY3" fmla="*/ 1564849 h 5156462"/>
                <a:gd name="connsiteX4" fmla="*/ 0 w 1583704"/>
                <a:gd name="connsiteY4" fmla="*/ 5156462 h 5156462"/>
                <a:gd name="connsiteX0" fmla="*/ 993 w 1584697"/>
                <a:gd name="connsiteY0" fmla="*/ 5156462 h 5156462"/>
                <a:gd name="connsiteX1" fmla="*/ 1575270 w 1584697"/>
                <a:gd name="connsiteY1" fmla="*/ 3601039 h 5156462"/>
                <a:gd name="connsiteX2" fmla="*/ 1584697 w 1584697"/>
                <a:gd name="connsiteY2" fmla="*/ 0 h 5156462"/>
                <a:gd name="connsiteX3" fmla="*/ 895 w 1584697"/>
                <a:gd name="connsiteY3" fmla="*/ 1555324 h 5156462"/>
                <a:gd name="connsiteX4" fmla="*/ 993 w 1584697"/>
                <a:gd name="connsiteY4" fmla="*/ 5156462 h 5156462"/>
                <a:gd name="connsiteX0" fmla="*/ 993 w 1575634"/>
                <a:gd name="connsiteY0" fmla="*/ 5165987 h 5165987"/>
                <a:gd name="connsiteX1" fmla="*/ 1575270 w 1575634"/>
                <a:gd name="connsiteY1" fmla="*/ 3610564 h 5165987"/>
                <a:gd name="connsiteX2" fmla="*/ 1563266 w 1575634"/>
                <a:gd name="connsiteY2" fmla="*/ 0 h 5165987"/>
                <a:gd name="connsiteX3" fmla="*/ 895 w 1575634"/>
                <a:gd name="connsiteY3" fmla="*/ 1564849 h 5165987"/>
                <a:gd name="connsiteX4" fmla="*/ 993 w 1575634"/>
                <a:gd name="connsiteY4" fmla="*/ 5165987 h 5165987"/>
                <a:gd name="connsiteX0" fmla="*/ 993 w 1575683"/>
                <a:gd name="connsiteY0" fmla="*/ 5165987 h 5165987"/>
                <a:gd name="connsiteX1" fmla="*/ 1575270 w 1575683"/>
                <a:gd name="connsiteY1" fmla="*/ 3610564 h 5165987"/>
                <a:gd name="connsiteX2" fmla="*/ 1565647 w 1575683"/>
                <a:gd name="connsiteY2" fmla="*/ 0 h 5165987"/>
                <a:gd name="connsiteX3" fmla="*/ 895 w 1575683"/>
                <a:gd name="connsiteY3" fmla="*/ 1564849 h 5165987"/>
                <a:gd name="connsiteX4" fmla="*/ 993 w 1575683"/>
                <a:gd name="connsiteY4" fmla="*/ 5165987 h 5165987"/>
                <a:gd name="connsiteX0" fmla="*/ 993 w 1575747"/>
                <a:gd name="connsiteY0" fmla="*/ 5163605 h 5163605"/>
                <a:gd name="connsiteX1" fmla="*/ 1575270 w 1575747"/>
                <a:gd name="connsiteY1" fmla="*/ 3608182 h 5163605"/>
                <a:gd name="connsiteX2" fmla="*/ 1568028 w 1575747"/>
                <a:gd name="connsiteY2" fmla="*/ 0 h 5163605"/>
                <a:gd name="connsiteX3" fmla="*/ 895 w 1575747"/>
                <a:gd name="connsiteY3" fmla="*/ 1562467 h 5163605"/>
                <a:gd name="connsiteX4" fmla="*/ 993 w 1575747"/>
                <a:gd name="connsiteY4" fmla="*/ 5163605 h 5163605"/>
                <a:gd name="connsiteX0" fmla="*/ 993 w 1575683"/>
                <a:gd name="connsiteY0" fmla="*/ 5163605 h 5163605"/>
                <a:gd name="connsiteX1" fmla="*/ 1575270 w 1575683"/>
                <a:gd name="connsiteY1" fmla="*/ 3608182 h 5163605"/>
                <a:gd name="connsiteX2" fmla="*/ 1565647 w 1575683"/>
                <a:gd name="connsiteY2" fmla="*/ 0 h 5163605"/>
                <a:gd name="connsiteX3" fmla="*/ 895 w 1575683"/>
                <a:gd name="connsiteY3" fmla="*/ 1562467 h 5163605"/>
                <a:gd name="connsiteX4" fmla="*/ 993 w 1575683"/>
                <a:gd name="connsiteY4" fmla="*/ 5163605 h 5163605"/>
                <a:gd name="connsiteX0" fmla="*/ 993 w 1565647"/>
                <a:gd name="connsiteY0" fmla="*/ 5163605 h 5163605"/>
                <a:gd name="connsiteX1" fmla="*/ 1496688 w 1565647"/>
                <a:gd name="connsiteY1" fmla="*/ 3577225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71071"/>
                <a:gd name="connsiteY0" fmla="*/ 5163605 h 5163605"/>
                <a:gd name="connsiteX1" fmla="*/ 1570507 w 1571071"/>
                <a:gd name="connsiteY1" fmla="*/ 3601037 h 5163605"/>
                <a:gd name="connsiteX2" fmla="*/ 1565647 w 1571071"/>
                <a:gd name="connsiteY2" fmla="*/ 0 h 5163605"/>
                <a:gd name="connsiteX3" fmla="*/ 895 w 1571071"/>
                <a:gd name="connsiteY3" fmla="*/ 1562467 h 5163605"/>
                <a:gd name="connsiteX4" fmla="*/ 993 w 1571071"/>
                <a:gd name="connsiteY4" fmla="*/ 5163605 h 5163605"/>
                <a:gd name="connsiteX0" fmla="*/ 993 w 1565647"/>
                <a:gd name="connsiteY0" fmla="*/ 5163605 h 5163605"/>
                <a:gd name="connsiteX1" fmla="*/ 1560982 w 1565647"/>
                <a:gd name="connsiteY1" fmla="*/ 3593893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68817"/>
                <a:gd name="connsiteY0" fmla="*/ 5163605 h 5163605"/>
                <a:gd name="connsiteX1" fmla="*/ 1568126 w 1568817"/>
                <a:gd name="connsiteY1" fmla="*/ 3605799 h 5163605"/>
                <a:gd name="connsiteX2" fmla="*/ 1565647 w 1568817"/>
                <a:gd name="connsiteY2" fmla="*/ 0 h 5163605"/>
                <a:gd name="connsiteX3" fmla="*/ 895 w 1568817"/>
                <a:gd name="connsiteY3" fmla="*/ 1562467 h 5163605"/>
                <a:gd name="connsiteX4" fmla="*/ 993 w 1568817"/>
                <a:gd name="connsiteY4" fmla="*/ 5163605 h 51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17" h="5163605">
                  <a:moveTo>
                    <a:pt x="993" y="5163605"/>
                  </a:moveTo>
                  <a:lnTo>
                    <a:pt x="1568126" y="3605799"/>
                  </a:lnTo>
                  <a:cubicBezTo>
                    <a:pt x="1571268" y="2405453"/>
                    <a:pt x="1562505" y="1200346"/>
                    <a:pt x="1565647" y="0"/>
                  </a:cubicBezTo>
                  <a:lnTo>
                    <a:pt x="895" y="1562467"/>
                  </a:lnTo>
                  <a:cubicBezTo>
                    <a:pt x="-2247" y="2759671"/>
                    <a:pt x="4135" y="3966401"/>
                    <a:pt x="993" y="5163605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B1E5E2-534F-BA55-ED84-C60615C475D4}"/>
                </a:ext>
              </a:extLst>
            </p:cNvPr>
            <p:cNvSpPr/>
            <p:nvPr/>
          </p:nvSpPr>
          <p:spPr>
            <a:xfrm>
              <a:off x="7536160" y="1988840"/>
              <a:ext cx="1439998" cy="360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12E330-A8C9-6ED8-9DC8-CED2ED66F9C0}"/>
                </a:ext>
              </a:extLst>
            </p:cNvPr>
            <p:cNvSpPr/>
            <p:nvPr/>
          </p:nvSpPr>
          <p:spPr>
            <a:xfrm>
              <a:off x="7536160" y="423893"/>
              <a:ext cx="3004769" cy="1564947"/>
            </a:xfrm>
            <a:custGeom>
              <a:avLst/>
              <a:gdLst>
                <a:gd name="connsiteX0" fmla="*/ 0 w 3007151"/>
                <a:gd name="connsiteY0" fmla="*/ 1583703 h 1583703"/>
                <a:gd name="connsiteX1" fmla="*/ 1451728 w 3007151"/>
                <a:gd name="connsiteY1" fmla="*/ 1574276 h 1583703"/>
                <a:gd name="connsiteX2" fmla="*/ 3007151 w 3007151"/>
                <a:gd name="connsiteY2" fmla="*/ 18854 h 1583703"/>
                <a:gd name="connsiteX3" fmla="*/ 1574276 w 3007151"/>
                <a:gd name="connsiteY3" fmla="*/ 0 h 1583703"/>
                <a:gd name="connsiteX4" fmla="*/ 0 w 3007151"/>
                <a:gd name="connsiteY4" fmla="*/ 1583703 h 1583703"/>
                <a:gd name="connsiteX0" fmla="*/ 0 w 3007151"/>
                <a:gd name="connsiteY0" fmla="*/ 1564849 h 1564849"/>
                <a:gd name="connsiteX1" fmla="*/ 1451728 w 3007151"/>
                <a:gd name="connsiteY1" fmla="*/ 1555422 h 1564849"/>
                <a:gd name="connsiteX2" fmla="*/ 3007151 w 3007151"/>
                <a:gd name="connsiteY2" fmla="*/ 0 h 1564849"/>
                <a:gd name="connsiteX3" fmla="*/ 1598089 w 3007151"/>
                <a:gd name="connsiteY3" fmla="*/ 26390 h 1564849"/>
                <a:gd name="connsiteX4" fmla="*/ 0 w 3007151"/>
                <a:gd name="connsiteY4" fmla="*/ 1564849 h 1564849"/>
                <a:gd name="connsiteX0" fmla="*/ 0 w 3007151"/>
                <a:gd name="connsiteY0" fmla="*/ 1564849 h 1564849"/>
                <a:gd name="connsiteX1" fmla="*/ 1451728 w 3007151"/>
                <a:gd name="connsiteY1" fmla="*/ 1555422 h 1564849"/>
                <a:gd name="connsiteX2" fmla="*/ 3007151 w 3007151"/>
                <a:gd name="connsiteY2" fmla="*/ 0 h 1564849"/>
                <a:gd name="connsiteX3" fmla="*/ 1557607 w 3007151"/>
                <a:gd name="connsiteY3" fmla="*/ 2577 h 1564849"/>
                <a:gd name="connsiteX4" fmla="*/ 0 w 3007151"/>
                <a:gd name="connsiteY4" fmla="*/ 1564849 h 1564849"/>
                <a:gd name="connsiteX0" fmla="*/ 0 w 2797601"/>
                <a:gd name="connsiteY0" fmla="*/ 1562272 h 1562272"/>
                <a:gd name="connsiteX1" fmla="*/ 1451728 w 2797601"/>
                <a:gd name="connsiteY1" fmla="*/ 1552845 h 1562272"/>
                <a:gd name="connsiteX2" fmla="*/ 2797601 w 2797601"/>
                <a:gd name="connsiteY2" fmla="*/ 35523 h 1562272"/>
                <a:gd name="connsiteX3" fmla="*/ 1557607 w 2797601"/>
                <a:gd name="connsiteY3" fmla="*/ 0 h 1562272"/>
                <a:gd name="connsiteX4" fmla="*/ 0 w 2797601"/>
                <a:gd name="connsiteY4" fmla="*/ 1562272 h 1562272"/>
                <a:gd name="connsiteX0" fmla="*/ 0 w 3009532"/>
                <a:gd name="connsiteY0" fmla="*/ 1562468 h 1562468"/>
                <a:gd name="connsiteX1" fmla="*/ 1451728 w 3009532"/>
                <a:gd name="connsiteY1" fmla="*/ 1553041 h 1562468"/>
                <a:gd name="connsiteX2" fmla="*/ 3009532 w 3009532"/>
                <a:gd name="connsiteY2" fmla="*/ 0 h 1562468"/>
                <a:gd name="connsiteX3" fmla="*/ 1557607 w 3009532"/>
                <a:gd name="connsiteY3" fmla="*/ 196 h 1562468"/>
                <a:gd name="connsiteX4" fmla="*/ 0 w 3009532"/>
                <a:gd name="connsiteY4" fmla="*/ 1562468 h 1562468"/>
                <a:gd name="connsiteX0" fmla="*/ 0 w 3009532"/>
                <a:gd name="connsiteY0" fmla="*/ 1562468 h 1562468"/>
                <a:gd name="connsiteX1" fmla="*/ 1427916 w 3009532"/>
                <a:gd name="connsiteY1" fmla="*/ 1536372 h 1562468"/>
                <a:gd name="connsiteX2" fmla="*/ 3009532 w 3009532"/>
                <a:gd name="connsiteY2" fmla="*/ 0 h 1562468"/>
                <a:gd name="connsiteX3" fmla="*/ 1557607 w 3009532"/>
                <a:gd name="connsiteY3" fmla="*/ 196 h 1562468"/>
                <a:gd name="connsiteX4" fmla="*/ 0 w 3009532"/>
                <a:gd name="connsiteY4" fmla="*/ 1562468 h 1562468"/>
                <a:gd name="connsiteX0" fmla="*/ 0 w 3009532"/>
                <a:gd name="connsiteY0" fmla="*/ 1562468 h 1564947"/>
                <a:gd name="connsiteX1" fmla="*/ 1442204 w 3009532"/>
                <a:gd name="connsiteY1" fmla="*/ 1564947 h 1564947"/>
                <a:gd name="connsiteX2" fmla="*/ 3009532 w 3009532"/>
                <a:gd name="connsiteY2" fmla="*/ 0 h 1564947"/>
                <a:gd name="connsiteX3" fmla="*/ 1557607 w 3009532"/>
                <a:gd name="connsiteY3" fmla="*/ 196 h 1564947"/>
                <a:gd name="connsiteX4" fmla="*/ 0 w 3009532"/>
                <a:gd name="connsiteY4" fmla="*/ 1562468 h 1564947"/>
                <a:gd name="connsiteX0" fmla="*/ 0 w 3004769"/>
                <a:gd name="connsiteY0" fmla="*/ 1562468 h 1564947"/>
                <a:gd name="connsiteX1" fmla="*/ 1442204 w 3004769"/>
                <a:gd name="connsiteY1" fmla="*/ 1564947 h 1564947"/>
                <a:gd name="connsiteX2" fmla="*/ 3004769 w 3004769"/>
                <a:gd name="connsiteY2" fmla="*/ 0 h 1564947"/>
                <a:gd name="connsiteX3" fmla="*/ 1557607 w 3004769"/>
                <a:gd name="connsiteY3" fmla="*/ 196 h 1564947"/>
                <a:gd name="connsiteX4" fmla="*/ 0 w 3004769"/>
                <a:gd name="connsiteY4" fmla="*/ 1562468 h 156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4769" h="1564947">
                  <a:moveTo>
                    <a:pt x="0" y="1562468"/>
                  </a:moveTo>
                  <a:lnTo>
                    <a:pt x="1442204" y="1564947"/>
                  </a:lnTo>
                  <a:lnTo>
                    <a:pt x="3004769" y="0"/>
                  </a:lnTo>
                  <a:lnTo>
                    <a:pt x="1557607" y="196"/>
                  </a:lnTo>
                  <a:lnTo>
                    <a:pt x="0" y="1562468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10D218-C430-FEA6-233E-D332C8C38162}"/>
              </a:ext>
            </a:extLst>
          </p:cNvPr>
          <p:cNvGrpSpPr/>
          <p:nvPr/>
        </p:nvGrpSpPr>
        <p:grpSpPr>
          <a:xfrm>
            <a:off x="3215680" y="3299745"/>
            <a:ext cx="5167269" cy="3009575"/>
            <a:chOff x="2495600" y="1859585"/>
            <a:chExt cx="5167269" cy="30095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6BAC7-EB78-C2DF-4D38-7C0E532454A5}"/>
                </a:ext>
              </a:extLst>
            </p:cNvPr>
            <p:cNvSpPr/>
            <p:nvPr/>
          </p:nvSpPr>
          <p:spPr>
            <a:xfrm rot="16200000" flipH="1">
              <a:off x="5375678" y="2581968"/>
              <a:ext cx="3007514" cy="1566869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2757"/>
                <a:gd name="connsiteY0" fmla="*/ 1569244 h 1569244"/>
                <a:gd name="connsiteX1" fmla="*/ 1435893 w 3002757"/>
                <a:gd name="connsiteY1" fmla="*/ 1566863 h 1569244"/>
                <a:gd name="connsiteX2" fmla="*/ 3002757 w 3002757"/>
                <a:gd name="connsiteY2" fmla="*/ 1 h 1569244"/>
                <a:gd name="connsiteX3" fmla="*/ 1564484 w 3002757"/>
                <a:gd name="connsiteY3" fmla="*/ 0 h 1569244"/>
                <a:gd name="connsiteX4" fmla="*/ 0 w 3002757"/>
                <a:gd name="connsiteY4" fmla="*/ 1569244 h 1569244"/>
                <a:gd name="connsiteX0" fmla="*/ 0 w 3007517"/>
                <a:gd name="connsiteY0" fmla="*/ 1566866 h 1566866"/>
                <a:gd name="connsiteX1" fmla="*/ 1440653 w 3007517"/>
                <a:gd name="connsiteY1" fmla="*/ 1566863 h 1566866"/>
                <a:gd name="connsiteX2" fmla="*/ 3007517 w 3007517"/>
                <a:gd name="connsiteY2" fmla="*/ 1 h 1566866"/>
                <a:gd name="connsiteX3" fmla="*/ 1569244 w 3007517"/>
                <a:gd name="connsiteY3" fmla="*/ 0 h 1566866"/>
                <a:gd name="connsiteX4" fmla="*/ 0 w 3007517"/>
                <a:gd name="connsiteY4" fmla="*/ 1566866 h 1566866"/>
                <a:gd name="connsiteX0" fmla="*/ 0 w 3007514"/>
                <a:gd name="connsiteY0" fmla="*/ 1566869 h 1566869"/>
                <a:gd name="connsiteX1" fmla="*/ 1440650 w 3007514"/>
                <a:gd name="connsiteY1" fmla="*/ 1566863 h 1566869"/>
                <a:gd name="connsiteX2" fmla="*/ 3007514 w 3007514"/>
                <a:gd name="connsiteY2" fmla="*/ 1 h 1566869"/>
                <a:gd name="connsiteX3" fmla="*/ 1569241 w 3007514"/>
                <a:gd name="connsiteY3" fmla="*/ 0 h 1566869"/>
                <a:gd name="connsiteX4" fmla="*/ 0 w 3007514"/>
                <a:gd name="connsiteY4" fmla="*/ 1566869 h 15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14" h="1566869">
                  <a:moveTo>
                    <a:pt x="0" y="1566869"/>
                  </a:moveTo>
                  <a:lnTo>
                    <a:pt x="1440650" y="1566863"/>
                  </a:lnTo>
                  <a:lnTo>
                    <a:pt x="3007514" y="1"/>
                  </a:lnTo>
                  <a:lnTo>
                    <a:pt x="1569241" y="0"/>
                  </a:lnTo>
                  <a:lnTo>
                    <a:pt x="0" y="156686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862652-917B-062E-9C0C-9DF4A00222C0}"/>
                </a:ext>
              </a:extLst>
            </p:cNvPr>
            <p:cNvSpPr/>
            <p:nvPr/>
          </p:nvSpPr>
          <p:spPr>
            <a:xfrm>
              <a:off x="2495600" y="3429162"/>
              <a:ext cx="3600015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9F0C84-1BC9-D145-DB83-948F961514BC}"/>
                </a:ext>
              </a:extLst>
            </p:cNvPr>
            <p:cNvSpPr/>
            <p:nvPr/>
          </p:nvSpPr>
          <p:spPr>
            <a:xfrm>
              <a:off x="2495600" y="1859585"/>
              <a:ext cx="5165987" cy="1569415"/>
            </a:xfrm>
            <a:custGeom>
              <a:avLst/>
              <a:gdLst>
                <a:gd name="connsiteX0" fmla="*/ 0 w 5156462"/>
                <a:gd name="connsiteY0" fmla="*/ 1583703 h 1583703"/>
                <a:gd name="connsiteX1" fmla="*/ 3610466 w 5156462"/>
                <a:gd name="connsiteY1" fmla="*/ 1583703 h 1583703"/>
                <a:gd name="connsiteX2" fmla="*/ 5156462 w 5156462"/>
                <a:gd name="connsiteY2" fmla="*/ 9427 h 1583703"/>
                <a:gd name="connsiteX3" fmla="*/ 1555423 w 5156462"/>
                <a:gd name="connsiteY3" fmla="*/ 0 h 1583703"/>
                <a:gd name="connsiteX4" fmla="*/ 0 w 5156462"/>
                <a:gd name="connsiteY4" fmla="*/ 1583703 h 1583703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4867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4948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0104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539029 w 5156462"/>
                <a:gd name="connsiteY1" fmla="*/ 1443307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6657"/>
                <a:gd name="connsiteX1" fmla="*/ 3603323 w 5156462"/>
                <a:gd name="connsiteY1" fmla="*/ 1576657 h 1576657"/>
                <a:gd name="connsiteX2" fmla="*/ 5156462 w 5156462"/>
                <a:gd name="connsiteY2" fmla="*/ 0 h 1576657"/>
                <a:gd name="connsiteX3" fmla="*/ 1562566 w 5156462"/>
                <a:gd name="connsiteY3" fmla="*/ 7242 h 1576657"/>
                <a:gd name="connsiteX4" fmla="*/ 0 w 5156462"/>
                <a:gd name="connsiteY4" fmla="*/ 1574276 h 1576657"/>
                <a:gd name="connsiteX0" fmla="*/ 0 w 4911193"/>
                <a:gd name="connsiteY0" fmla="*/ 1567034 h 1569415"/>
                <a:gd name="connsiteX1" fmla="*/ 3603323 w 4911193"/>
                <a:gd name="connsiteY1" fmla="*/ 1569415 h 1569415"/>
                <a:gd name="connsiteX2" fmla="*/ 4911193 w 4911193"/>
                <a:gd name="connsiteY2" fmla="*/ 145158 h 1569415"/>
                <a:gd name="connsiteX3" fmla="*/ 1562566 w 4911193"/>
                <a:gd name="connsiteY3" fmla="*/ 0 h 1569415"/>
                <a:gd name="connsiteX4" fmla="*/ 0 w 4911193"/>
                <a:gd name="connsiteY4" fmla="*/ 1567034 h 1569415"/>
                <a:gd name="connsiteX0" fmla="*/ 0 w 5165987"/>
                <a:gd name="connsiteY0" fmla="*/ 1567034 h 1569415"/>
                <a:gd name="connsiteX1" fmla="*/ 3603323 w 5165987"/>
                <a:gd name="connsiteY1" fmla="*/ 1569415 h 1569415"/>
                <a:gd name="connsiteX2" fmla="*/ 5165987 w 5165987"/>
                <a:gd name="connsiteY2" fmla="*/ 2283 h 1569415"/>
                <a:gd name="connsiteX3" fmla="*/ 1562566 w 5165987"/>
                <a:gd name="connsiteY3" fmla="*/ 0 h 1569415"/>
                <a:gd name="connsiteX4" fmla="*/ 0 w 5165987"/>
                <a:gd name="connsiteY4" fmla="*/ 1567034 h 156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5987" h="1569415">
                  <a:moveTo>
                    <a:pt x="0" y="1567034"/>
                  </a:moveTo>
                  <a:lnTo>
                    <a:pt x="3603323" y="1569415"/>
                  </a:lnTo>
                  <a:lnTo>
                    <a:pt x="5165987" y="2283"/>
                  </a:lnTo>
                  <a:lnTo>
                    <a:pt x="1562566" y="0"/>
                  </a:lnTo>
                  <a:lnTo>
                    <a:pt x="0" y="156703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6F9C1-404C-977C-0182-475F8B1F08E1}"/>
              </a:ext>
            </a:extLst>
          </p:cNvPr>
          <p:cNvGrpSpPr/>
          <p:nvPr/>
        </p:nvGrpSpPr>
        <p:grpSpPr>
          <a:xfrm>
            <a:off x="3215295" y="6381328"/>
            <a:ext cx="514800" cy="298800"/>
            <a:chOff x="2495600" y="1859585"/>
            <a:chExt cx="5167269" cy="30095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618182-E101-0B8F-9D05-418DACEAA430}"/>
                </a:ext>
              </a:extLst>
            </p:cNvPr>
            <p:cNvSpPr/>
            <p:nvPr/>
          </p:nvSpPr>
          <p:spPr>
            <a:xfrm rot="16200000" flipH="1">
              <a:off x="5375678" y="2581968"/>
              <a:ext cx="3007514" cy="1566869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2757"/>
                <a:gd name="connsiteY0" fmla="*/ 1569244 h 1569244"/>
                <a:gd name="connsiteX1" fmla="*/ 1435893 w 3002757"/>
                <a:gd name="connsiteY1" fmla="*/ 1566863 h 1569244"/>
                <a:gd name="connsiteX2" fmla="*/ 3002757 w 3002757"/>
                <a:gd name="connsiteY2" fmla="*/ 1 h 1569244"/>
                <a:gd name="connsiteX3" fmla="*/ 1564484 w 3002757"/>
                <a:gd name="connsiteY3" fmla="*/ 0 h 1569244"/>
                <a:gd name="connsiteX4" fmla="*/ 0 w 3002757"/>
                <a:gd name="connsiteY4" fmla="*/ 1569244 h 1569244"/>
                <a:gd name="connsiteX0" fmla="*/ 0 w 3007517"/>
                <a:gd name="connsiteY0" fmla="*/ 1566866 h 1566866"/>
                <a:gd name="connsiteX1" fmla="*/ 1440653 w 3007517"/>
                <a:gd name="connsiteY1" fmla="*/ 1566863 h 1566866"/>
                <a:gd name="connsiteX2" fmla="*/ 3007517 w 3007517"/>
                <a:gd name="connsiteY2" fmla="*/ 1 h 1566866"/>
                <a:gd name="connsiteX3" fmla="*/ 1569244 w 3007517"/>
                <a:gd name="connsiteY3" fmla="*/ 0 h 1566866"/>
                <a:gd name="connsiteX4" fmla="*/ 0 w 3007517"/>
                <a:gd name="connsiteY4" fmla="*/ 1566866 h 1566866"/>
                <a:gd name="connsiteX0" fmla="*/ 0 w 3007514"/>
                <a:gd name="connsiteY0" fmla="*/ 1566869 h 1566869"/>
                <a:gd name="connsiteX1" fmla="*/ 1440650 w 3007514"/>
                <a:gd name="connsiteY1" fmla="*/ 1566863 h 1566869"/>
                <a:gd name="connsiteX2" fmla="*/ 3007514 w 3007514"/>
                <a:gd name="connsiteY2" fmla="*/ 1 h 1566869"/>
                <a:gd name="connsiteX3" fmla="*/ 1569241 w 3007514"/>
                <a:gd name="connsiteY3" fmla="*/ 0 h 1566869"/>
                <a:gd name="connsiteX4" fmla="*/ 0 w 3007514"/>
                <a:gd name="connsiteY4" fmla="*/ 1566869 h 15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14" h="1566869">
                  <a:moveTo>
                    <a:pt x="0" y="1566869"/>
                  </a:moveTo>
                  <a:lnTo>
                    <a:pt x="1440650" y="1566863"/>
                  </a:lnTo>
                  <a:lnTo>
                    <a:pt x="3007514" y="1"/>
                  </a:lnTo>
                  <a:lnTo>
                    <a:pt x="1569241" y="0"/>
                  </a:lnTo>
                  <a:lnTo>
                    <a:pt x="0" y="156686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2009F2-4F83-D818-84CF-E5C51ECA6BD6}"/>
                </a:ext>
              </a:extLst>
            </p:cNvPr>
            <p:cNvSpPr/>
            <p:nvPr/>
          </p:nvSpPr>
          <p:spPr>
            <a:xfrm>
              <a:off x="2495600" y="3429162"/>
              <a:ext cx="3600015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B66ECC-D995-3941-D495-DC86CB088D70}"/>
                </a:ext>
              </a:extLst>
            </p:cNvPr>
            <p:cNvSpPr/>
            <p:nvPr/>
          </p:nvSpPr>
          <p:spPr>
            <a:xfrm>
              <a:off x="2495600" y="1859585"/>
              <a:ext cx="5165987" cy="1569415"/>
            </a:xfrm>
            <a:custGeom>
              <a:avLst/>
              <a:gdLst>
                <a:gd name="connsiteX0" fmla="*/ 0 w 5156462"/>
                <a:gd name="connsiteY0" fmla="*/ 1583703 h 1583703"/>
                <a:gd name="connsiteX1" fmla="*/ 3610466 w 5156462"/>
                <a:gd name="connsiteY1" fmla="*/ 1583703 h 1583703"/>
                <a:gd name="connsiteX2" fmla="*/ 5156462 w 5156462"/>
                <a:gd name="connsiteY2" fmla="*/ 9427 h 1583703"/>
                <a:gd name="connsiteX3" fmla="*/ 1555423 w 5156462"/>
                <a:gd name="connsiteY3" fmla="*/ 0 h 1583703"/>
                <a:gd name="connsiteX4" fmla="*/ 0 w 5156462"/>
                <a:gd name="connsiteY4" fmla="*/ 1583703 h 1583703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4867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4948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0104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539029 w 5156462"/>
                <a:gd name="connsiteY1" fmla="*/ 1443307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6657"/>
                <a:gd name="connsiteX1" fmla="*/ 3603323 w 5156462"/>
                <a:gd name="connsiteY1" fmla="*/ 1576657 h 1576657"/>
                <a:gd name="connsiteX2" fmla="*/ 5156462 w 5156462"/>
                <a:gd name="connsiteY2" fmla="*/ 0 h 1576657"/>
                <a:gd name="connsiteX3" fmla="*/ 1562566 w 5156462"/>
                <a:gd name="connsiteY3" fmla="*/ 7242 h 1576657"/>
                <a:gd name="connsiteX4" fmla="*/ 0 w 5156462"/>
                <a:gd name="connsiteY4" fmla="*/ 1574276 h 1576657"/>
                <a:gd name="connsiteX0" fmla="*/ 0 w 4911193"/>
                <a:gd name="connsiteY0" fmla="*/ 1567034 h 1569415"/>
                <a:gd name="connsiteX1" fmla="*/ 3603323 w 4911193"/>
                <a:gd name="connsiteY1" fmla="*/ 1569415 h 1569415"/>
                <a:gd name="connsiteX2" fmla="*/ 4911193 w 4911193"/>
                <a:gd name="connsiteY2" fmla="*/ 145158 h 1569415"/>
                <a:gd name="connsiteX3" fmla="*/ 1562566 w 4911193"/>
                <a:gd name="connsiteY3" fmla="*/ 0 h 1569415"/>
                <a:gd name="connsiteX4" fmla="*/ 0 w 4911193"/>
                <a:gd name="connsiteY4" fmla="*/ 1567034 h 1569415"/>
                <a:gd name="connsiteX0" fmla="*/ 0 w 5165987"/>
                <a:gd name="connsiteY0" fmla="*/ 1567034 h 1569415"/>
                <a:gd name="connsiteX1" fmla="*/ 3603323 w 5165987"/>
                <a:gd name="connsiteY1" fmla="*/ 1569415 h 1569415"/>
                <a:gd name="connsiteX2" fmla="*/ 5165987 w 5165987"/>
                <a:gd name="connsiteY2" fmla="*/ 2283 h 1569415"/>
                <a:gd name="connsiteX3" fmla="*/ 1562566 w 5165987"/>
                <a:gd name="connsiteY3" fmla="*/ 0 h 1569415"/>
                <a:gd name="connsiteX4" fmla="*/ 0 w 5165987"/>
                <a:gd name="connsiteY4" fmla="*/ 1567034 h 156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5987" h="1569415">
                  <a:moveTo>
                    <a:pt x="0" y="1567034"/>
                  </a:moveTo>
                  <a:lnTo>
                    <a:pt x="3603323" y="1569415"/>
                  </a:lnTo>
                  <a:lnTo>
                    <a:pt x="5165987" y="2283"/>
                  </a:lnTo>
                  <a:lnTo>
                    <a:pt x="1562566" y="0"/>
                  </a:lnTo>
                  <a:lnTo>
                    <a:pt x="0" y="156703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D925CB-4F2A-42D3-E247-E9CBAD4EA5C4}"/>
              </a:ext>
            </a:extLst>
          </p:cNvPr>
          <p:cNvGrpSpPr/>
          <p:nvPr/>
        </p:nvGrpSpPr>
        <p:grpSpPr>
          <a:xfrm>
            <a:off x="335360" y="55762"/>
            <a:ext cx="4088606" cy="4089600"/>
            <a:chOff x="335360" y="55762"/>
            <a:chExt cx="4088606" cy="409331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470CC1-11E5-30B9-AF3F-B058EC5E78BB}"/>
                </a:ext>
              </a:extLst>
            </p:cNvPr>
            <p:cNvSpPr/>
            <p:nvPr/>
          </p:nvSpPr>
          <p:spPr>
            <a:xfrm>
              <a:off x="3935760" y="62855"/>
              <a:ext cx="486351" cy="4086225"/>
            </a:xfrm>
            <a:custGeom>
              <a:avLst/>
              <a:gdLst>
                <a:gd name="connsiteX0" fmla="*/ 0 w 490537"/>
                <a:gd name="connsiteY0" fmla="*/ 481013 h 4086225"/>
                <a:gd name="connsiteX1" fmla="*/ 490537 w 490537"/>
                <a:gd name="connsiteY1" fmla="*/ 0 h 4086225"/>
                <a:gd name="connsiteX2" fmla="*/ 485775 w 490537"/>
                <a:gd name="connsiteY2" fmla="*/ 3605213 h 4086225"/>
                <a:gd name="connsiteX3" fmla="*/ 4762 w 490537"/>
                <a:gd name="connsiteY3" fmla="*/ 4086225 h 4086225"/>
                <a:gd name="connsiteX4" fmla="*/ 0 w 490537"/>
                <a:gd name="connsiteY4" fmla="*/ 481013 h 4086225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7120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5876"/>
                <a:gd name="connsiteY0" fmla="*/ 492920 h 4098132"/>
                <a:gd name="connsiteX1" fmla="*/ 493207 w 495876"/>
                <a:gd name="connsiteY1" fmla="*/ 0 h 4098132"/>
                <a:gd name="connsiteX2" fmla="*/ 495588 w 495876"/>
                <a:gd name="connsiteY2" fmla="*/ 3614738 h 4098132"/>
                <a:gd name="connsiteX3" fmla="*/ 288 w 495876"/>
                <a:gd name="connsiteY3" fmla="*/ 4098132 h 4098132"/>
                <a:gd name="connsiteX4" fmla="*/ 2670 w 495876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4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88517"/>
                <a:gd name="connsiteY0" fmla="*/ 459582 h 4064794"/>
                <a:gd name="connsiteX1" fmla="*/ 467013 w 488517"/>
                <a:gd name="connsiteY1" fmla="*/ 0 h 4064794"/>
                <a:gd name="connsiteX2" fmla="*/ 488444 w 488517"/>
                <a:gd name="connsiteY2" fmla="*/ 3581400 h 4064794"/>
                <a:gd name="connsiteX3" fmla="*/ 288 w 488517"/>
                <a:gd name="connsiteY3" fmla="*/ 4064794 h 4064794"/>
                <a:gd name="connsiteX4" fmla="*/ 2670 w 488517"/>
                <a:gd name="connsiteY4" fmla="*/ 459582 h 4064794"/>
                <a:gd name="connsiteX0" fmla="*/ 2670 w 488655"/>
                <a:gd name="connsiteY0" fmla="*/ 481013 h 4086225"/>
                <a:gd name="connsiteX1" fmla="*/ 483682 w 488655"/>
                <a:gd name="connsiteY1" fmla="*/ 0 h 4086225"/>
                <a:gd name="connsiteX2" fmla="*/ 488444 w 488655"/>
                <a:gd name="connsiteY2" fmla="*/ 3602831 h 4086225"/>
                <a:gd name="connsiteX3" fmla="*/ 288 w 488655"/>
                <a:gd name="connsiteY3" fmla="*/ 4086225 h 4086225"/>
                <a:gd name="connsiteX4" fmla="*/ 2670 w 488655"/>
                <a:gd name="connsiteY4" fmla="*/ 481013 h 4086225"/>
                <a:gd name="connsiteX0" fmla="*/ 2670 w 483682"/>
                <a:gd name="connsiteY0" fmla="*/ 481013 h 4086225"/>
                <a:gd name="connsiteX1" fmla="*/ 483682 w 483682"/>
                <a:gd name="connsiteY1" fmla="*/ 0 h 4086225"/>
                <a:gd name="connsiteX2" fmla="*/ 409863 w 483682"/>
                <a:gd name="connsiteY2" fmla="*/ 3567112 h 4086225"/>
                <a:gd name="connsiteX3" fmla="*/ 288 w 483682"/>
                <a:gd name="connsiteY3" fmla="*/ 4086225 h 4086225"/>
                <a:gd name="connsiteX4" fmla="*/ 2670 w 483682"/>
                <a:gd name="connsiteY4" fmla="*/ 481013 h 4086225"/>
                <a:gd name="connsiteX0" fmla="*/ 2670 w 486351"/>
                <a:gd name="connsiteY0" fmla="*/ 481013 h 4086225"/>
                <a:gd name="connsiteX1" fmla="*/ 483682 w 486351"/>
                <a:gd name="connsiteY1" fmla="*/ 0 h 4086225"/>
                <a:gd name="connsiteX2" fmla="*/ 486063 w 486351"/>
                <a:gd name="connsiteY2" fmla="*/ 3609974 h 4086225"/>
                <a:gd name="connsiteX3" fmla="*/ 288 w 486351"/>
                <a:gd name="connsiteY3" fmla="*/ 4086225 h 4086225"/>
                <a:gd name="connsiteX4" fmla="*/ 2670 w 486351"/>
                <a:gd name="connsiteY4" fmla="*/ 481013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351" h="4086225">
                  <a:moveTo>
                    <a:pt x="2670" y="481013"/>
                  </a:moveTo>
                  <a:lnTo>
                    <a:pt x="483682" y="0"/>
                  </a:lnTo>
                  <a:cubicBezTo>
                    <a:pt x="482095" y="1201738"/>
                    <a:pt x="487650" y="2408236"/>
                    <a:pt x="486063" y="3609974"/>
                  </a:cubicBezTo>
                  <a:lnTo>
                    <a:pt x="288" y="4086225"/>
                  </a:lnTo>
                  <a:cubicBezTo>
                    <a:pt x="-1299" y="2884488"/>
                    <a:pt x="4257" y="1682750"/>
                    <a:pt x="2670" y="48101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rgbClr val="BF9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829742-BC6E-50E2-02C4-AAA6739DEA37}"/>
                </a:ext>
              </a:extLst>
            </p:cNvPr>
            <p:cNvSpPr/>
            <p:nvPr/>
          </p:nvSpPr>
          <p:spPr>
            <a:xfrm>
              <a:off x="335360" y="548842"/>
              <a:ext cx="3600015" cy="360023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BD4C0C-9A41-5168-1C06-D35CE150D108}"/>
                </a:ext>
              </a:extLst>
            </p:cNvPr>
            <p:cNvSpPr/>
            <p:nvPr/>
          </p:nvSpPr>
          <p:spPr>
            <a:xfrm>
              <a:off x="335360" y="55762"/>
              <a:ext cx="4088606" cy="492918"/>
            </a:xfrm>
            <a:custGeom>
              <a:avLst/>
              <a:gdLst>
                <a:gd name="connsiteX0" fmla="*/ 476250 w 4081462"/>
                <a:gd name="connsiteY0" fmla="*/ 0 h 495300"/>
                <a:gd name="connsiteX1" fmla="*/ 0 w 4081462"/>
                <a:gd name="connsiteY1" fmla="*/ 495300 h 495300"/>
                <a:gd name="connsiteX2" fmla="*/ 3595687 w 4081462"/>
                <a:gd name="connsiteY2" fmla="*/ 490537 h 495300"/>
                <a:gd name="connsiteX3" fmla="*/ 4081462 w 4081462"/>
                <a:gd name="connsiteY3" fmla="*/ 4762 h 495300"/>
                <a:gd name="connsiteX4" fmla="*/ 476250 w 4081462"/>
                <a:gd name="connsiteY4" fmla="*/ 0 h 495300"/>
                <a:gd name="connsiteX0" fmla="*/ 478632 w 4083844"/>
                <a:gd name="connsiteY0" fmla="*/ 0 h 490537"/>
                <a:gd name="connsiteX1" fmla="*/ 0 w 4083844"/>
                <a:gd name="connsiteY1" fmla="*/ 485775 h 490537"/>
                <a:gd name="connsiteX2" fmla="*/ 3598069 w 4083844"/>
                <a:gd name="connsiteY2" fmla="*/ 490537 h 490537"/>
                <a:gd name="connsiteX3" fmla="*/ 4083844 w 4083844"/>
                <a:gd name="connsiteY3" fmla="*/ 4762 h 490537"/>
                <a:gd name="connsiteX4" fmla="*/ 478632 w 4083844"/>
                <a:gd name="connsiteY4" fmla="*/ 0 h 490537"/>
                <a:gd name="connsiteX0" fmla="*/ 483394 w 4083844"/>
                <a:gd name="connsiteY0" fmla="*/ 28575 h 485775"/>
                <a:gd name="connsiteX1" fmla="*/ 0 w 4083844"/>
                <a:gd name="connsiteY1" fmla="*/ 481013 h 485775"/>
                <a:gd name="connsiteX2" fmla="*/ 3598069 w 4083844"/>
                <a:gd name="connsiteY2" fmla="*/ 485775 h 485775"/>
                <a:gd name="connsiteX3" fmla="*/ 4083844 w 4083844"/>
                <a:gd name="connsiteY3" fmla="*/ 0 h 485775"/>
                <a:gd name="connsiteX4" fmla="*/ 483394 w 4083844"/>
                <a:gd name="connsiteY4" fmla="*/ 28575 h 485775"/>
                <a:gd name="connsiteX0" fmla="*/ 481013 w 4083844"/>
                <a:gd name="connsiteY0" fmla="*/ 0 h 492918"/>
                <a:gd name="connsiteX1" fmla="*/ 0 w 4083844"/>
                <a:gd name="connsiteY1" fmla="*/ 488156 h 492918"/>
                <a:gd name="connsiteX2" fmla="*/ 3598069 w 4083844"/>
                <a:gd name="connsiteY2" fmla="*/ 492918 h 492918"/>
                <a:gd name="connsiteX3" fmla="*/ 4083844 w 4083844"/>
                <a:gd name="connsiteY3" fmla="*/ 7143 h 492918"/>
                <a:gd name="connsiteX4" fmla="*/ 481013 w 4083844"/>
                <a:gd name="connsiteY4" fmla="*/ 0 h 492918"/>
                <a:gd name="connsiteX0" fmla="*/ 481013 w 3926681"/>
                <a:gd name="connsiteY0" fmla="*/ 0 h 492918"/>
                <a:gd name="connsiteX1" fmla="*/ 0 w 3926681"/>
                <a:gd name="connsiteY1" fmla="*/ 488156 h 492918"/>
                <a:gd name="connsiteX2" fmla="*/ 3598069 w 3926681"/>
                <a:gd name="connsiteY2" fmla="*/ 492918 h 492918"/>
                <a:gd name="connsiteX3" fmla="*/ 3926681 w 3926681"/>
                <a:gd name="connsiteY3" fmla="*/ 54768 h 492918"/>
                <a:gd name="connsiteX4" fmla="*/ 481013 w 3926681"/>
                <a:gd name="connsiteY4" fmla="*/ 0 h 492918"/>
                <a:gd name="connsiteX0" fmla="*/ 481013 w 4088606"/>
                <a:gd name="connsiteY0" fmla="*/ 0 h 492918"/>
                <a:gd name="connsiteX1" fmla="*/ 0 w 4088606"/>
                <a:gd name="connsiteY1" fmla="*/ 488156 h 492918"/>
                <a:gd name="connsiteX2" fmla="*/ 3598069 w 4088606"/>
                <a:gd name="connsiteY2" fmla="*/ 492918 h 492918"/>
                <a:gd name="connsiteX3" fmla="*/ 4088606 w 4088606"/>
                <a:gd name="connsiteY3" fmla="*/ 0 h 492918"/>
                <a:gd name="connsiteX4" fmla="*/ 481013 w 4088606"/>
                <a:gd name="connsiteY4" fmla="*/ 0 h 49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606" h="492918">
                  <a:moveTo>
                    <a:pt x="481013" y="0"/>
                  </a:moveTo>
                  <a:lnTo>
                    <a:pt x="0" y="488156"/>
                  </a:lnTo>
                  <a:lnTo>
                    <a:pt x="3598069" y="492918"/>
                  </a:lnTo>
                  <a:lnTo>
                    <a:pt x="4088606" y="0"/>
                  </a:lnTo>
                  <a:lnTo>
                    <a:pt x="481013" y="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39CF72-8B75-6626-E2BC-061BCA2D0CCE}"/>
              </a:ext>
            </a:extLst>
          </p:cNvPr>
          <p:cNvGrpSpPr/>
          <p:nvPr/>
        </p:nvGrpSpPr>
        <p:grpSpPr>
          <a:xfrm>
            <a:off x="443372" y="4602162"/>
            <a:ext cx="406800" cy="406800"/>
            <a:chOff x="3935760" y="775842"/>
            <a:chExt cx="4088606" cy="409331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DC49145-F143-EFD7-298C-AF24D45AF5CF}"/>
                </a:ext>
              </a:extLst>
            </p:cNvPr>
            <p:cNvSpPr/>
            <p:nvPr/>
          </p:nvSpPr>
          <p:spPr>
            <a:xfrm>
              <a:off x="7536160" y="782935"/>
              <a:ext cx="486351" cy="4086225"/>
            </a:xfrm>
            <a:custGeom>
              <a:avLst/>
              <a:gdLst>
                <a:gd name="connsiteX0" fmla="*/ 0 w 490537"/>
                <a:gd name="connsiteY0" fmla="*/ 481013 h 4086225"/>
                <a:gd name="connsiteX1" fmla="*/ 490537 w 490537"/>
                <a:gd name="connsiteY1" fmla="*/ 0 h 4086225"/>
                <a:gd name="connsiteX2" fmla="*/ 485775 w 490537"/>
                <a:gd name="connsiteY2" fmla="*/ 3605213 h 4086225"/>
                <a:gd name="connsiteX3" fmla="*/ 4762 w 490537"/>
                <a:gd name="connsiteY3" fmla="*/ 4086225 h 4086225"/>
                <a:gd name="connsiteX4" fmla="*/ 0 w 490537"/>
                <a:gd name="connsiteY4" fmla="*/ 481013 h 4086225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7120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5876"/>
                <a:gd name="connsiteY0" fmla="*/ 492920 h 4098132"/>
                <a:gd name="connsiteX1" fmla="*/ 493207 w 495876"/>
                <a:gd name="connsiteY1" fmla="*/ 0 h 4098132"/>
                <a:gd name="connsiteX2" fmla="*/ 495588 w 495876"/>
                <a:gd name="connsiteY2" fmla="*/ 3614738 h 4098132"/>
                <a:gd name="connsiteX3" fmla="*/ 288 w 495876"/>
                <a:gd name="connsiteY3" fmla="*/ 4098132 h 4098132"/>
                <a:gd name="connsiteX4" fmla="*/ 2670 w 495876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4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88517"/>
                <a:gd name="connsiteY0" fmla="*/ 459582 h 4064794"/>
                <a:gd name="connsiteX1" fmla="*/ 467013 w 488517"/>
                <a:gd name="connsiteY1" fmla="*/ 0 h 4064794"/>
                <a:gd name="connsiteX2" fmla="*/ 488444 w 488517"/>
                <a:gd name="connsiteY2" fmla="*/ 3581400 h 4064794"/>
                <a:gd name="connsiteX3" fmla="*/ 288 w 488517"/>
                <a:gd name="connsiteY3" fmla="*/ 4064794 h 4064794"/>
                <a:gd name="connsiteX4" fmla="*/ 2670 w 488517"/>
                <a:gd name="connsiteY4" fmla="*/ 459582 h 4064794"/>
                <a:gd name="connsiteX0" fmla="*/ 2670 w 488655"/>
                <a:gd name="connsiteY0" fmla="*/ 481013 h 4086225"/>
                <a:gd name="connsiteX1" fmla="*/ 483682 w 488655"/>
                <a:gd name="connsiteY1" fmla="*/ 0 h 4086225"/>
                <a:gd name="connsiteX2" fmla="*/ 488444 w 488655"/>
                <a:gd name="connsiteY2" fmla="*/ 3602831 h 4086225"/>
                <a:gd name="connsiteX3" fmla="*/ 288 w 488655"/>
                <a:gd name="connsiteY3" fmla="*/ 4086225 h 4086225"/>
                <a:gd name="connsiteX4" fmla="*/ 2670 w 488655"/>
                <a:gd name="connsiteY4" fmla="*/ 481013 h 4086225"/>
                <a:gd name="connsiteX0" fmla="*/ 2670 w 483682"/>
                <a:gd name="connsiteY0" fmla="*/ 481013 h 4086225"/>
                <a:gd name="connsiteX1" fmla="*/ 483682 w 483682"/>
                <a:gd name="connsiteY1" fmla="*/ 0 h 4086225"/>
                <a:gd name="connsiteX2" fmla="*/ 409863 w 483682"/>
                <a:gd name="connsiteY2" fmla="*/ 3567112 h 4086225"/>
                <a:gd name="connsiteX3" fmla="*/ 288 w 483682"/>
                <a:gd name="connsiteY3" fmla="*/ 4086225 h 4086225"/>
                <a:gd name="connsiteX4" fmla="*/ 2670 w 483682"/>
                <a:gd name="connsiteY4" fmla="*/ 481013 h 4086225"/>
                <a:gd name="connsiteX0" fmla="*/ 2670 w 486351"/>
                <a:gd name="connsiteY0" fmla="*/ 481013 h 4086225"/>
                <a:gd name="connsiteX1" fmla="*/ 483682 w 486351"/>
                <a:gd name="connsiteY1" fmla="*/ 0 h 4086225"/>
                <a:gd name="connsiteX2" fmla="*/ 486063 w 486351"/>
                <a:gd name="connsiteY2" fmla="*/ 3609974 h 4086225"/>
                <a:gd name="connsiteX3" fmla="*/ 288 w 486351"/>
                <a:gd name="connsiteY3" fmla="*/ 4086225 h 4086225"/>
                <a:gd name="connsiteX4" fmla="*/ 2670 w 486351"/>
                <a:gd name="connsiteY4" fmla="*/ 481013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351" h="4086225">
                  <a:moveTo>
                    <a:pt x="2670" y="481013"/>
                  </a:moveTo>
                  <a:lnTo>
                    <a:pt x="483682" y="0"/>
                  </a:lnTo>
                  <a:cubicBezTo>
                    <a:pt x="482095" y="1201738"/>
                    <a:pt x="487650" y="2408236"/>
                    <a:pt x="486063" y="3609974"/>
                  </a:cubicBezTo>
                  <a:lnTo>
                    <a:pt x="288" y="4086225"/>
                  </a:lnTo>
                  <a:cubicBezTo>
                    <a:pt x="-1299" y="2884488"/>
                    <a:pt x="4257" y="1682750"/>
                    <a:pt x="2670" y="48101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rgbClr val="BF9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0BFCDA-FCDC-CE1E-BF4C-F40BA865BD59}"/>
                </a:ext>
              </a:extLst>
            </p:cNvPr>
            <p:cNvSpPr/>
            <p:nvPr/>
          </p:nvSpPr>
          <p:spPr>
            <a:xfrm>
              <a:off x="3935760" y="1268922"/>
              <a:ext cx="3600015" cy="360023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74CB10-94B8-6F46-E8B5-3B7A48D5D6CC}"/>
                </a:ext>
              </a:extLst>
            </p:cNvPr>
            <p:cNvSpPr/>
            <p:nvPr/>
          </p:nvSpPr>
          <p:spPr>
            <a:xfrm>
              <a:off x="3935760" y="775842"/>
              <a:ext cx="4088606" cy="492918"/>
            </a:xfrm>
            <a:custGeom>
              <a:avLst/>
              <a:gdLst>
                <a:gd name="connsiteX0" fmla="*/ 476250 w 4081462"/>
                <a:gd name="connsiteY0" fmla="*/ 0 h 495300"/>
                <a:gd name="connsiteX1" fmla="*/ 0 w 4081462"/>
                <a:gd name="connsiteY1" fmla="*/ 495300 h 495300"/>
                <a:gd name="connsiteX2" fmla="*/ 3595687 w 4081462"/>
                <a:gd name="connsiteY2" fmla="*/ 490537 h 495300"/>
                <a:gd name="connsiteX3" fmla="*/ 4081462 w 4081462"/>
                <a:gd name="connsiteY3" fmla="*/ 4762 h 495300"/>
                <a:gd name="connsiteX4" fmla="*/ 476250 w 4081462"/>
                <a:gd name="connsiteY4" fmla="*/ 0 h 495300"/>
                <a:gd name="connsiteX0" fmla="*/ 478632 w 4083844"/>
                <a:gd name="connsiteY0" fmla="*/ 0 h 490537"/>
                <a:gd name="connsiteX1" fmla="*/ 0 w 4083844"/>
                <a:gd name="connsiteY1" fmla="*/ 485775 h 490537"/>
                <a:gd name="connsiteX2" fmla="*/ 3598069 w 4083844"/>
                <a:gd name="connsiteY2" fmla="*/ 490537 h 490537"/>
                <a:gd name="connsiteX3" fmla="*/ 4083844 w 4083844"/>
                <a:gd name="connsiteY3" fmla="*/ 4762 h 490537"/>
                <a:gd name="connsiteX4" fmla="*/ 478632 w 4083844"/>
                <a:gd name="connsiteY4" fmla="*/ 0 h 490537"/>
                <a:gd name="connsiteX0" fmla="*/ 483394 w 4083844"/>
                <a:gd name="connsiteY0" fmla="*/ 28575 h 485775"/>
                <a:gd name="connsiteX1" fmla="*/ 0 w 4083844"/>
                <a:gd name="connsiteY1" fmla="*/ 481013 h 485775"/>
                <a:gd name="connsiteX2" fmla="*/ 3598069 w 4083844"/>
                <a:gd name="connsiteY2" fmla="*/ 485775 h 485775"/>
                <a:gd name="connsiteX3" fmla="*/ 4083844 w 4083844"/>
                <a:gd name="connsiteY3" fmla="*/ 0 h 485775"/>
                <a:gd name="connsiteX4" fmla="*/ 483394 w 4083844"/>
                <a:gd name="connsiteY4" fmla="*/ 28575 h 485775"/>
                <a:gd name="connsiteX0" fmla="*/ 481013 w 4083844"/>
                <a:gd name="connsiteY0" fmla="*/ 0 h 492918"/>
                <a:gd name="connsiteX1" fmla="*/ 0 w 4083844"/>
                <a:gd name="connsiteY1" fmla="*/ 488156 h 492918"/>
                <a:gd name="connsiteX2" fmla="*/ 3598069 w 4083844"/>
                <a:gd name="connsiteY2" fmla="*/ 492918 h 492918"/>
                <a:gd name="connsiteX3" fmla="*/ 4083844 w 4083844"/>
                <a:gd name="connsiteY3" fmla="*/ 7143 h 492918"/>
                <a:gd name="connsiteX4" fmla="*/ 481013 w 4083844"/>
                <a:gd name="connsiteY4" fmla="*/ 0 h 492918"/>
                <a:gd name="connsiteX0" fmla="*/ 481013 w 3926681"/>
                <a:gd name="connsiteY0" fmla="*/ 0 h 492918"/>
                <a:gd name="connsiteX1" fmla="*/ 0 w 3926681"/>
                <a:gd name="connsiteY1" fmla="*/ 488156 h 492918"/>
                <a:gd name="connsiteX2" fmla="*/ 3598069 w 3926681"/>
                <a:gd name="connsiteY2" fmla="*/ 492918 h 492918"/>
                <a:gd name="connsiteX3" fmla="*/ 3926681 w 3926681"/>
                <a:gd name="connsiteY3" fmla="*/ 54768 h 492918"/>
                <a:gd name="connsiteX4" fmla="*/ 481013 w 3926681"/>
                <a:gd name="connsiteY4" fmla="*/ 0 h 492918"/>
                <a:gd name="connsiteX0" fmla="*/ 481013 w 4088606"/>
                <a:gd name="connsiteY0" fmla="*/ 0 h 492918"/>
                <a:gd name="connsiteX1" fmla="*/ 0 w 4088606"/>
                <a:gd name="connsiteY1" fmla="*/ 488156 h 492918"/>
                <a:gd name="connsiteX2" fmla="*/ 3598069 w 4088606"/>
                <a:gd name="connsiteY2" fmla="*/ 492918 h 492918"/>
                <a:gd name="connsiteX3" fmla="*/ 4088606 w 4088606"/>
                <a:gd name="connsiteY3" fmla="*/ 0 h 492918"/>
                <a:gd name="connsiteX4" fmla="*/ 481013 w 4088606"/>
                <a:gd name="connsiteY4" fmla="*/ 0 h 49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606" h="492918">
                  <a:moveTo>
                    <a:pt x="481013" y="0"/>
                  </a:moveTo>
                  <a:lnTo>
                    <a:pt x="0" y="488156"/>
                  </a:lnTo>
                  <a:lnTo>
                    <a:pt x="3598069" y="492918"/>
                  </a:lnTo>
                  <a:lnTo>
                    <a:pt x="4088606" y="0"/>
                  </a:lnTo>
                  <a:lnTo>
                    <a:pt x="481013" y="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684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ECB0D7-DB5C-47A0-1828-DABE704622FA}"/>
              </a:ext>
            </a:extLst>
          </p:cNvPr>
          <p:cNvGrpSpPr/>
          <p:nvPr/>
        </p:nvGrpSpPr>
        <p:grpSpPr>
          <a:xfrm>
            <a:off x="1775520" y="419425"/>
            <a:ext cx="5169217" cy="5169815"/>
            <a:chOff x="2855640" y="779465"/>
            <a:chExt cx="5169217" cy="516981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1B03F10-3242-686C-C188-EC304E657F63}"/>
                </a:ext>
              </a:extLst>
            </p:cNvPr>
            <p:cNvSpPr/>
            <p:nvPr/>
          </p:nvSpPr>
          <p:spPr>
            <a:xfrm>
              <a:off x="6456040" y="785675"/>
              <a:ext cx="1568817" cy="5163605"/>
            </a:xfrm>
            <a:custGeom>
              <a:avLst/>
              <a:gdLst>
                <a:gd name="connsiteX0" fmla="*/ 0 w 1583704"/>
                <a:gd name="connsiteY0" fmla="*/ 5156462 h 5156462"/>
                <a:gd name="connsiteX1" fmla="*/ 1574277 w 1583704"/>
                <a:gd name="connsiteY1" fmla="*/ 3601039 h 5156462"/>
                <a:gd name="connsiteX2" fmla="*/ 1583704 w 1583704"/>
                <a:gd name="connsiteY2" fmla="*/ 0 h 5156462"/>
                <a:gd name="connsiteX3" fmla="*/ 9427 w 1583704"/>
                <a:gd name="connsiteY3" fmla="*/ 1564849 h 5156462"/>
                <a:gd name="connsiteX4" fmla="*/ 0 w 1583704"/>
                <a:gd name="connsiteY4" fmla="*/ 5156462 h 5156462"/>
                <a:gd name="connsiteX0" fmla="*/ 993 w 1584697"/>
                <a:gd name="connsiteY0" fmla="*/ 5156462 h 5156462"/>
                <a:gd name="connsiteX1" fmla="*/ 1575270 w 1584697"/>
                <a:gd name="connsiteY1" fmla="*/ 3601039 h 5156462"/>
                <a:gd name="connsiteX2" fmla="*/ 1584697 w 1584697"/>
                <a:gd name="connsiteY2" fmla="*/ 0 h 5156462"/>
                <a:gd name="connsiteX3" fmla="*/ 895 w 1584697"/>
                <a:gd name="connsiteY3" fmla="*/ 1555324 h 5156462"/>
                <a:gd name="connsiteX4" fmla="*/ 993 w 1584697"/>
                <a:gd name="connsiteY4" fmla="*/ 5156462 h 5156462"/>
                <a:gd name="connsiteX0" fmla="*/ 993 w 1575634"/>
                <a:gd name="connsiteY0" fmla="*/ 5165987 h 5165987"/>
                <a:gd name="connsiteX1" fmla="*/ 1575270 w 1575634"/>
                <a:gd name="connsiteY1" fmla="*/ 3610564 h 5165987"/>
                <a:gd name="connsiteX2" fmla="*/ 1563266 w 1575634"/>
                <a:gd name="connsiteY2" fmla="*/ 0 h 5165987"/>
                <a:gd name="connsiteX3" fmla="*/ 895 w 1575634"/>
                <a:gd name="connsiteY3" fmla="*/ 1564849 h 5165987"/>
                <a:gd name="connsiteX4" fmla="*/ 993 w 1575634"/>
                <a:gd name="connsiteY4" fmla="*/ 5165987 h 5165987"/>
                <a:gd name="connsiteX0" fmla="*/ 993 w 1575683"/>
                <a:gd name="connsiteY0" fmla="*/ 5165987 h 5165987"/>
                <a:gd name="connsiteX1" fmla="*/ 1575270 w 1575683"/>
                <a:gd name="connsiteY1" fmla="*/ 3610564 h 5165987"/>
                <a:gd name="connsiteX2" fmla="*/ 1565647 w 1575683"/>
                <a:gd name="connsiteY2" fmla="*/ 0 h 5165987"/>
                <a:gd name="connsiteX3" fmla="*/ 895 w 1575683"/>
                <a:gd name="connsiteY3" fmla="*/ 1564849 h 5165987"/>
                <a:gd name="connsiteX4" fmla="*/ 993 w 1575683"/>
                <a:gd name="connsiteY4" fmla="*/ 5165987 h 5165987"/>
                <a:gd name="connsiteX0" fmla="*/ 993 w 1575747"/>
                <a:gd name="connsiteY0" fmla="*/ 5163605 h 5163605"/>
                <a:gd name="connsiteX1" fmla="*/ 1575270 w 1575747"/>
                <a:gd name="connsiteY1" fmla="*/ 3608182 h 5163605"/>
                <a:gd name="connsiteX2" fmla="*/ 1568028 w 1575747"/>
                <a:gd name="connsiteY2" fmla="*/ 0 h 5163605"/>
                <a:gd name="connsiteX3" fmla="*/ 895 w 1575747"/>
                <a:gd name="connsiteY3" fmla="*/ 1562467 h 5163605"/>
                <a:gd name="connsiteX4" fmla="*/ 993 w 1575747"/>
                <a:gd name="connsiteY4" fmla="*/ 5163605 h 5163605"/>
                <a:gd name="connsiteX0" fmla="*/ 993 w 1575683"/>
                <a:gd name="connsiteY0" fmla="*/ 5163605 h 5163605"/>
                <a:gd name="connsiteX1" fmla="*/ 1575270 w 1575683"/>
                <a:gd name="connsiteY1" fmla="*/ 3608182 h 5163605"/>
                <a:gd name="connsiteX2" fmla="*/ 1565647 w 1575683"/>
                <a:gd name="connsiteY2" fmla="*/ 0 h 5163605"/>
                <a:gd name="connsiteX3" fmla="*/ 895 w 1575683"/>
                <a:gd name="connsiteY3" fmla="*/ 1562467 h 5163605"/>
                <a:gd name="connsiteX4" fmla="*/ 993 w 1575683"/>
                <a:gd name="connsiteY4" fmla="*/ 5163605 h 5163605"/>
                <a:gd name="connsiteX0" fmla="*/ 993 w 1565647"/>
                <a:gd name="connsiteY0" fmla="*/ 5163605 h 5163605"/>
                <a:gd name="connsiteX1" fmla="*/ 1496688 w 1565647"/>
                <a:gd name="connsiteY1" fmla="*/ 3577225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71071"/>
                <a:gd name="connsiteY0" fmla="*/ 5163605 h 5163605"/>
                <a:gd name="connsiteX1" fmla="*/ 1570507 w 1571071"/>
                <a:gd name="connsiteY1" fmla="*/ 3601037 h 5163605"/>
                <a:gd name="connsiteX2" fmla="*/ 1565647 w 1571071"/>
                <a:gd name="connsiteY2" fmla="*/ 0 h 5163605"/>
                <a:gd name="connsiteX3" fmla="*/ 895 w 1571071"/>
                <a:gd name="connsiteY3" fmla="*/ 1562467 h 5163605"/>
                <a:gd name="connsiteX4" fmla="*/ 993 w 1571071"/>
                <a:gd name="connsiteY4" fmla="*/ 5163605 h 5163605"/>
                <a:gd name="connsiteX0" fmla="*/ 993 w 1565647"/>
                <a:gd name="connsiteY0" fmla="*/ 5163605 h 5163605"/>
                <a:gd name="connsiteX1" fmla="*/ 1560982 w 1565647"/>
                <a:gd name="connsiteY1" fmla="*/ 3593893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68817"/>
                <a:gd name="connsiteY0" fmla="*/ 5163605 h 5163605"/>
                <a:gd name="connsiteX1" fmla="*/ 1568126 w 1568817"/>
                <a:gd name="connsiteY1" fmla="*/ 3605799 h 5163605"/>
                <a:gd name="connsiteX2" fmla="*/ 1565647 w 1568817"/>
                <a:gd name="connsiteY2" fmla="*/ 0 h 5163605"/>
                <a:gd name="connsiteX3" fmla="*/ 895 w 1568817"/>
                <a:gd name="connsiteY3" fmla="*/ 1562467 h 5163605"/>
                <a:gd name="connsiteX4" fmla="*/ 993 w 1568817"/>
                <a:gd name="connsiteY4" fmla="*/ 5163605 h 51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17" h="5163605">
                  <a:moveTo>
                    <a:pt x="993" y="5163605"/>
                  </a:moveTo>
                  <a:lnTo>
                    <a:pt x="1568126" y="3605799"/>
                  </a:lnTo>
                  <a:cubicBezTo>
                    <a:pt x="1571268" y="2405453"/>
                    <a:pt x="1562505" y="1200346"/>
                    <a:pt x="1565647" y="0"/>
                  </a:cubicBezTo>
                  <a:lnTo>
                    <a:pt x="895" y="1562467"/>
                  </a:lnTo>
                  <a:cubicBezTo>
                    <a:pt x="-2247" y="2759671"/>
                    <a:pt x="4135" y="3966401"/>
                    <a:pt x="993" y="5163605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CAFF78-13C6-47C4-EF67-FCE75BC31A47}"/>
                </a:ext>
              </a:extLst>
            </p:cNvPr>
            <p:cNvSpPr/>
            <p:nvPr/>
          </p:nvSpPr>
          <p:spPr>
            <a:xfrm>
              <a:off x="2855640" y="2348880"/>
              <a:ext cx="3600015" cy="360023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2702E6E-A4C6-6F7F-278B-8F1E68E64901}"/>
                </a:ext>
              </a:extLst>
            </p:cNvPr>
            <p:cNvSpPr/>
            <p:nvPr/>
          </p:nvSpPr>
          <p:spPr>
            <a:xfrm>
              <a:off x="2855640" y="779465"/>
              <a:ext cx="5165987" cy="1569415"/>
            </a:xfrm>
            <a:custGeom>
              <a:avLst/>
              <a:gdLst>
                <a:gd name="connsiteX0" fmla="*/ 0 w 5156462"/>
                <a:gd name="connsiteY0" fmla="*/ 1583703 h 1583703"/>
                <a:gd name="connsiteX1" fmla="*/ 3610466 w 5156462"/>
                <a:gd name="connsiteY1" fmla="*/ 1583703 h 1583703"/>
                <a:gd name="connsiteX2" fmla="*/ 5156462 w 5156462"/>
                <a:gd name="connsiteY2" fmla="*/ 9427 h 1583703"/>
                <a:gd name="connsiteX3" fmla="*/ 1555423 w 5156462"/>
                <a:gd name="connsiteY3" fmla="*/ 0 h 1583703"/>
                <a:gd name="connsiteX4" fmla="*/ 0 w 5156462"/>
                <a:gd name="connsiteY4" fmla="*/ 1583703 h 1583703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4867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4948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0104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539029 w 5156462"/>
                <a:gd name="connsiteY1" fmla="*/ 1443307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6657"/>
                <a:gd name="connsiteX1" fmla="*/ 3603323 w 5156462"/>
                <a:gd name="connsiteY1" fmla="*/ 1576657 h 1576657"/>
                <a:gd name="connsiteX2" fmla="*/ 5156462 w 5156462"/>
                <a:gd name="connsiteY2" fmla="*/ 0 h 1576657"/>
                <a:gd name="connsiteX3" fmla="*/ 1562566 w 5156462"/>
                <a:gd name="connsiteY3" fmla="*/ 7242 h 1576657"/>
                <a:gd name="connsiteX4" fmla="*/ 0 w 5156462"/>
                <a:gd name="connsiteY4" fmla="*/ 1574276 h 1576657"/>
                <a:gd name="connsiteX0" fmla="*/ 0 w 4911193"/>
                <a:gd name="connsiteY0" fmla="*/ 1567034 h 1569415"/>
                <a:gd name="connsiteX1" fmla="*/ 3603323 w 4911193"/>
                <a:gd name="connsiteY1" fmla="*/ 1569415 h 1569415"/>
                <a:gd name="connsiteX2" fmla="*/ 4911193 w 4911193"/>
                <a:gd name="connsiteY2" fmla="*/ 145158 h 1569415"/>
                <a:gd name="connsiteX3" fmla="*/ 1562566 w 4911193"/>
                <a:gd name="connsiteY3" fmla="*/ 0 h 1569415"/>
                <a:gd name="connsiteX4" fmla="*/ 0 w 4911193"/>
                <a:gd name="connsiteY4" fmla="*/ 1567034 h 1569415"/>
                <a:gd name="connsiteX0" fmla="*/ 0 w 5165987"/>
                <a:gd name="connsiteY0" fmla="*/ 1567034 h 1569415"/>
                <a:gd name="connsiteX1" fmla="*/ 3603323 w 5165987"/>
                <a:gd name="connsiteY1" fmla="*/ 1569415 h 1569415"/>
                <a:gd name="connsiteX2" fmla="*/ 5165987 w 5165987"/>
                <a:gd name="connsiteY2" fmla="*/ 2283 h 1569415"/>
                <a:gd name="connsiteX3" fmla="*/ 1562566 w 5165987"/>
                <a:gd name="connsiteY3" fmla="*/ 0 h 1569415"/>
                <a:gd name="connsiteX4" fmla="*/ 0 w 5165987"/>
                <a:gd name="connsiteY4" fmla="*/ 1567034 h 156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5987" h="1569415">
                  <a:moveTo>
                    <a:pt x="0" y="1567034"/>
                  </a:moveTo>
                  <a:lnTo>
                    <a:pt x="3603323" y="1569415"/>
                  </a:lnTo>
                  <a:lnTo>
                    <a:pt x="5165987" y="2283"/>
                  </a:lnTo>
                  <a:lnTo>
                    <a:pt x="1562566" y="0"/>
                  </a:lnTo>
                  <a:lnTo>
                    <a:pt x="0" y="156703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2FE4E9-DD35-284E-8BCE-8A2EB08E9025}"/>
              </a:ext>
            </a:extLst>
          </p:cNvPr>
          <p:cNvGrpSpPr/>
          <p:nvPr/>
        </p:nvGrpSpPr>
        <p:grpSpPr>
          <a:xfrm>
            <a:off x="1775520" y="5805264"/>
            <a:ext cx="514800" cy="514800"/>
            <a:chOff x="2855640" y="779465"/>
            <a:chExt cx="5169217" cy="516981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593DEC-79C8-51E3-EFF3-B6A89FAD3DF2}"/>
                </a:ext>
              </a:extLst>
            </p:cNvPr>
            <p:cNvSpPr/>
            <p:nvPr/>
          </p:nvSpPr>
          <p:spPr>
            <a:xfrm>
              <a:off x="6456040" y="785675"/>
              <a:ext cx="1568817" cy="5163605"/>
            </a:xfrm>
            <a:custGeom>
              <a:avLst/>
              <a:gdLst>
                <a:gd name="connsiteX0" fmla="*/ 0 w 1583704"/>
                <a:gd name="connsiteY0" fmla="*/ 5156462 h 5156462"/>
                <a:gd name="connsiteX1" fmla="*/ 1574277 w 1583704"/>
                <a:gd name="connsiteY1" fmla="*/ 3601039 h 5156462"/>
                <a:gd name="connsiteX2" fmla="*/ 1583704 w 1583704"/>
                <a:gd name="connsiteY2" fmla="*/ 0 h 5156462"/>
                <a:gd name="connsiteX3" fmla="*/ 9427 w 1583704"/>
                <a:gd name="connsiteY3" fmla="*/ 1564849 h 5156462"/>
                <a:gd name="connsiteX4" fmla="*/ 0 w 1583704"/>
                <a:gd name="connsiteY4" fmla="*/ 5156462 h 5156462"/>
                <a:gd name="connsiteX0" fmla="*/ 993 w 1584697"/>
                <a:gd name="connsiteY0" fmla="*/ 5156462 h 5156462"/>
                <a:gd name="connsiteX1" fmla="*/ 1575270 w 1584697"/>
                <a:gd name="connsiteY1" fmla="*/ 3601039 h 5156462"/>
                <a:gd name="connsiteX2" fmla="*/ 1584697 w 1584697"/>
                <a:gd name="connsiteY2" fmla="*/ 0 h 5156462"/>
                <a:gd name="connsiteX3" fmla="*/ 895 w 1584697"/>
                <a:gd name="connsiteY3" fmla="*/ 1555324 h 5156462"/>
                <a:gd name="connsiteX4" fmla="*/ 993 w 1584697"/>
                <a:gd name="connsiteY4" fmla="*/ 5156462 h 5156462"/>
                <a:gd name="connsiteX0" fmla="*/ 993 w 1575634"/>
                <a:gd name="connsiteY0" fmla="*/ 5165987 h 5165987"/>
                <a:gd name="connsiteX1" fmla="*/ 1575270 w 1575634"/>
                <a:gd name="connsiteY1" fmla="*/ 3610564 h 5165987"/>
                <a:gd name="connsiteX2" fmla="*/ 1563266 w 1575634"/>
                <a:gd name="connsiteY2" fmla="*/ 0 h 5165987"/>
                <a:gd name="connsiteX3" fmla="*/ 895 w 1575634"/>
                <a:gd name="connsiteY3" fmla="*/ 1564849 h 5165987"/>
                <a:gd name="connsiteX4" fmla="*/ 993 w 1575634"/>
                <a:gd name="connsiteY4" fmla="*/ 5165987 h 5165987"/>
                <a:gd name="connsiteX0" fmla="*/ 993 w 1575683"/>
                <a:gd name="connsiteY0" fmla="*/ 5165987 h 5165987"/>
                <a:gd name="connsiteX1" fmla="*/ 1575270 w 1575683"/>
                <a:gd name="connsiteY1" fmla="*/ 3610564 h 5165987"/>
                <a:gd name="connsiteX2" fmla="*/ 1565647 w 1575683"/>
                <a:gd name="connsiteY2" fmla="*/ 0 h 5165987"/>
                <a:gd name="connsiteX3" fmla="*/ 895 w 1575683"/>
                <a:gd name="connsiteY3" fmla="*/ 1564849 h 5165987"/>
                <a:gd name="connsiteX4" fmla="*/ 993 w 1575683"/>
                <a:gd name="connsiteY4" fmla="*/ 5165987 h 5165987"/>
                <a:gd name="connsiteX0" fmla="*/ 993 w 1575747"/>
                <a:gd name="connsiteY0" fmla="*/ 5163605 h 5163605"/>
                <a:gd name="connsiteX1" fmla="*/ 1575270 w 1575747"/>
                <a:gd name="connsiteY1" fmla="*/ 3608182 h 5163605"/>
                <a:gd name="connsiteX2" fmla="*/ 1568028 w 1575747"/>
                <a:gd name="connsiteY2" fmla="*/ 0 h 5163605"/>
                <a:gd name="connsiteX3" fmla="*/ 895 w 1575747"/>
                <a:gd name="connsiteY3" fmla="*/ 1562467 h 5163605"/>
                <a:gd name="connsiteX4" fmla="*/ 993 w 1575747"/>
                <a:gd name="connsiteY4" fmla="*/ 5163605 h 5163605"/>
                <a:gd name="connsiteX0" fmla="*/ 993 w 1575683"/>
                <a:gd name="connsiteY0" fmla="*/ 5163605 h 5163605"/>
                <a:gd name="connsiteX1" fmla="*/ 1575270 w 1575683"/>
                <a:gd name="connsiteY1" fmla="*/ 3608182 h 5163605"/>
                <a:gd name="connsiteX2" fmla="*/ 1565647 w 1575683"/>
                <a:gd name="connsiteY2" fmla="*/ 0 h 5163605"/>
                <a:gd name="connsiteX3" fmla="*/ 895 w 1575683"/>
                <a:gd name="connsiteY3" fmla="*/ 1562467 h 5163605"/>
                <a:gd name="connsiteX4" fmla="*/ 993 w 1575683"/>
                <a:gd name="connsiteY4" fmla="*/ 5163605 h 5163605"/>
                <a:gd name="connsiteX0" fmla="*/ 993 w 1565647"/>
                <a:gd name="connsiteY0" fmla="*/ 5163605 h 5163605"/>
                <a:gd name="connsiteX1" fmla="*/ 1496688 w 1565647"/>
                <a:gd name="connsiteY1" fmla="*/ 3577225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71071"/>
                <a:gd name="connsiteY0" fmla="*/ 5163605 h 5163605"/>
                <a:gd name="connsiteX1" fmla="*/ 1570507 w 1571071"/>
                <a:gd name="connsiteY1" fmla="*/ 3601037 h 5163605"/>
                <a:gd name="connsiteX2" fmla="*/ 1565647 w 1571071"/>
                <a:gd name="connsiteY2" fmla="*/ 0 h 5163605"/>
                <a:gd name="connsiteX3" fmla="*/ 895 w 1571071"/>
                <a:gd name="connsiteY3" fmla="*/ 1562467 h 5163605"/>
                <a:gd name="connsiteX4" fmla="*/ 993 w 1571071"/>
                <a:gd name="connsiteY4" fmla="*/ 5163605 h 5163605"/>
                <a:gd name="connsiteX0" fmla="*/ 993 w 1565647"/>
                <a:gd name="connsiteY0" fmla="*/ 5163605 h 5163605"/>
                <a:gd name="connsiteX1" fmla="*/ 1560982 w 1565647"/>
                <a:gd name="connsiteY1" fmla="*/ 3593893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68817"/>
                <a:gd name="connsiteY0" fmla="*/ 5163605 h 5163605"/>
                <a:gd name="connsiteX1" fmla="*/ 1568126 w 1568817"/>
                <a:gd name="connsiteY1" fmla="*/ 3605799 h 5163605"/>
                <a:gd name="connsiteX2" fmla="*/ 1565647 w 1568817"/>
                <a:gd name="connsiteY2" fmla="*/ 0 h 5163605"/>
                <a:gd name="connsiteX3" fmla="*/ 895 w 1568817"/>
                <a:gd name="connsiteY3" fmla="*/ 1562467 h 5163605"/>
                <a:gd name="connsiteX4" fmla="*/ 993 w 1568817"/>
                <a:gd name="connsiteY4" fmla="*/ 5163605 h 51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17" h="5163605">
                  <a:moveTo>
                    <a:pt x="993" y="5163605"/>
                  </a:moveTo>
                  <a:lnTo>
                    <a:pt x="1568126" y="3605799"/>
                  </a:lnTo>
                  <a:cubicBezTo>
                    <a:pt x="1571268" y="2405453"/>
                    <a:pt x="1562505" y="1200346"/>
                    <a:pt x="1565647" y="0"/>
                  </a:cubicBezTo>
                  <a:lnTo>
                    <a:pt x="895" y="1562467"/>
                  </a:lnTo>
                  <a:cubicBezTo>
                    <a:pt x="-2247" y="2759671"/>
                    <a:pt x="4135" y="3966401"/>
                    <a:pt x="993" y="5163605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220071-7DE2-3D5A-10D8-A368FB52AA78}"/>
                </a:ext>
              </a:extLst>
            </p:cNvPr>
            <p:cNvSpPr/>
            <p:nvPr/>
          </p:nvSpPr>
          <p:spPr>
            <a:xfrm>
              <a:off x="2855640" y="2348880"/>
              <a:ext cx="3600015" cy="360023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FBABB4-161D-B175-5DA5-399C4131DB42}"/>
                </a:ext>
              </a:extLst>
            </p:cNvPr>
            <p:cNvSpPr/>
            <p:nvPr/>
          </p:nvSpPr>
          <p:spPr>
            <a:xfrm>
              <a:off x="2855640" y="779465"/>
              <a:ext cx="5165987" cy="1569415"/>
            </a:xfrm>
            <a:custGeom>
              <a:avLst/>
              <a:gdLst>
                <a:gd name="connsiteX0" fmla="*/ 0 w 5156462"/>
                <a:gd name="connsiteY0" fmla="*/ 1583703 h 1583703"/>
                <a:gd name="connsiteX1" fmla="*/ 3610466 w 5156462"/>
                <a:gd name="connsiteY1" fmla="*/ 1583703 h 1583703"/>
                <a:gd name="connsiteX2" fmla="*/ 5156462 w 5156462"/>
                <a:gd name="connsiteY2" fmla="*/ 9427 h 1583703"/>
                <a:gd name="connsiteX3" fmla="*/ 1555423 w 5156462"/>
                <a:gd name="connsiteY3" fmla="*/ 0 h 1583703"/>
                <a:gd name="connsiteX4" fmla="*/ 0 w 5156462"/>
                <a:gd name="connsiteY4" fmla="*/ 1583703 h 1583703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4867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4948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0104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539029 w 5156462"/>
                <a:gd name="connsiteY1" fmla="*/ 1443307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6657"/>
                <a:gd name="connsiteX1" fmla="*/ 3603323 w 5156462"/>
                <a:gd name="connsiteY1" fmla="*/ 1576657 h 1576657"/>
                <a:gd name="connsiteX2" fmla="*/ 5156462 w 5156462"/>
                <a:gd name="connsiteY2" fmla="*/ 0 h 1576657"/>
                <a:gd name="connsiteX3" fmla="*/ 1562566 w 5156462"/>
                <a:gd name="connsiteY3" fmla="*/ 7242 h 1576657"/>
                <a:gd name="connsiteX4" fmla="*/ 0 w 5156462"/>
                <a:gd name="connsiteY4" fmla="*/ 1574276 h 1576657"/>
                <a:gd name="connsiteX0" fmla="*/ 0 w 4911193"/>
                <a:gd name="connsiteY0" fmla="*/ 1567034 h 1569415"/>
                <a:gd name="connsiteX1" fmla="*/ 3603323 w 4911193"/>
                <a:gd name="connsiteY1" fmla="*/ 1569415 h 1569415"/>
                <a:gd name="connsiteX2" fmla="*/ 4911193 w 4911193"/>
                <a:gd name="connsiteY2" fmla="*/ 145158 h 1569415"/>
                <a:gd name="connsiteX3" fmla="*/ 1562566 w 4911193"/>
                <a:gd name="connsiteY3" fmla="*/ 0 h 1569415"/>
                <a:gd name="connsiteX4" fmla="*/ 0 w 4911193"/>
                <a:gd name="connsiteY4" fmla="*/ 1567034 h 1569415"/>
                <a:gd name="connsiteX0" fmla="*/ 0 w 5165987"/>
                <a:gd name="connsiteY0" fmla="*/ 1567034 h 1569415"/>
                <a:gd name="connsiteX1" fmla="*/ 3603323 w 5165987"/>
                <a:gd name="connsiteY1" fmla="*/ 1569415 h 1569415"/>
                <a:gd name="connsiteX2" fmla="*/ 5165987 w 5165987"/>
                <a:gd name="connsiteY2" fmla="*/ 2283 h 1569415"/>
                <a:gd name="connsiteX3" fmla="*/ 1562566 w 5165987"/>
                <a:gd name="connsiteY3" fmla="*/ 0 h 1569415"/>
                <a:gd name="connsiteX4" fmla="*/ 0 w 5165987"/>
                <a:gd name="connsiteY4" fmla="*/ 1567034 h 156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5987" h="1569415">
                  <a:moveTo>
                    <a:pt x="0" y="1567034"/>
                  </a:moveTo>
                  <a:lnTo>
                    <a:pt x="3603323" y="1569415"/>
                  </a:lnTo>
                  <a:lnTo>
                    <a:pt x="5165987" y="2283"/>
                  </a:lnTo>
                  <a:lnTo>
                    <a:pt x="1562566" y="0"/>
                  </a:lnTo>
                  <a:lnTo>
                    <a:pt x="0" y="156703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9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35CB81-B5A3-0CF9-FC62-C02E87CA1D29}"/>
              </a:ext>
            </a:extLst>
          </p:cNvPr>
          <p:cNvGrpSpPr/>
          <p:nvPr/>
        </p:nvGrpSpPr>
        <p:grpSpPr>
          <a:xfrm>
            <a:off x="1775520" y="778468"/>
            <a:ext cx="8406720" cy="1930452"/>
            <a:chOff x="1775520" y="778468"/>
            <a:chExt cx="8406720" cy="19304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28C14F-39FA-445E-D6AA-EAF823D28D0B}"/>
                </a:ext>
              </a:extLst>
            </p:cNvPr>
            <p:cNvSpPr/>
            <p:nvPr/>
          </p:nvSpPr>
          <p:spPr>
            <a:xfrm>
              <a:off x="1775520" y="126892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EA93F8-7A29-3A76-A311-78005111CAD2}"/>
                </a:ext>
              </a:extLst>
            </p:cNvPr>
            <p:cNvSpPr/>
            <p:nvPr/>
          </p:nvSpPr>
          <p:spPr>
            <a:xfrm>
              <a:off x="9696400" y="78292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A1C5E4-9A96-2347-D50E-FDFA247411E9}"/>
                </a:ext>
              </a:extLst>
            </p:cNvPr>
            <p:cNvSpPr/>
            <p:nvPr/>
          </p:nvSpPr>
          <p:spPr>
            <a:xfrm>
              <a:off x="1775520" y="778468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DC29DC-E998-BCC9-428E-BB39DD94A020}"/>
              </a:ext>
            </a:extLst>
          </p:cNvPr>
          <p:cNvGrpSpPr/>
          <p:nvPr/>
        </p:nvGrpSpPr>
        <p:grpSpPr>
          <a:xfrm>
            <a:off x="9984432" y="782760"/>
            <a:ext cx="1930452" cy="8406880"/>
            <a:chOff x="9984432" y="782760"/>
            <a:chExt cx="1930452" cy="84068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B560CE-E344-4917-AF95-9FC6DEDF1F57}"/>
                </a:ext>
              </a:extLst>
            </p:cNvPr>
            <p:cNvSpPr/>
            <p:nvPr/>
          </p:nvSpPr>
          <p:spPr>
            <a:xfrm rot="5400000">
              <a:off x="6744072" y="4509120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C7ACFF-85BE-1DFC-C888-0040959627A7}"/>
                </a:ext>
              </a:extLst>
            </p:cNvPr>
            <p:cNvSpPr/>
            <p:nvPr/>
          </p:nvSpPr>
          <p:spPr>
            <a:xfrm rot="16200000" flipV="1">
              <a:off x="7466378" y="4741134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6FBFEB-7167-7619-A29E-AA86A7484B78}"/>
                </a:ext>
              </a:extLst>
            </p:cNvPr>
            <p:cNvSpPr/>
            <p:nvPr/>
          </p:nvSpPr>
          <p:spPr>
            <a:xfrm>
              <a:off x="9984432" y="78276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81536F-A507-ADAF-2BD2-D7E9138F73A4}"/>
              </a:ext>
            </a:extLst>
          </p:cNvPr>
          <p:cNvGrpSpPr/>
          <p:nvPr/>
        </p:nvGrpSpPr>
        <p:grpSpPr>
          <a:xfrm>
            <a:off x="3509461" y="1273571"/>
            <a:ext cx="5173077" cy="5173077"/>
            <a:chOff x="1055440" y="1136243"/>
            <a:chExt cx="5173077" cy="51730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26BB1A-D77F-613B-F6B5-756853C355CD}"/>
                </a:ext>
              </a:extLst>
            </p:cNvPr>
            <p:cNvSpPr/>
            <p:nvPr/>
          </p:nvSpPr>
          <p:spPr>
            <a:xfrm rot="5400000" flipH="1">
              <a:off x="1776733" y="1857536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E9F55D-8693-4DF3-C34C-4D18814FB625}"/>
                </a:ext>
              </a:extLst>
            </p:cNvPr>
            <p:cNvSpPr/>
            <p:nvPr/>
          </p:nvSpPr>
          <p:spPr>
            <a:xfrm>
              <a:off x="1055440" y="486932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53B402-24A5-2602-64D6-863FA0326B9F}"/>
                </a:ext>
              </a:extLst>
            </p:cNvPr>
            <p:cNvSpPr/>
            <p:nvPr/>
          </p:nvSpPr>
          <p:spPr>
            <a:xfrm>
              <a:off x="1055440" y="1136243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95CF8-B3DE-8446-4CD8-9762B04D319F}"/>
              </a:ext>
            </a:extLst>
          </p:cNvPr>
          <p:cNvGrpSpPr/>
          <p:nvPr/>
        </p:nvGrpSpPr>
        <p:grpSpPr>
          <a:xfrm>
            <a:off x="6096000" y="5794520"/>
            <a:ext cx="514800" cy="514800"/>
            <a:chOff x="1055440" y="1136243"/>
            <a:chExt cx="5173077" cy="517307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AA44F1-F67B-A402-6CF5-3B71A0CBB64C}"/>
                </a:ext>
              </a:extLst>
            </p:cNvPr>
            <p:cNvSpPr/>
            <p:nvPr/>
          </p:nvSpPr>
          <p:spPr>
            <a:xfrm rot="5400000" flipH="1">
              <a:off x="1776733" y="1857536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1F3DB9-E2E0-EA22-5E90-330CB82996F0}"/>
                </a:ext>
              </a:extLst>
            </p:cNvPr>
            <p:cNvSpPr/>
            <p:nvPr/>
          </p:nvSpPr>
          <p:spPr>
            <a:xfrm>
              <a:off x="1055440" y="486932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062B27-CB8F-C03D-AD52-866D02F6B54C}"/>
                </a:ext>
              </a:extLst>
            </p:cNvPr>
            <p:cNvSpPr/>
            <p:nvPr/>
          </p:nvSpPr>
          <p:spPr>
            <a:xfrm>
              <a:off x="1055440" y="1136243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AD285A-C175-1644-74E6-85B6734F15F0}"/>
              </a:ext>
            </a:extLst>
          </p:cNvPr>
          <p:cNvGrpSpPr/>
          <p:nvPr/>
        </p:nvGrpSpPr>
        <p:grpSpPr>
          <a:xfrm>
            <a:off x="1775520" y="3238200"/>
            <a:ext cx="838800" cy="190800"/>
            <a:chOff x="1775520" y="778468"/>
            <a:chExt cx="8406720" cy="19304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0DBC7E-5FFA-6D80-E63A-71EBBDA8A6CC}"/>
                </a:ext>
              </a:extLst>
            </p:cNvPr>
            <p:cNvSpPr/>
            <p:nvPr/>
          </p:nvSpPr>
          <p:spPr>
            <a:xfrm>
              <a:off x="1775520" y="126892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877F6B-8B65-FB9C-FA17-E08BA168AA81}"/>
                </a:ext>
              </a:extLst>
            </p:cNvPr>
            <p:cNvSpPr/>
            <p:nvPr/>
          </p:nvSpPr>
          <p:spPr>
            <a:xfrm>
              <a:off x="9696400" y="78292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70B2A4-0700-2C73-C40E-F0B17C3F81BF}"/>
                </a:ext>
              </a:extLst>
            </p:cNvPr>
            <p:cNvSpPr/>
            <p:nvPr/>
          </p:nvSpPr>
          <p:spPr>
            <a:xfrm>
              <a:off x="1775520" y="778468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E66A74-4C20-428F-1840-DDB89DC103CB}"/>
              </a:ext>
            </a:extLst>
          </p:cNvPr>
          <p:cNvGrpSpPr/>
          <p:nvPr/>
        </p:nvGrpSpPr>
        <p:grpSpPr>
          <a:xfrm>
            <a:off x="9432206" y="5375120"/>
            <a:ext cx="190800" cy="838800"/>
            <a:chOff x="9984432" y="782760"/>
            <a:chExt cx="1930452" cy="8406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5E835D-212F-57C1-15CA-178538EFC169}"/>
                </a:ext>
              </a:extLst>
            </p:cNvPr>
            <p:cNvSpPr/>
            <p:nvPr/>
          </p:nvSpPr>
          <p:spPr>
            <a:xfrm rot="5400000">
              <a:off x="6744072" y="4509120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8C8366-C311-3277-AFBF-1A259661A4DC}"/>
                </a:ext>
              </a:extLst>
            </p:cNvPr>
            <p:cNvSpPr/>
            <p:nvPr/>
          </p:nvSpPr>
          <p:spPr>
            <a:xfrm rot="16200000" flipV="1">
              <a:off x="7466378" y="4741134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4853AEC-980F-FE81-E9D3-CA9CF8D9DC9D}"/>
                </a:ext>
              </a:extLst>
            </p:cNvPr>
            <p:cNvSpPr/>
            <p:nvPr/>
          </p:nvSpPr>
          <p:spPr>
            <a:xfrm>
              <a:off x="9984432" y="78276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36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8B5708-705F-F4B0-A23E-13DEDA50C509}"/>
              </a:ext>
            </a:extLst>
          </p:cNvPr>
          <p:cNvGrpSpPr/>
          <p:nvPr/>
        </p:nvGrpSpPr>
        <p:grpSpPr>
          <a:xfrm>
            <a:off x="6096000" y="537960"/>
            <a:ext cx="514800" cy="730800"/>
            <a:chOff x="335360" y="-1023997"/>
            <a:chExt cx="5170651" cy="733331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A65F5AD-666A-82DF-496A-4F497CE4875F}"/>
                </a:ext>
              </a:extLst>
            </p:cNvPr>
            <p:cNvSpPr/>
            <p:nvPr/>
          </p:nvSpPr>
          <p:spPr>
            <a:xfrm>
              <a:off x="1775520" y="-1020168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95649E-E649-B584-52BC-FF421DF684A0}"/>
                </a:ext>
              </a:extLst>
            </p:cNvPr>
            <p:cNvSpPr/>
            <p:nvPr/>
          </p:nvSpPr>
          <p:spPr>
            <a:xfrm rot="5400000">
              <a:off x="-744841" y="3789121"/>
              <a:ext cx="3600400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0D653F-6011-2863-5F6F-D45A007E4777}"/>
                </a:ext>
              </a:extLst>
            </p:cNvPr>
            <p:cNvSpPr/>
            <p:nvPr/>
          </p:nvSpPr>
          <p:spPr>
            <a:xfrm>
              <a:off x="335360" y="-1023997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D81F90-206D-3089-107B-378C82DD3F2B}"/>
              </a:ext>
            </a:extLst>
          </p:cNvPr>
          <p:cNvGrpSpPr/>
          <p:nvPr/>
        </p:nvGrpSpPr>
        <p:grpSpPr>
          <a:xfrm>
            <a:off x="8844758" y="842461"/>
            <a:ext cx="3011882" cy="9492505"/>
            <a:chOff x="7068108" y="537960"/>
            <a:chExt cx="3011882" cy="94925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601E0A-2A82-82E2-6153-CD5EF0D11954}"/>
                </a:ext>
              </a:extLst>
            </p:cNvPr>
            <p:cNvSpPr/>
            <p:nvPr/>
          </p:nvSpPr>
          <p:spPr>
            <a:xfrm>
              <a:off x="8508268" y="542068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626255-AD94-E8C6-8FA2-073E98295EA9}"/>
                </a:ext>
              </a:extLst>
            </p:cNvPr>
            <p:cNvSpPr/>
            <p:nvPr/>
          </p:nvSpPr>
          <p:spPr>
            <a:xfrm>
              <a:off x="7068108" y="537960"/>
              <a:ext cx="3007520" cy="1571625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20" h="1571625">
                  <a:moveTo>
                    <a:pt x="0" y="1571625"/>
                  </a:moveTo>
                  <a:lnTo>
                    <a:pt x="1440656" y="1569244"/>
                  </a:lnTo>
                  <a:lnTo>
                    <a:pt x="3007520" y="2382"/>
                  </a:lnTo>
                  <a:lnTo>
                    <a:pt x="1564482" y="0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DF682D-DD3D-A679-8B0E-7D8A26BBB031}"/>
                </a:ext>
              </a:extLst>
            </p:cNvPr>
            <p:cNvSpPr/>
            <p:nvPr/>
          </p:nvSpPr>
          <p:spPr>
            <a:xfrm rot="5400000">
              <a:off x="3827748" y="5350107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A6101E-DE82-F7CC-0583-0F0526703B38}"/>
              </a:ext>
            </a:extLst>
          </p:cNvPr>
          <p:cNvGrpSpPr/>
          <p:nvPr/>
        </p:nvGrpSpPr>
        <p:grpSpPr>
          <a:xfrm>
            <a:off x="7220508" y="690360"/>
            <a:ext cx="298800" cy="946800"/>
            <a:chOff x="7068108" y="537960"/>
            <a:chExt cx="3011882" cy="949250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9C21720-AC62-C1FC-C76C-904D5BEF6F6C}"/>
                </a:ext>
              </a:extLst>
            </p:cNvPr>
            <p:cNvSpPr/>
            <p:nvPr/>
          </p:nvSpPr>
          <p:spPr>
            <a:xfrm>
              <a:off x="8508268" y="542068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B46253-8B68-81F9-CE84-23D3D96C50BB}"/>
                </a:ext>
              </a:extLst>
            </p:cNvPr>
            <p:cNvSpPr/>
            <p:nvPr/>
          </p:nvSpPr>
          <p:spPr>
            <a:xfrm>
              <a:off x="7068108" y="537960"/>
              <a:ext cx="3007520" cy="1571625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20" h="1571625">
                  <a:moveTo>
                    <a:pt x="0" y="1571625"/>
                  </a:moveTo>
                  <a:lnTo>
                    <a:pt x="1440656" y="1569244"/>
                  </a:lnTo>
                  <a:lnTo>
                    <a:pt x="3007520" y="2382"/>
                  </a:lnTo>
                  <a:lnTo>
                    <a:pt x="1564482" y="0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A98750-25C7-FE8B-0240-FEE4508E00F4}"/>
                </a:ext>
              </a:extLst>
            </p:cNvPr>
            <p:cNvSpPr/>
            <p:nvPr/>
          </p:nvSpPr>
          <p:spPr>
            <a:xfrm rot="5400000">
              <a:off x="3827748" y="5350107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31A3B1-B022-C091-7B42-CE5B3D86338E}"/>
              </a:ext>
            </a:extLst>
          </p:cNvPr>
          <p:cNvGrpSpPr/>
          <p:nvPr/>
        </p:nvGrpSpPr>
        <p:grpSpPr>
          <a:xfrm>
            <a:off x="1559496" y="1918706"/>
            <a:ext cx="7333317" cy="5170651"/>
            <a:chOff x="1775520" y="418589"/>
            <a:chExt cx="7333317" cy="517065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1DDC1E-6DF9-CE07-D95F-CC302F30A876}"/>
                </a:ext>
              </a:extLst>
            </p:cNvPr>
            <p:cNvSpPr/>
            <p:nvPr/>
          </p:nvSpPr>
          <p:spPr>
            <a:xfrm rot="5400000" flipH="1">
              <a:off x="4657053" y="1137456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B8120E-D0A5-3548-141E-550A4E99C952}"/>
                </a:ext>
              </a:extLst>
            </p:cNvPr>
            <p:cNvSpPr/>
            <p:nvPr/>
          </p:nvSpPr>
          <p:spPr>
            <a:xfrm>
              <a:off x="1775520" y="4149242"/>
              <a:ext cx="3600015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7A50E3-462B-3A3F-49FF-C35B1AD62037}"/>
                </a:ext>
              </a:extLst>
            </p:cNvPr>
            <p:cNvSpPr/>
            <p:nvPr/>
          </p:nvSpPr>
          <p:spPr>
            <a:xfrm rot="5400000" flipV="1">
              <a:off x="3576310" y="-1379619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735EEC-A358-BFF9-833C-1C8F19FC0184}"/>
              </a:ext>
            </a:extLst>
          </p:cNvPr>
          <p:cNvGrpSpPr/>
          <p:nvPr/>
        </p:nvGrpSpPr>
        <p:grpSpPr>
          <a:xfrm>
            <a:off x="6478816" y="768738"/>
            <a:ext cx="730800" cy="514800"/>
            <a:chOff x="1775520" y="418589"/>
            <a:chExt cx="7333317" cy="517065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7A672F-2A77-DB8F-73C5-B2662B5ABDFF}"/>
                </a:ext>
              </a:extLst>
            </p:cNvPr>
            <p:cNvSpPr/>
            <p:nvPr/>
          </p:nvSpPr>
          <p:spPr>
            <a:xfrm rot="5400000" flipH="1">
              <a:off x="4657053" y="1137456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A2F97F-A9F2-36B4-4B0D-CF20501659DE}"/>
                </a:ext>
              </a:extLst>
            </p:cNvPr>
            <p:cNvSpPr/>
            <p:nvPr/>
          </p:nvSpPr>
          <p:spPr>
            <a:xfrm>
              <a:off x="1775520" y="4149242"/>
              <a:ext cx="3600015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D49893-5506-2F5A-0EC4-BB74E4F05B36}"/>
                </a:ext>
              </a:extLst>
            </p:cNvPr>
            <p:cNvSpPr/>
            <p:nvPr/>
          </p:nvSpPr>
          <p:spPr>
            <a:xfrm rot="5400000" flipV="1">
              <a:off x="3576310" y="-1379619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2C5F25-8D55-C0CC-051A-88B8EFE78732}"/>
              </a:ext>
            </a:extLst>
          </p:cNvPr>
          <p:cNvGrpSpPr/>
          <p:nvPr/>
        </p:nvGrpSpPr>
        <p:grpSpPr>
          <a:xfrm>
            <a:off x="-1198806" y="1283538"/>
            <a:ext cx="5171059" cy="7333317"/>
            <a:chOff x="5375920" y="-1023997"/>
            <a:chExt cx="5171059" cy="733331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CCAD40-7413-8641-8B08-055BCA16B88E}"/>
                </a:ext>
              </a:extLst>
            </p:cNvPr>
            <p:cNvSpPr/>
            <p:nvPr/>
          </p:nvSpPr>
          <p:spPr>
            <a:xfrm>
              <a:off x="5375920" y="-1023997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FCC60C-D3B1-E184-B8EC-751574B25E4E}"/>
                </a:ext>
              </a:extLst>
            </p:cNvPr>
            <p:cNvSpPr/>
            <p:nvPr/>
          </p:nvSpPr>
          <p:spPr>
            <a:xfrm>
              <a:off x="5375920" y="2708920"/>
              <a:ext cx="1439998" cy="360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A8F75D5-320C-3D23-249C-DA4624F6BB8D}"/>
                </a:ext>
              </a:extLst>
            </p:cNvPr>
            <p:cNvSpPr/>
            <p:nvPr/>
          </p:nvSpPr>
          <p:spPr>
            <a:xfrm>
              <a:off x="6816080" y="-1019917"/>
              <a:ext cx="3730899" cy="7329237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 w 3726657"/>
                <a:gd name="connsiteY0" fmla="*/ 3730041 h 6952499"/>
                <a:gd name="connsiteX1" fmla="*/ 135106 w 3726657"/>
                <a:gd name="connsiteY1" fmla="*/ 6952499 h 6952499"/>
                <a:gd name="connsiteX2" fmla="*/ 3725027 w 3726657"/>
                <a:gd name="connsiteY2" fmla="*/ 3605965 h 6952499"/>
                <a:gd name="connsiteX3" fmla="*/ 3726657 w 3726657"/>
                <a:gd name="connsiteY3" fmla="*/ 0 h 6952499"/>
                <a:gd name="connsiteX4" fmla="*/ 1 w 3726657"/>
                <a:gd name="connsiteY4" fmla="*/ 3730041 h 6952499"/>
                <a:gd name="connsiteX0" fmla="*/ 4 w 3630408"/>
                <a:gd name="connsiteY0" fmla="*/ 3802230 h 6952499"/>
                <a:gd name="connsiteX1" fmla="*/ 38857 w 3630408"/>
                <a:gd name="connsiteY1" fmla="*/ 6952499 h 6952499"/>
                <a:gd name="connsiteX2" fmla="*/ 3628778 w 3630408"/>
                <a:gd name="connsiteY2" fmla="*/ 3605965 h 6952499"/>
                <a:gd name="connsiteX3" fmla="*/ 3630408 w 3630408"/>
                <a:gd name="connsiteY3" fmla="*/ 0 h 6952499"/>
                <a:gd name="connsiteX4" fmla="*/ 4 w 3630408"/>
                <a:gd name="connsiteY4" fmla="*/ 3802230 h 6952499"/>
                <a:gd name="connsiteX0" fmla="*/ 4 w 3630408"/>
                <a:gd name="connsiteY0" fmla="*/ 3802230 h 6952499"/>
                <a:gd name="connsiteX1" fmla="*/ 38857 w 3630408"/>
                <a:gd name="connsiteY1" fmla="*/ 6952499 h 6952499"/>
                <a:gd name="connsiteX2" fmla="*/ 3364083 w 3630408"/>
                <a:gd name="connsiteY2" fmla="*/ 3533776 h 6952499"/>
                <a:gd name="connsiteX3" fmla="*/ 3630408 w 3630408"/>
                <a:gd name="connsiteY3" fmla="*/ 0 h 6952499"/>
                <a:gd name="connsiteX4" fmla="*/ 4 w 3630408"/>
                <a:gd name="connsiteY4" fmla="*/ 3802230 h 6952499"/>
                <a:gd name="connsiteX0" fmla="*/ 4 w 3534155"/>
                <a:gd name="connsiteY0" fmla="*/ 3545556 h 6695825"/>
                <a:gd name="connsiteX1" fmla="*/ 38857 w 3534155"/>
                <a:gd name="connsiteY1" fmla="*/ 6695825 h 6695825"/>
                <a:gd name="connsiteX2" fmla="*/ 3364083 w 3534155"/>
                <a:gd name="connsiteY2" fmla="*/ 3277102 h 6695825"/>
                <a:gd name="connsiteX3" fmla="*/ 3534155 w 3534155"/>
                <a:gd name="connsiteY3" fmla="*/ 0 h 6695825"/>
                <a:gd name="connsiteX4" fmla="*/ 4 w 3534155"/>
                <a:gd name="connsiteY4" fmla="*/ 3545556 h 6695825"/>
                <a:gd name="connsiteX0" fmla="*/ 94497 w 3628648"/>
                <a:gd name="connsiteY0" fmla="*/ 3545556 h 7048250"/>
                <a:gd name="connsiteX1" fmla="*/ 0 w 3628648"/>
                <a:gd name="connsiteY1" fmla="*/ 7048250 h 7048250"/>
                <a:gd name="connsiteX2" fmla="*/ 3458576 w 3628648"/>
                <a:gd name="connsiteY2" fmla="*/ 3277102 h 7048250"/>
                <a:gd name="connsiteX3" fmla="*/ 3628648 w 3628648"/>
                <a:gd name="connsiteY3" fmla="*/ 0 h 7048250"/>
                <a:gd name="connsiteX4" fmla="*/ 94497 w 3628648"/>
                <a:gd name="connsiteY4" fmla="*/ 3545556 h 7048250"/>
                <a:gd name="connsiteX0" fmla="*/ 30 w 3631812"/>
                <a:gd name="connsiteY0" fmla="*/ 3455068 h 7048250"/>
                <a:gd name="connsiteX1" fmla="*/ 3164 w 3631812"/>
                <a:gd name="connsiteY1" fmla="*/ 7048250 h 7048250"/>
                <a:gd name="connsiteX2" fmla="*/ 3461740 w 3631812"/>
                <a:gd name="connsiteY2" fmla="*/ 3277102 h 7048250"/>
                <a:gd name="connsiteX3" fmla="*/ 3631812 w 3631812"/>
                <a:gd name="connsiteY3" fmla="*/ 0 h 7048250"/>
                <a:gd name="connsiteX4" fmla="*/ 30 w 3631812"/>
                <a:gd name="connsiteY4" fmla="*/ 3455068 h 7048250"/>
                <a:gd name="connsiteX0" fmla="*/ 30 w 3729443"/>
                <a:gd name="connsiteY0" fmla="*/ 3736055 h 7329237"/>
                <a:gd name="connsiteX1" fmla="*/ 3164 w 3729443"/>
                <a:gd name="connsiteY1" fmla="*/ 7329237 h 7329237"/>
                <a:gd name="connsiteX2" fmla="*/ 3461740 w 3729443"/>
                <a:gd name="connsiteY2" fmla="*/ 3558089 h 7329237"/>
                <a:gd name="connsiteX3" fmla="*/ 3729443 w 3729443"/>
                <a:gd name="connsiteY3" fmla="*/ 0 h 7329237"/>
                <a:gd name="connsiteX4" fmla="*/ 30 w 3729443"/>
                <a:gd name="connsiteY4" fmla="*/ 3736055 h 7329237"/>
                <a:gd name="connsiteX0" fmla="*/ 30 w 3730899"/>
                <a:gd name="connsiteY0" fmla="*/ 3736055 h 7329237"/>
                <a:gd name="connsiteX1" fmla="*/ 3164 w 3730899"/>
                <a:gd name="connsiteY1" fmla="*/ 7329237 h 7329237"/>
                <a:gd name="connsiteX2" fmla="*/ 3730821 w 3730899"/>
                <a:gd name="connsiteY2" fmla="*/ 3612858 h 7329237"/>
                <a:gd name="connsiteX3" fmla="*/ 3729443 w 3730899"/>
                <a:gd name="connsiteY3" fmla="*/ 0 h 7329237"/>
                <a:gd name="connsiteX4" fmla="*/ 30 w 3730899"/>
                <a:gd name="connsiteY4" fmla="*/ 3736055 h 73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0899" h="7329237">
                  <a:moveTo>
                    <a:pt x="30" y="3736055"/>
                  </a:moveTo>
                  <a:cubicBezTo>
                    <a:pt x="-388" y="4935871"/>
                    <a:pt x="3582" y="6129421"/>
                    <a:pt x="3164" y="7329237"/>
                  </a:cubicBezTo>
                  <a:lnTo>
                    <a:pt x="3730821" y="3612858"/>
                  </a:lnTo>
                  <a:cubicBezTo>
                    <a:pt x="3731364" y="2410870"/>
                    <a:pt x="3728900" y="1201988"/>
                    <a:pt x="3729443" y="0"/>
                  </a:cubicBezTo>
                  <a:lnTo>
                    <a:pt x="30" y="373605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3613C1-7320-84F4-24AB-04D59C4490BC}"/>
              </a:ext>
            </a:extLst>
          </p:cNvPr>
          <p:cNvGrpSpPr/>
          <p:nvPr/>
        </p:nvGrpSpPr>
        <p:grpSpPr>
          <a:xfrm>
            <a:off x="345061" y="1934730"/>
            <a:ext cx="514800" cy="730800"/>
            <a:chOff x="5375920" y="-1023997"/>
            <a:chExt cx="5171059" cy="733331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19CA41-6969-B883-B86A-5D9B8EDB2F75}"/>
                </a:ext>
              </a:extLst>
            </p:cNvPr>
            <p:cNvSpPr/>
            <p:nvPr/>
          </p:nvSpPr>
          <p:spPr>
            <a:xfrm>
              <a:off x="5375920" y="-1023997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39E3C4-35E2-F9F6-7DDD-378D683048A5}"/>
                </a:ext>
              </a:extLst>
            </p:cNvPr>
            <p:cNvSpPr/>
            <p:nvPr/>
          </p:nvSpPr>
          <p:spPr>
            <a:xfrm>
              <a:off x="5375920" y="2708920"/>
              <a:ext cx="1439998" cy="360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F6A06E-5F95-9FEB-051B-AE20AA255A93}"/>
                </a:ext>
              </a:extLst>
            </p:cNvPr>
            <p:cNvSpPr/>
            <p:nvPr/>
          </p:nvSpPr>
          <p:spPr>
            <a:xfrm>
              <a:off x="6816080" y="-1019917"/>
              <a:ext cx="3730899" cy="7329237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 w 3726657"/>
                <a:gd name="connsiteY0" fmla="*/ 3730041 h 6952499"/>
                <a:gd name="connsiteX1" fmla="*/ 135106 w 3726657"/>
                <a:gd name="connsiteY1" fmla="*/ 6952499 h 6952499"/>
                <a:gd name="connsiteX2" fmla="*/ 3725027 w 3726657"/>
                <a:gd name="connsiteY2" fmla="*/ 3605965 h 6952499"/>
                <a:gd name="connsiteX3" fmla="*/ 3726657 w 3726657"/>
                <a:gd name="connsiteY3" fmla="*/ 0 h 6952499"/>
                <a:gd name="connsiteX4" fmla="*/ 1 w 3726657"/>
                <a:gd name="connsiteY4" fmla="*/ 3730041 h 6952499"/>
                <a:gd name="connsiteX0" fmla="*/ 4 w 3630408"/>
                <a:gd name="connsiteY0" fmla="*/ 3802230 h 6952499"/>
                <a:gd name="connsiteX1" fmla="*/ 38857 w 3630408"/>
                <a:gd name="connsiteY1" fmla="*/ 6952499 h 6952499"/>
                <a:gd name="connsiteX2" fmla="*/ 3628778 w 3630408"/>
                <a:gd name="connsiteY2" fmla="*/ 3605965 h 6952499"/>
                <a:gd name="connsiteX3" fmla="*/ 3630408 w 3630408"/>
                <a:gd name="connsiteY3" fmla="*/ 0 h 6952499"/>
                <a:gd name="connsiteX4" fmla="*/ 4 w 3630408"/>
                <a:gd name="connsiteY4" fmla="*/ 3802230 h 6952499"/>
                <a:gd name="connsiteX0" fmla="*/ 4 w 3630408"/>
                <a:gd name="connsiteY0" fmla="*/ 3802230 h 6952499"/>
                <a:gd name="connsiteX1" fmla="*/ 38857 w 3630408"/>
                <a:gd name="connsiteY1" fmla="*/ 6952499 h 6952499"/>
                <a:gd name="connsiteX2" fmla="*/ 3364083 w 3630408"/>
                <a:gd name="connsiteY2" fmla="*/ 3533776 h 6952499"/>
                <a:gd name="connsiteX3" fmla="*/ 3630408 w 3630408"/>
                <a:gd name="connsiteY3" fmla="*/ 0 h 6952499"/>
                <a:gd name="connsiteX4" fmla="*/ 4 w 3630408"/>
                <a:gd name="connsiteY4" fmla="*/ 3802230 h 6952499"/>
                <a:gd name="connsiteX0" fmla="*/ 4 w 3534155"/>
                <a:gd name="connsiteY0" fmla="*/ 3545556 h 6695825"/>
                <a:gd name="connsiteX1" fmla="*/ 38857 w 3534155"/>
                <a:gd name="connsiteY1" fmla="*/ 6695825 h 6695825"/>
                <a:gd name="connsiteX2" fmla="*/ 3364083 w 3534155"/>
                <a:gd name="connsiteY2" fmla="*/ 3277102 h 6695825"/>
                <a:gd name="connsiteX3" fmla="*/ 3534155 w 3534155"/>
                <a:gd name="connsiteY3" fmla="*/ 0 h 6695825"/>
                <a:gd name="connsiteX4" fmla="*/ 4 w 3534155"/>
                <a:gd name="connsiteY4" fmla="*/ 3545556 h 6695825"/>
                <a:gd name="connsiteX0" fmla="*/ 94497 w 3628648"/>
                <a:gd name="connsiteY0" fmla="*/ 3545556 h 7048250"/>
                <a:gd name="connsiteX1" fmla="*/ 0 w 3628648"/>
                <a:gd name="connsiteY1" fmla="*/ 7048250 h 7048250"/>
                <a:gd name="connsiteX2" fmla="*/ 3458576 w 3628648"/>
                <a:gd name="connsiteY2" fmla="*/ 3277102 h 7048250"/>
                <a:gd name="connsiteX3" fmla="*/ 3628648 w 3628648"/>
                <a:gd name="connsiteY3" fmla="*/ 0 h 7048250"/>
                <a:gd name="connsiteX4" fmla="*/ 94497 w 3628648"/>
                <a:gd name="connsiteY4" fmla="*/ 3545556 h 7048250"/>
                <a:gd name="connsiteX0" fmla="*/ 30 w 3631812"/>
                <a:gd name="connsiteY0" fmla="*/ 3455068 h 7048250"/>
                <a:gd name="connsiteX1" fmla="*/ 3164 w 3631812"/>
                <a:gd name="connsiteY1" fmla="*/ 7048250 h 7048250"/>
                <a:gd name="connsiteX2" fmla="*/ 3461740 w 3631812"/>
                <a:gd name="connsiteY2" fmla="*/ 3277102 h 7048250"/>
                <a:gd name="connsiteX3" fmla="*/ 3631812 w 3631812"/>
                <a:gd name="connsiteY3" fmla="*/ 0 h 7048250"/>
                <a:gd name="connsiteX4" fmla="*/ 30 w 3631812"/>
                <a:gd name="connsiteY4" fmla="*/ 3455068 h 7048250"/>
                <a:gd name="connsiteX0" fmla="*/ 30 w 3729443"/>
                <a:gd name="connsiteY0" fmla="*/ 3736055 h 7329237"/>
                <a:gd name="connsiteX1" fmla="*/ 3164 w 3729443"/>
                <a:gd name="connsiteY1" fmla="*/ 7329237 h 7329237"/>
                <a:gd name="connsiteX2" fmla="*/ 3461740 w 3729443"/>
                <a:gd name="connsiteY2" fmla="*/ 3558089 h 7329237"/>
                <a:gd name="connsiteX3" fmla="*/ 3729443 w 3729443"/>
                <a:gd name="connsiteY3" fmla="*/ 0 h 7329237"/>
                <a:gd name="connsiteX4" fmla="*/ 30 w 3729443"/>
                <a:gd name="connsiteY4" fmla="*/ 3736055 h 7329237"/>
                <a:gd name="connsiteX0" fmla="*/ 30 w 3730899"/>
                <a:gd name="connsiteY0" fmla="*/ 3736055 h 7329237"/>
                <a:gd name="connsiteX1" fmla="*/ 3164 w 3730899"/>
                <a:gd name="connsiteY1" fmla="*/ 7329237 h 7329237"/>
                <a:gd name="connsiteX2" fmla="*/ 3730821 w 3730899"/>
                <a:gd name="connsiteY2" fmla="*/ 3612858 h 7329237"/>
                <a:gd name="connsiteX3" fmla="*/ 3729443 w 3730899"/>
                <a:gd name="connsiteY3" fmla="*/ 0 h 7329237"/>
                <a:gd name="connsiteX4" fmla="*/ 30 w 3730899"/>
                <a:gd name="connsiteY4" fmla="*/ 3736055 h 73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0899" h="7329237">
                  <a:moveTo>
                    <a:pt x="30" y="3736055"/>
                  </a:moveTo>
                  <a:cubicBezTo>
                    <a:pt x="-388" y="4935871"/>
                    <a:pt x="3582" y="6129421"/>
                    <a:pt x="3164" y="7329237"/>
                  </a:cubicBezTo>
                  <a:lnTo>
                    <a:pt x="3730821" y="3612858"/>
                  </a:lnTo>
                  <a:cubicBezTo>
                    <a:pt x="3731364" y="2410870"/>
                    <a:pt x="3728900" y="1201988"/>
                    <a:pt x="3729443" y="0"/>
                  </a:cubicBezTo>
                  <a:lnTo>
                    <a:pt x="30" y="373605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284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7C7F10-B090-5EEF-2B2B-19C1564605CB}"/>
              </a:ext>
            </a:extLst>
          </p:cNvPr>
          <p:cNvGrpSpPr/>
          <p:nvPr/>
        </p:nvGrpSpPr>
        <p:grpSpPr>
          <a:xfrm>
            <a:off x="335360" y="1136366"/>
            <a:ext cx="11653797" cy="5172954"/>
            <a:chOff x="335360" y="1136366"/>
            <a:chExt cx="11653797" cy="51729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69C588F-65E4-8F98-E169-4CA67A6DDCCA}"/>
                </a:ext>
              </a:extLst>
            </p:cNvPr>
            <p:cNvSpPr/>
            <p:nvPr/>
          </p:nvSpPr>
          <p:spPr>
            <a:xfrm rot="5400000" flipH="1">
              <a:off x="7537373" y="1857536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AA99EC-B88F-F99A-3F38-F9136F5047DA}"/>
                </a:ext>
              </a:extLst>
            </p:cNvPr>
            <p:cNvSpPr/>
            <p:nvPr/>
          </p:nvSpPr>
          <p:spPr>
            <a:xfrm>
              <a:off x="335360" y="486932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58EAFB-C84F-228F-DF79-AFE374FF2775}"/>
                </a:ext>
              </a:extLst>
            </p:cNvPr>
            <p:cNvSpPr/>
            <p:nvPr/>
          </p:nvSpPr>
          <p:spPr>
            <a:xfrm>
              <a:off x="335360" y="1136366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DF2928-2025-3A1F-1E9F-3389D36E1C2B}"/>
              </a:ext>
            </a:extLst>
          </p:cNvPr>
          <p:cNvGrpSpPr/>
          <p:nvPr/>
        </p:nvGrpSpPr>
        <p:grpSpPr>
          <a:xfrm>
            <a:off x="487760" y="1288766"/>
            <a:ext cx="1162800" cy="514800"/>
            <a:chOff x="335360" y="1136366"/>
            <a:chExt cx="11653797" cy="51729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606C90-CFD2-6B7D-6CC1-D2CBE654EE28}"/>
                </a:ext>
              </a:extLst>
            </p:cNvPr>
            <p:cNvSpPr/>
            <p:nvPr/>
          </p:nvSpPr>
          <p:spPr>
            <a:xfrm rot="5400000" flipH="1">
              <a:off x="7537373" y="1857536"/>
              <a:ext cx="5170651" cy="3732917"/>
            </a:xfrm>
            <a:custGeom>
              <a:avLst/>
              <a:gdLst>
                <a:gd name="connsiteX0" fmla="*/ 0 w 5165889"/>
                <a:gd name="connsiteY0" fmla="*/ 3770722 h 3770722"/>
                <a:gd name="connsiteX1" fmla="*/ 1432874 w 5165889"/>
                <a:gd name="connsiteY1" fmla="*/ 3761295 h 3770722"/>
                <a:gd name="connsiteX2" fmla="*/ 5165889 w 5165889"/>
                <a:gd name="connsiteY2" fmla="*/ 18854 h 3770722"/>
                <a:gd name="connsiteX3" fmla="*/ 3714161 w 5165889"/>
                <a:gd name="connsiteY3" fmla="*/ 0 h 3770722"/>
                <a:gd name="connsiteX4" fmla="*/ 0 w 5165889"/>
                <a:gd name="connsiteY4" fmla="*/ 3770722 h 3770722"/>
                <a:gd name="connsiteX0" fmla="*/ 0 w 5175414"/>
                <a:gd name="connsiteY0" fmla="*/ 3737384 h 3761295"/>
                <a:gd name="connsiteX1" fmla="*/ 1442399 w 5175414"/>
                <a:gd name="connsiteY1" fmla="*/ 3761295 h 3761295"/>
                <a:gd name="connsiteX2" fmla="*/ 5175414 w 5175414"/>
                <a:gd name="connsiteY2" fmla="*/ 18854 h 3761295"/>
                <a:gd name="connsiteX3" fmla="*/ 3723686 w 5175414"/>
                <a:gd name="connsiteY3" fmla="*/ 0 h 3761295"/>
                <a:gd name="connsiteX4" fmla="*/ 0 w 5175414"/>
                <a:gd name="connsiteY4" fmla="*/ 3737384 h 3761295"/>
                <a:gd name="connsiteX0" fmla="*/ 0 w 5175414"/>
                <a:gd name="connsiteY0" fmla="*/ 3737384 h 3737384"/>
                <a:gd name="connsiteX1" fmla="*/ 1435255 w 5175414"/>
                <a:gd name="connsiteY1" fmla="*/ 3680332 h 3737384"/>
                <a:gd name="connsiteX2" fmla="*/ 5175414 w 5175414"/>
                <a:gd name="connsiteY2" fmla="*/ 18854 h 3737384"/>
                <a:gd name="connsiteX3" fmla="*/ 3723686 w 5175414"/>
                <a:gd name="connsiteY3" fmla="*/ 0 h 3737384"/>
                <a:gd name="connsiteX4" fmla="*/ 0 w 5175414"/>
                <a:gd name="connsiteY4" fmla="*/ 3737384 h 3737384"/>
                <a:gd name="connsiteX0" fmla="*/ 0 w 5175414"/>
                <a:gd name="connsiteY0" fmla="*/ 3737384 h 3742245"/>
                <a:gd name="connsiteX1" fmla="*/ 1437636 w 5175414"/>
                <a:gd name="connsiteY1" fmla="*/ 3742245 h 3742245"/>
                <a:gd name="connsiteX2" fmla="*/ 5175414 w 5175414"/>
                <a:gd name="connsiteY2" fmla="*/ 18854 h 3742245"/>
                <a:gd name="connsiteX3" fmla="*/ 3723686 w 5175414"/>
                <a:gd name="connsiteY3" fmla="*/ 0 h 3742245"/>
                <a:gd name="connsiteX4" fmla="*/ 0 w 5175414"/>
                <a:gd name="connsiteY4" fmla="*/ 3737384 h 3742245"/>
                <a:gd name="connsiteX0" fmla="*/ 0 w 5175414"/>
                <a:gd name="connsiteY0" fmla="*/ 3737384 h 3737483"/>
                <a:gd name="connsiteX1" fmla="*/ 1435255 w 5175414"/>
                <a:gd name="connsiteY1" fmla="*/ 3737483 h 3737483"/>
                <a:gd name="connsiteX2" fmla="*/ 5175414 w 5175414"/>
                <a:gd name="connsiteY2" fmla="*/ 18854 h 3737483"/>
                <a:gd name="connsiteX3" fmla="*/ 3723686 w 5175414"/>
                <a:gd name="connsiteY3" fmla="*/ 0 h 3737483"/>
                <a:gd name="connsiteX4" fmla="*/ 0 w 5175414"/>
                <a:gd name="connsiteY4" fmla="*/ 3737384 h 3737483"/>
                <a:gd name="connsiteX0" fmla="*/ 0 w 5175414"/>
                <a:gd name="connsiteY0" fmla="*/ 3737384 h 3739865"/>
                <a:gd name="connsiteX1" fmla="*/ 1442398 w 5175414"/>
                <a:gd name="connsiteY1" fmla="*/ 3739865 h 3739865"/>
                <a:gd name="connsiteX2" fmla="*/ 5175414 w 5175414"/>
                <a:gd name="connsiteY2" fmla="*/ 18854 h 3739865"/>
                <a:gd name="connsiteX3" fmla="*/ 3723686 w 5175414"/>
                <a:gd name="connsiteY3" fmla="*/ 0 h 3739865"/>
                <a:gd name="connsiteX4" fmla="*/ 0 w 5175414"/>
                <a:gd name="connsiteY4" fmla="*/ 3737384 h 3739865"/>
                <a:gd name="connsiteX0" fmla="*/ 0 w 5175414"/>
                <a:gd name="connsiteY0" fmla="*/ 3718530 h 3721011"/>
                <a:gd name="connsiteX1" fmla="*/ 1442398 w 5175414"/>
                <a:gd name="connsiteY1" fmla="*/ 3721011 h 3721011"/>
                <a:gd name="connsiteX2" fmla="*/ 5175414 w 5175414"/>
                <a:gd name="connsiteY2" fmla="*/ 0 h 3721011"/>
                <a:gd name="connsiteX3" fmla="*/ 3749880 w 5175414"/>
                <a:gd name="connsiteY3" fmla="*/ 59727 h 3721011"/>
                <a:gd name="connsiteX4" fmla="*/ 0 w 5175414"/>
                <a:gd name="connsiteY4" fmla="*/ 3718530 h 3721011"/>
                <a:gd name="connsiteX0" fmla="*/ 0 w 5175414"/>
                <a:gd name="connsiteY0" fmla="*/ 3725478 h 3727959"/>
                <a:gd name="connsiteX1" fmla="*/ 1442398 w 5175414"/>
                <a:gd name="connsiteY1" fmla="*/ 3727959 h 3727959"/>
                <a:gd name="connsiteX2" fmla="*/ 5175414 w 5175414"/>
                <a:gd name="connsiteY2" fmla="*/ 6948 h 3727959"/>
                <a:gd name="connsiteX3" fmla="*/ 3723686 w 5175414"/>
                <a:gd name="connsiteY3" fmla="*/ 0 h 3727959"/>
                <a:gd name="connsiteX4" fmla="*/ 0 w 5175414"/>
                <a:gd name="connsiteY4" fmla="*/ 3725478 h 3727959"/>
                <a:gd name="connsiteX0" fmla="*/ 0 w 5177795"/>
                <a:gd name="connsiteY0" fmla="*/ 3725478 h 3727959"/>
                <a:gd name="connsiteX1" fmla="*/ 1442398 w 5177795"/>
                <a:gd name="connsiteY1" fmla="*/ 3727959 h 3727959"/>
                <a:gd name="connsiteX2" fmla="*/ 5177795 w 5177795"/>
                <a:gd name="connsiteY2" fmla="*/ 2186 h 3727959"/>
                <a:gd name="connsiteX3" fmla="*/ 3723686 w 5177795"/>
                <a:gd name="connsiteY3" fmla="*/ 0 h 3727959"/>
                <a:gd name="connsiteX4" fmla="*/ 0 w 5177795"/>
                <a:gd name="connsiteY4" fmla="*/ 3725478 h 3727959"/>
                <a:gd name="connsiteX0" fmla="*/ 0 w 5173032"/>
                <a:gd name="connsiteY0" fmla="*/ 3725478 h 3727959"/>
                <a:gd name="connsiteX1" fmla="*/ 1442398 w 5173032"/>
                <a:gd name="connsiteY1" fmla="*/ 3727959 h 3727959"/>
                <a:gd name="connsiteX2" fmla="*/ 5173032 w 5173032"/>
                <a:gd name="connsiteY2" fmla="*/ 6948 h 3727959"/>
                <a:gd name="connsiteX3" fmla="*/ 3723686 w 5173032"/>
                <a:gd name="connsiteY3" fmla="*/ 0 h 3727959"/>
                <a:gd name="connsiteX4" fmla="*/ 0 w 5173032"/>
                <a:gd name="connsiteY4" fmla="*/ 3725478 h 3727959"/>
                <a:gd name="connsiteX0" fmla="*/ 0 w 5170651"/>
                <a:gd name="connsiteY0" fmla="*/ 3730436 h 3732917"/>
                <a:gd name="connsiteX1" fmla="*/ 1442398 w 5170651"/>
                <a:gd name="connsiteY1" fmla="*/ 3732917 h 3732917"/>
                <a:gd name="connsiteX2" fmla="*/ 5170651 w 5170651"/>
                <a:gd name="connsiteY2" fmla="*/ 0 h 3732917"/>
                <a:gd name="connsiteX3" fmla="*/ 3723686 w 5170651"/>
                <a:gd name="connsiteY3" fmla="*/ 4958 h 3732917"/>
                <a:gd name="connsiteX4" fmla="*/ 0 w 5170651"/>
                <a:gd name="connsiteY4" fmla="*/ 3730436 h 37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651" h="3732917">
                  <a:moveTo>
                    <a:pt x="0" y="3730436"/>
                  </a:moveTo>
                  <a:lnTo>
                    <a:pt x="1442398" y="3732917"/>
                  </a:lnTo>
                  <a:lnTo>
                    <a:pt x="5170651" y="0"/>
                  </a:lnTo>
                  <a:lnTo>
                    <a:pt x="3723686" y="4958"/>
                  </a:lnTo>
                  <a:lnTo>
                    <a:pt x="0" y="3730436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53B04B-CD70-804A-EAB6-6830E7D0BF95}"/>
                </a:ext>
              </a:extLst>
            </p:cNvPr>
            <p:cNvSpPr/>
            <p:nvPr/>
          </p:nvSpPr>
          <p:spPr>
            <a:xfrm>
              <a:off x="335360" y="486932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17FA02D-4078-D42C-93E0-D5EB219CE518}"/>
                </a:ext>
              </a:extLst>
            </p:cNvPr>
            <p:cNvSpPr/>
            <p:nvPr/>
          </p:nvSpPr>
          <p:spPr>
            <a:xfrm>
              <a:off x="335360" y="1136366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38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2A0A7E-927D-6AEC-2785-7C8305F10F39}"/>
              </a:ext>
            </a:extLst>
          </p:cNvPr>
          <p:cNvGrpSpPr/>
          <p:nvPr/>
        </p:nvGrpSpPr>
        <p:grpSpPr>
          <a:xfrm>
            <a:off x="335360" y="-1020168"/>
            <a:ext cx="7329489" cy="7329488"/>
            <a:chOff x="1055440" y="-1020168"/>
            <a:chExt cx="7329489" cy="73294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8235714-D63C-C8CB-DC13-0EC4B6C33737}"/>
                </a:ext>
              </a:extLst>
            </p:cNvPr>
            <p:cNvSpPr/>
            <p:nvPr/>
          </p:nvSpPr>
          <p:spPr>
            <a:xfrm>
              <a:off x="4655840" y="-1020168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A66C7EF-4547-0AE1-7098-87AD5FC636C8}"/>
                </a:ext>
              </a:extLst>
            </p:cNvPr>
            <p:cNvSpPr/>
            <p:nvPr/>
          </p:nvSpPr>
          <p:spPr>
            <a:xfrm rot="5400000" flipV="1">
              <a:off x="2856230" y="-2819779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FFFC85-5043-A392-A7C6-AC1AC2091884}"/>
                </a:ext>
              </a:extLst>
            </p:cNvPr>
            <p:cNvSpPr/>
            <p:nvPr/>
          </p:nvSpPr>
          <p:spPr>
            <a:xfrm>
              <a:off x="1055440" y="2712352"/>
              <a:ext cx="3600015" cy="359696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8278F0-FC96-D96A-77C7-BA8D825CD1BB}"/>
              </a:ext>
            </a:extLst>
          </p:cNvPr>
          <p:cNvGrpSpPr/>
          <p:nvPr/>
        </p:nvGrpSpPr>
        <p:grpSpPr>
          <a:xfrm>
            <a:off x="8256240" y="1978120"/>
            <a:ext cx="730800" cy="730800"/>
            <a:chOff x="1055440" y="-1020168"/>
            <a:chExt cx="7329489" cy="732948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01D9E3-38D1-97F2-49EF-32CBA08E8C86}"/>
                </a:ext>
              </a:extLst>
            </p:cNvPr>
            <p:cNvSpPr/>
            <p:nvPr/>
          </p:nvSpPr>
          <p:spPr>
            <a:xfrm>
              <a:off x="4655840" y="-1020168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F673AA-6305-3F42-89B3-51CE0C401EE8}"/>
                </a:ext>
              </a:extLst>
            </p:cNvPr>
            <p:cNvSpPr/>
            <p:nvPr/>
          </p:nvSpPr>
          <p:spPr>
            <a:xfrm rot="5400000" flipV="1">
              <a:off x="2856230" y="-2819779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F19A15-DC9C-6C54-3F1E-42239CA09950}"/>
                </a:ext>
              </a:extLst>
            </p:cNvPr>
            <p:cNvSpPr/>
            <p:nvPr/>
          </p:nvSpPr>
          <p:spPr>
            <a:xfrm>
              <a:off x="1055440" y="2712352"/>
              <a:ext cx="3600015" cy="359696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49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91E89A-62F7-9978-0E37-51CEDFC43031}"/>
              </a:ext>
            </a:extLst>
          </p:cNvPr>
          <p:cNvGrpSpPr/>
          <p:nvPr/>
        </p:nvGrpSpPr>
        <p:grpSpPr>
          <a:xfrm>
            <a:off x="335360" y="1495922"/>
            <a:ext cx="4090693" cy="8413798"/>
            <a:chOff x="335360" y="-2104478"/>
            <a:chExt cx="4090693" cy="841379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7B46511-AD98-83C7-1D1F-7B0BBAF8EDE3}"/>
                </a:ext>
              </a:extLst>
            </p:cNvPr>
            <p:cNvSpPr/>
            <p:nvPr/>
          </p:nvSpPr>
          <p:spPr>
            <a:xfrm rot="16200000" flipV="1">
              <a:off x="-22453" y="1860814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4D0C00-B401-6440-1A21-092F58E792BB}"/>
                </a:ext>
              </a:extLst>
            </p:cNvPr>
            <p:cNvSpPr/>
            <p:nvPr/>
          </p:nvSpPr>
          <p:spPr>
            <a:xfrm>
              <a:off x="335360" y="-1611398"/>
              <a:ext cx="3600015" cy="7920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26355D-C416-6F73-D2FB-F1CEF173918E}"/>
                </a:ext>
              </a:extLst>
            </p:cNvPr>
            <p:cNvSpPr/>
            <p:nvPr/>
          </p:nvSpPr>
          <p:spPr>
            <a:xfrm>
              <a:off x="335361" y="-2104478"/>
              <a:ext cx="4088606" cy="492918"/>
            </a:xfrm>
            <a:custGeom>
              <a:avLst/>
              <a:gdLst>
                <a:gd name="connsiteX0" fmla="*/ 476250 w 4081462"/>
                <a:gd name="connsiteY0" fmla="*/ 0 h 495300"/>
                <a:gd name="connsiteX1" fmla="*/ 0 w 4081462"/>
                <a:gd name="connsiteY1" fmla="*/ 495300 h 495300"/>
                <a:gd name="connsiteX2" fmla="*/ 3595687 w 4081462"/>
                <a:gd name="connsiteY2" fmla="*/ 490537 h 495300"/>
                <a:gd name="connsiteX3" fmla="*/ 4081462 w 4081462"/>
                <a:gd name="connsiteY3" fmla="*/ 4762 h 495300"/>
                <a:gd name="connsiteX4" fmla="*/ 476250 w 4081462"/>
                <a:gd name="connsiteY4" fmla="*/ 0 h 495300"/>
                <a:gd name="connsiteX0" fmla="*/ 478632 w 4083844"/>
                <a:gd name="connsiteY0" fmla="*/ 0 h 490537"/>
                <a:gd name="connsiteX1" fmla="*/ 0 w 4083844"/>
                <a:gd name="connsiteY1" fmla="*/ 485775 h 490537"/>
                <a:gd name="connsiteX2" fmla="*/ 3598069 w 4083844"/>
                <a:gd name="connsiteY2" fmla="*/ 490537 h 490537"/>
                <a:gd name="connsiteX3" fmla="*/ 4083844 w 4083844"/>
                <a:gd name="connsiteY3" fmla="*/ 4762 h 490537"/>
                <a:gd name="connsiteX4" fmla="*/ 478632 w 4083844"/>
                <a:gd name="connsiteY4" fmla="*/ 0 h 490537"/>
                <a:gd name="connsiteX0" fmla="*/ 483394 w 4083844"/>
                <a:gd name="connsiteY0" fmla="*/ 28575 h 485775"/>
                <a:gd name="connsiteX1" fmla="*/ 0 w 4083844"/>
                <a:gd name="connsiteY1" fmla="*/ 481013 h 485775"/>
                <a:gd name="connsiteX2" fmla="*/ 3598069 w 4083844"/>
                <a:gd name="connsiteY2" fmla="*/ 485775 h 485775"/>
                <a:gd name="connsiteX3" fmla="*/ 4083844 w 4083844"/>
                <a:gd name="connsiteY3" fmla="*/ 0 h 485775"/>
                <a:gd name="connsiteX4" fmla="*/ 483394 w 4083844"/>
                <a:gd name="connsiteY4" fmla="*/ 28575 h 485775"/>
                <a:gd name="connsiteX0" fmla="*/ 481013 w 4083844"/>
                <a:gd name="connsiteY0" fmla="*/ 0 h 492918"/>
                <a:gd name="connsiteX1" fmla="*/ 0 w 4083844"/>
                <a:gd name="connsiteY1" fmla="*/ 488156 h 492918"/>
                <a:gd name="connsiteX2" fmla="*/ 3598069 w 4083844"/>
                <a:gd name="connsiteY2" fmla="*/ 492918 h 492918"/>
                <a:gd name="connsiteX3" fmla="*/ 4083844 w 4083844"/>
                <a:gd name="connsiteY3" fmla="*/ 7143 h 492918"/>
                <a:gd name="connsiteX4" fmla="*/ 481013 w 4083844"/>
                <a:gd name="connsiteY4" fmla="*/ 0 h 492918"/>
                <a:gd name="connsiteX0" fmla="*/ 481013 w 3926681"/>
                <a:gd name="connsiteY0" fmla="*/ 0 h 492918"/>
                <a:gd name="connsiteX1" fmla="*/ 0 w 3926681"/>
                <a:gd name="connsiteY1" fmla="*/ 488156 h 492918"/>
                <a:gd name="connsiteX2" fmla="*/ 3598069 w 3926681"/>
                <a:gd name="connsiteY2" fmla="*/ 492918 h 492918"/>
                <a:gd name="connsiteX3" fmla="*/ 3926681 w 3926681"/>
                <a:gd name="connsiteY3" fmla="*/ 54768 h 492918"/>
                <a:gd name="connsiteX4" fmla="*/ 481013 w 3926681"/>
                <a:gd name="connsiteY4" fmla="*/ 0 h 492918"/>
                <a:gd name="connsiteX0" fmla="*/ 481013 w 4088606"/>
                <a:gd name="connsiteY0" fmla="*/ 0 h 492918"/>
                <a:gd name="connsiteX1" fmla="*/ 0 w 4088606"/>
                <a:gd name="connsiteY1" fmla="*/ 488156 h 492918"/>
                <a:gd name="connsiteX2" fmla="*/ 3598069 w 4088606"/>
                <a:gd name="connsiteY2" fmla="*/ 492918 h 492918"/>
                <a:gd name="connsiteX3" fmla="*/ 4088606 w 4088606"/>
                <a:gd name="connsiteY3" fmla="*/ 0 h 492918"/>
                <a:gd name="connsiteX4" fmla="*/ 481013 w 4088606"/>
                <a:gd name="connsiteY4" fmla="*/ 0 h 49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606" h="492918">
                  <a:moveTo>
                    <a:pt x="481013" y="0"/>
                  </a:moveTo>
                  <a:lnTo>
                    <a:pt x="0" y="488156"/>
                  </a:lnTo>
                  <a:lnTo>
                    <a:pt x="3598069" y="492918"/>
                  </a:lnTo>
                  <a:lnTo>
                    <a:pt x="4088606" y="0"/>
                  </a:lnTo>
                  <a:lnTo>
                    <a:pt x="481013" y="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4807D3-9C13-886E-BFCC-2972A0ABCBD1}"/>
              </a:ext>
            </a:extLst>
          </p:cNvPr>
          <p:cNvGrpSpPr/>
          <p:nvPr/>
        </p:nvGrpSpPr>
        <p:grpSpPr>
          <a:xfrm>
            <a:off x="335360" y="429960"/>
            <a:ext cx="406800" cy="838800"/>
            <a:chOff x="335360" y="-2104478"/>
            <a:chExt cx="4090693" cy="841379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C6DD8E5-7251-BBB5-EF96-7822FB77C5E8}"/>
                </a:ext>
              </a:extLst>
            </p:cNvPr>
            <p:cNvSpPr/>
            <p:nvPr/>
          </p:nvSpPr>
          <p:spPr>
            <a:xfrm rot="16200000" flipV="1">
              <a:off x="-22453" y="1860814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21606-D09F-530C-EF6B-B19141D41515}"/>
                </a:ext>
              </a:extLst>
            </p:cNvPr>
            <p:cNvSpPr/>
            <p:nvPr/>
          </p:nvSpPr>
          <p:spPr>
            <a:xfrm>
              <a:off x="335360" y="-1611398"/>
              <a:ext cx="3600015" cy="7920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0E459B-EE15-5CFC-101A-8BF72D00EC15}"/>
                </a:ext>
              </a:extLst>
            </p:cNvPr>
            <p:cNvSpPr/>
            <p:nvPr/>
          </p:nvSpPr>
          <p:spPr>
            <a:xfrm>
              <a:off x="335361" y="-2104478"/>
              <a:ext cx="4088606" cy="492918"/>
            </a:xfrm>
            <a:custGeom>
              <a:avLst/>
              <a:gdLst>
                <a:gd name="connsiteX0" fmla="*/ 476250 w 4081462"/>
                <a:gd name="connsiteY0" fmla="*/ 0 h 495300"/>
                <a:gd name="connsiteX1" fmla="*/ 0 w 4081462"/>
                <a:gd name="connsiteY1" fmla="*/ 495300 h 495300"/>
                <a:gd name="connsiteX2" fmla="*/ 3595687 w 4081462"/>
                <a:gd name="connsiteY2" fmla="*/ 490537 h 495300"/>
                <a:gd name="connsiteX3" fmla="*/ 4081462 w 4081462"/>
                <a:gd name="connsiteY3" fmla="*/ 4762 h 495300"/>
                <a:gd name="connsiteX4" fmla="*/ 476250 w 4081462"/>
                <a:gd name="connsiteY4" fmla="*/ 0 h 495300"/>
                <a:gd name="connsiteX0" fmla="*/ 478632 w 4083844"/>
                <a:gd name="connsiteY0" fmla="*/ 0 h 490537"/>
                <a:gd name="connsiteX1" fmla="*/ 0 w 4083844"/>
                <a:gd name="connsiteY1" fmla="*/ 485775 h 490537"/>
                <a:gd name="connsiteX2" fmla="*/ 3598069 w 4083844"/>
                <a:gd name="connsiteY2" fmla="*/ 490537 h 490537"/>
                <a:gd name="connsiteX3" fmla="*/ 4083844 w 4083844"/>
                <a:gd name="connsiteY3" fmla="*/ 4762 h 490537"/>
                <a:gd name="connsiteX4" fmla="*/ 478632 w 4083844"/>
                <a:gd name="connsiteY4" fmla="*/ 0 h 490537"/>
                <a:gd name="connsiteX0" fmla="*/ 483394 w 4083844"/>
                <a:gd name="connsiteY0" fmla="*/ 28575 h 485775"/>
                <a:gd name="connsiteX1" fmla="*/ 0 w 4083844"/>
                <a:gd name="connsiteY1" fmla="*/ 481013 h 485775"/>
                <a:gd name="connsiteX2" fmla="*/ 3598069 w 4083844"/>
                <a:gd name="connsiteY2" fmla="*/ 485775 h 485775"/>
                <a:gd name="connsiteX3" fmla="*/ 4083844 w 4083844"/>
                <a:gd name="connsiteY3" fmla="*/ 0 h 485775"/>
                <a:gd name="connsiteX4" fmla="*/ 483394 w 4083844"/>
                <a:gd name="connsiteY4" fmla="*/ 28575 h 485775"/>
                <a:gd name="connsiteX0" fmla="*/ 481013 w 4083844"/>
                <a:gd name="connsiteY0" fmla="*/ 0 h 492918"/>
                <a:gd name="connsiteX1" fmla="*/ 0 w 4083844"/>
                <a:gd name="connsiteY1" fmla="*/ 488156 h 492918"/>
                <a:gd name="connsiteX2" fmla="*/ 3598069 w 4083844"/>
                <a:gd name="connsiteY2" fmla="*/ 492918 h 492918"/>
                <a:gd name="connsiteX3" fmla="*/ 4083844 w 4083844"/>
                <a:gd name="connsiteY3" fmla="*/ 7143 h 492918"/>
                <a:gd name="connsiteX4" fmla="*/ 481013 w 4083844"/>
                <a:gd name="connsiteY4" fmla="*/ 0 h 492918"/>
                <a:gd name="connsiteX0" fmla="*/ 481013 w 3926681"/>
                <a:gd name="connsiteY0" fmla="*/ 0 h 492918"/>
                <a:gd name="connsiteX1" fmla="*/ 0 w 3926681"/>
                <a:gd name="connsiteY1" fmla="*/ 488156 h 492918"/>
                <a:gd name="connsiteX2" fmla="*/ 3598069 w 3926681"/>
                <a:gd name="connsiteY2" fmla="*/ 492918 h 492918"/>
                <a:gd name="connsiteX3" fmla="*/ 3926681 w 3926681"/>
                <a:gd name="connsiteY3" fmla="*/ 54768 h 492918"/>
                <a:gd name="connsiteX4" fmla="*/ 481013 w 3926681"/>
                <a:gd name="connsiteY4" fmla="*/ 0 h 492918"/>
                <a:gd name="connsiteX0" fmla="*/ 481013 w 4088606"/>
                <a:gd name="connsiteY0" fmla="*/ 0 h 492918"/>
                <a:gd name="connsiteX1" fmla="*/ 0 w 4088606"/>
                <a:gd name="connsiteY1" fmla="*/ 488156 h 492918"/>
                <a:gd name="connsiteX2" fmla="*/ 3598069 w 4088606"/>
                <a:gd name="connsiteY2" fmla="*/ 492918 h 492918"/>
                <a:gd name="connsiteX3" fmla="*/ 4088606 w 4088606"/>
                <a:gd name="connsiteY3" fmla="*/ 0 h 492918"/>
                <a:gd name="connsiteX4" fmla="*/ 481013 w 4088606"/>
                <a:gd name="connsiteY4" fmla="*/ 0 h 49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606" h="492918">
                  <a:moveTo>
                    <a:pt x="481013" y="0"/>
                  </a:moveTo>
                  <a:lnTo>
                    <a:pt x="0" y="488156"/>
                  </a:lnTo>
                  <a:lnTo>
                    <a:pt x="3598069" y="492918"/>
                  </a:lnTo>
                  <a:lnTo>
                    <a:pt x="4088606" y="0"/>
                  </a:lnTo>
                  <a:lnTo>
                    <a:pt x="481013" y="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4B4E55-DBB8-951D-2B4F-A69D780C1A32}"/>
              </a:ext>
            </a:extLst>
          </p:cNvPr>
          <p:cNvGrpSpPr/>
          <p:nvPr/>
        </p:nvGrpSpPr>
        <p:grpSpPr>
          <a:xfrm>
            <a:off x="4655840" y="419425"/>
            <a:ext cx="5172122" cy="9490295"/>
            <a:chOff x="4655840" y="419425"/>
            <a:chExt cx="5172122" cy="949029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A4B24E-9781-A462-F2C9-0D0210F54837}"/>
                </a:ext>
              </a:extLst>
            </p:cNvPr>
            <p:cNvSpPr/>
            <p:nvPr/>
          </p:nvSpPr>
          <p:spPr>
            <a:xfrm>
              <a:off x="8256240" y="421323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D87CAE-5C4D-43B3-2800-F78AFCE30201}"/>
                </a:ext>
              </a:extLst>
            </p:cNvPr>
            <p:cNvSpPr/>
            <p:nvPr/>
          </p:nvSpPr>
          <p:spPr>
            <a:xfrm>
              <a:off x="4655840" y="1989002"/>
              <a:ext cx="3600015" cy="7920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CABACE-948A-ABEB-2F92-8FB978296BAD}"/>
                </a:ext>
              </a:extLst>
            </p:cNvPr>
            <p:cNvSpPr/>
            <p:nvPr/>
          </p:nvSpPr>
          <p:spPr>
            <a:xfrm>
              <a:off x="4655840" y="419425"/>
              <a:ext cx="5165987" cy="1569415"/>
            </a:xfrm>
            <a:custGeom>
              <a:avLst/>
              <a:gdLst>
                <a:gd name="connsiteX0" fmla="*/ 0 w 5156462"/>
                <a:gd name="connsiteY0" fmla="*/ 1583703 h 1583703"/>
                <a:gd name="connsiteX1" fmla="*/ 3610466 w 5156462"/>
                <a:gd name="connsiteY1" fmla="*/ 1583703 h 1583703"/>
                <a:gd name="connsiteX2" fmla="*/ 5156462 w 5156462"/>
                <a:gd name="connsiteY2" fmla="*/ 9427 h 1583703"/>
                <a:gd name="connsiteX3" fmla="*/ 1555423 w 5156462"/>
                <a:gd name="connsiteY3" fmla="*/ 0 h 1583703"/>
                <a:gd name="connsiteX4" fmla="*/ 0 w 5156462"/>
                <a:gd name="connsiteY4" fmla="*/ 1583703 h 1583703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4867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4948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0104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539029 w 5156462"/>
                <a:gd name="connsiteY1" fmla="*/ 1443307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6657"/>
                <a:gd name="connsiteX1" fmla="*/ 3603323 w 5156462"/>
                <a:gd name="connsiteY1" fmla="*/ 1576657 h 1576657"/>
                <a:gd name="connsiteX2" fmla="*/ 5156462 w 5156462"/>
                <a:gd name="connsiteY2" fmla="*/ 0 h 1576657"/>
                <a:gd name="connsiteX3" fmla="*/ 1562566 w 5156462"/>
                <a:gd name="connsiteY3" fmla="*/ 7242 h 1576657"/>
                <a:gd name="connsiteX4" fmla="*/ 0 w 5156462"/>
                <a:gd name="connsiteY4" fmla="*/ 1574276 h 1576657"/>
                <a:gd name="connsiteX0" fmla="*/ 0 w 4911193"/>
                <a:gd name="connsiteY0" fmla="*/ 1567034 h 1569415"/>
                <a:gd name="connsiteX1" fmla="*/ 3603323 w 4911193"/>
                <a:gd name="connsiteY1" fmla="*/ 1569415 h 1569415"/>
                <a:gd name="connsiteX2" fmla="*/ 4911193 w 4911193"/>
                <a:gd name="connsiteY2" fmla="*/ 145158 h 1569415"/>
                <a:gd name="connsiteX3" fmla="*/ 1562566 w 4911193"/>
                <a:gd name="connsiteY3" fmla="*/ 0 h 1569415"/>
                <a:gd name="connsiteX4" fmla="*/ 0 w 4911193"/>
                <a:gd name="connsiteY4" fmla="*/ 1567034 h 1569415"/>
                <a:gd name="connsiteX0" fmla="*/ 0 w 5165987"/>
                <a:gd name="connsiteY0" fmla="*/ 1567034 h 1569415"/>
                <a:gd name="connsiteX1" fmla="*/ 3603323 w 5165987"/>
                <a:gd name="connsiteY1" fmla="*/ 1569415 h 1569415"/>
                <a:gd name="connsiteX2" fmla="*/ 5165987 w 5165987"/>
                <a:gd name="connsiteY2" fmla="*/ 2283 h 1569415"/>
                <a:gd name="connsiteX3" fmla="*/ 1562566 w 5165987"/>
                <a:gd name="connsiteY3" fmla="*/ 0 h 1569415"/>
                <a:gd name="connsiteX4" fmla="*/ 0 w 5165987"/>
                <a:gd name="connsiteY4" fmla="*/ 1567034 h 156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5987" h="1569415">
                  <a:moveTo>
                    <a:pt x="0" y="1567034"/>
                  </a:moveTo>
                  <a:lnTo>
                    <a:pt x="3603323" y="1569415"/>
                  </a:lnTo>
                  <a:lnTo>
                    <a:pt x="5165987" y="2283"/>
                  </a:lnTo>
                  <a:lnTo>
                    <a:pt x="1562566" y="0"/>
                  </a:lnTo>
                  <a:lnTo>
                    <a:pt x="0" y="156703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9A2398-0A65-F2E7-D7BB-5F7127EC5B9A}"/>
              </a:ext>
            </a:extLst>
          </p:cNvPr>
          <p:cNvGrpSpPr/>
          <p:nvPr/>
        </p:nvGrpSpPr>
        <p:grpSpPr>
          <a:xfrm>
            <a:off x="4808240" y="571825"/>
            <a:ext cx="514800" cy="946800"/>
            <a:chOff x="4655840" y="419425"/>
            <a:chExt cx="5172122" cy="94902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9554A8-409E-5A2B-0CED-1E20AEF13513}"/>
                </a:ext>
              </a:extLst>
            </p:cNvPr>
            <p:cNvSpPr/>
            <p:nvPr/>
          </p:nvSpPr>
          <p:spPr>
            <a:xfrm>
              <a:off x="8256240" y="421323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7DDA56-301A-1EB3-08B7-B5C29E2D08B3}"/>
                </a:ext>
              </a:extLst>
            </p:cNvPr>
            <p:cNvSpPr/>
            <p:nvPr/>
          </p:nvSpPr>
          <p:spPr>
            <a:xfrm>
              <a:off x="4655840" y="1989002"/>
              <a:ext cx="3600015" cy="7920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7A3D3D-1ED2-BCCE-2F98-94ADDD7537CA}"/>
                </a:ext>
              </a:extLst>
            </p:cNvPr>
            <p:cNvSpPr/>
            <p:nvPr/>
          </p:nvSpPr>
          <p:spPr>
            <a:xfrm>
              <a:off x="4655840" y="419425"/>
              <a:ext cx="5165987" cy="1569415"/>
            </a:xfrm>
            <a:custGeom>
              <a:avLst/>
              <a:gdLst>
                <a:gd name="connsiteX0" fmla="*/ 0 w 5156462"/>
                <a:gd name="connsiteY0" fmla="*/ 1583703 h 1583703"/>
                <a:gd name="connsiteX1" fmla="*/ 3610466 w 5156462"/>
                <a:gd name="connsiteY1" fmla="*/ 1583703 h 1583703"/>
                <a:gd name="connsiteX2" fmla="*/ 5156462 w 5156462"/>
                <a:gd name="connsiteY2" fmla="*/ 9427 h 1583703"/>
                <a:gd name="connsiteX3" fmla="*/ 1555423 w 5156462"/>
                <a:gd name="connsiteY3" fmla="*/ 0 h 1583703"/>
                <a:gd name="connsiteX4" fmla="*/ 0 w 5156462"/>
                <a:gd name="connsiteY4" fmla="*/ 1583703 h 1583703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4867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4948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83998 w 5156462"/>
                <a:gd name="connsiteY3" fmla="*/ 50104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610466 w 5156462"/>
                <a:gd name="connsiteY1" fmla="*/ 1574276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4276"/>
                <a:gd name="connsiteX1" fmla="*/ 3539029 w 5156462"/>
                <a:gd name="connsiteY1" fmla="*/ 1443307 h 1574276"/>
                <a:gd name="connsiteX2" fmla="*/ 5156462 w 5156462"/>
                <a:gd name="connsiteY2" fmla="*/ 0 h 1574276"/>
                <a:gd name="connsiteX3" fmla="*/ 1562566 w 5156462"/>
                <a:gd name="connsiteY3" fmla="*/ 7242 h 1574276"/>
                <a:gd name="connsiteX4" fmla="*/ 0 w 5156462"/>
                <a:gd name="connsiteY4" fmla="*/ 1574276 h 1574276"/>
                <a:gd name="connsiteX0" fmla="*/ 0 w 5156462"/>
                <a:gd name="connsiteY0" fmla="*/ 1574276 h 1576657"/>
                <a:gd name="connsiteX1" fmla="*/ 3603323 w 5156462"/>
                <a:gd name="connsiteY1" fmla="*/ 1576657 h 1576657"/>
                <a:gd name="connsiteX2" fmla="*/ 5156462 w 5156462"/>
                <a:gd name="connsiteY2" fmla="*/ 0 h 1576657"/>
                <a:gd name="connsiteX3" fmla="*/ 1562566 w 5156462"/>
                <a:gd name="connsiteY3" fmla="*/ 7242 h 1576657"/>
                <a:gd name="connsiteX4" fmla="*/ 0 w 5156462"/>
                <a:gd name="connsiteY4" fmla="*/ 1574276 h 1576657"/>
                <a:gd name="connsiteX0" fmla="*/ 0 w 4911193"/>
                <a:gd name="connsiteY0" fmla="*/ 1567034 h 1569415"/>
                <a:gd name="connsiteX1" fmla="*/ 3603323 w 4911193"/>
                <a:gd name="connsiteY1" fmla="*/ 1569415 h 1569415"/>
                <a:gd name="connsiteX2" fmla="*/ 4911193 w 4911193"/>
                <a:gd name="connsiteY2" fmla="*/ 145158 h 1569415"/>
                <a:gd name="connsiteX3" fmla="*/ 1562566 w 4911193"/>
                <a:gd name="connsiteY3" fmla="*/ 0 h 1569415"/>
                <a:gd name="connsiteX4" fmla="*/ 0 w 4911193"/>
                <a:gd name="connsiteY4" fmla="*/ 1567034 h 1569415"/>
                <a:gd name="connsiteX0" fmla="*/ 0 w 5165987"/>
                <a:gd name="connsiteY0" fmla="*/ 1567034 h 1569415"/>
                <a:gd name="connsiteX1" fmla="*/ 3603323 w 5165987"/>
                <a:gd name="connsiteY1" fmla="*/ 1569415 h 1569415"/>
                <a:gd name="connsiteX2" fmla="*/ 5165987 w 5165987"/>
                <a:gd name="connsiteY2" fmla="*/ 2283 h 1569415"/>
                <a:gd name="connsiteX3" fmla="*/ 1562566 w 5165987"/>
                <a:gd name="connsiteY3" fmla="*/ 0 h 1569415"/>
                <a:gd name="connsiteX4" fmla="*/ 0 w 5165987"/>
                <a:gd name="connsiteY4" fmla="*/ 1567034 h 156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5987" h="1569415">
                  <a:moveTo>
                    <a:pt x="0" y="1567034"/>
                  </a:moveTo>
                  <a:lnTo>
                    <a:pt x="3603323" y="1569415"/>
                  </a:lnTo>
                  <a:lnTo>
                    <a:pt x="5165987" y="2283"/>
                  </a:lnTo>
                  <a:lnTo>
                    <a:pt x="1562566" y="0"/>
                  </a:lnTo>
                  <a:lnTo>
                    <a:pt x="0" y="156703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31A70-A7CC-DBD0-BFE9-266539667D5B}"/>
              </a:ext>
            </a:extLst>
          </p:cNvPr>
          <p:cNvGrpSpPr/>
          <p:nvPr/>
        </p:nvGrpSpPr>
        <p:grpSpPr>
          <a:xfrm>
            <a:off x="8976320" y="-1739070"/>
            <a:ext cx="7333195" cy="11648790"/>
            <a:chOff x="1055440" y="-1018990"/>
            <a:chExt cx="7333195" cy="116487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AB4C27-9DA4-7D19-6C84-080DF23505B5}"/>
                </a:ext>
              </a:extLst>
            </p:cNvPr>
            <p:cNvSpPr/>
            <p:nvPr/>
          </p:nvSpPr>
          <p:spPr>
            <a:xfrm>
              <a:off x="1055440" y="2709082"/>
              <a:ext cx="3600015" cy="7920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D0E1BE-2682-2E09-AA42-4BD8A10BCCAE}"/>
                </a:ext>
              </a:extLst>
            </p:cNvPr>
            <p:cNvSpPr/>
            <p:nvPr/>
          </p:nvSpPr>
          <p:spPr>
            <a:xfrm rot="5400000" flipV="1">
              <a:off x="698437" y="2939602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D92623-2689-D014-6A9E-916A69129B84}"/>
                </a:ext>
              </a:extLst>
            </p:cNvPr>
            <p:cNvSpPr/>
            <p:nvPr/>
          </p:nvSpPr>
          <p:spPr>
            <a:xfrm rot="5400000" flipV="1">
              <a:off x="2856230" y="-2819779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AFC9E-3336-75D5-2912-BA82CB215F00}"/>
              </a:ext>
            </a:extLst>
          </p:cNvPr>
          <p:cNvGrpSpPr/>
          <p:nvPr/>
        </p:nvGrpSpPr>
        <p:grpSpPr>
          <a:xfrm>
            <a:off x="10411120" y="687360"/>
            <a:ext cx="730800" cy="1162800"/>
            <a:chOff x="1055440" y="-1018990"/>
            <a:chExt cx="7333195" cy="116487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1D6876-D03C-A772-96B8-D2CB2B7D2A56}"/>
                </a:ext>
              </a:extLst>
            </p:cNvPr>
            <p:cNvSpPr/>
            <p:nvPr/>
          </p:nvSpPr>
          <p:spPr>
            <a:xfrm>
              <a:off x="1055440" y="2709082"/>
              <a:ext cx="3600015" cy="7920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5D90DE-1737-B64D-AB6C-D33ECFAA8626}"/>
                </a:ext>
              </a:extLst>
            </p:cNvPr>
            <p:cNvSpPr/>
            <p:nvPr/>
          </p:nvSpPr>
          <p:spPr>
            <a:xfrm rot="5400000" flipV="1">
              <a:off x="698437" y="2939602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058C83-4FF2-09A1-9E9B-9312C7256859}"/>
                </a:ext>
              </a:extLst>
            </p:cNvPr>
            <p:cNvSpPr/>
            <p:nvPr/>
          </p:nvSpPr>
          <p:spPr>
            <a:xfrm rot="5400000" flipV="1">
              <a:off x="2856230" y="-2819779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204601-744D-0F93-CF01-AB0844EC1374}"/>
              </a:ext>
            </a:extLst>
          </p:cNvPr>
          <p:cNvGrpSpPr/>
          <p:nvPr/>
        </p:nvGrpSpPr>
        <p:grpSpPr>
          <a:xfrm>
            <a:off x="1478726" y="260648"/>
            <a:ext cx="9488397" cy="3011882"/>
            <a:chOff x="695400" y="2937398"/>
            <a:chExt cx="9488397" cy="301188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4290DD3-FA13-472A-3DBF-FDB98DB0D2A5}"/>
                </a:ext>
              </a:extLst>
            </p:cNvPr>
            <p:cNvSpPr/>
            <p:nvPr/>
          </p:nvSpPr>
          <p:spPr>
            <a:xfrm rot="16200000" flipH="1">
              <a:off x="7895958" y="3662088"/>
              <a:ext cx="3007514" cy="1566869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2757"/>
                <a:gd name="connsiteY0" fmla="*/ 1569244 h 1569244"/>
                <a:gd name="connsiteX1" fmla="*/ 1435893 w 3002757"/>
                <a:gd name="connsiteY1" fmla="*/ 1566863 h 1569244"/>
                <a:gd name="connsiteX2" fmla="*/ 3002757 w 3002757"/>
                <a:gd name="connsiteY2" fmla="*/ 1 h 1569244"/>
                <a:gd name="connsiteX3" fmla="*/ 1564484 w 3002757"/>
                <a:gd name="connsiteY3" fmla="*/ 0 h 1569244"/>
                <a:gd name="connsiteX4" fmla="*/ 0 w 3002757"/>
                <a:gd name="connsiteY4" fmla="*/ 1569244 h 1569244"/>
                <a:gd name="connsiteX0" fmla="*/ 0 w 3007517"/>
                <a:gd name="connsiteY0" fmla="*/ 1566866 h 1566866"/>
                <a:gd name="connsiteX1" fmla="*/ 1440653 w 3007517"/>
                <a:gd name="connsiteY1" fmla="*/ 1566863 h 1566866"/>
                <a:gd name="connsiteX2" fmla="*/ 3007517 w 3007517"/>
                <a:gd name="connsiteY2" fmla="*/ 1 h 1566866"/>
                <a:gd name="connsiteX3" fmla="*/ 1569244 w 3007517"/>
                <a:gd name="connsiteY3" fmla="*/ 0 h 1566866"/>
                <a:gd name="connsiteX4" fmla="*/ 0 w 3007517"/>
                <a:gd name="connsiteY4" fmla="*/ 1566866 h 1566866"/>
                <a:gd name="connsiteX0" fmla="*/ 0 w 3007514"/>
                <a:gd name="connsiteY0" fmla="*/ 1566869 h 1566869"/>
                <a:gd name="connsiteX1" fmla="*/ 1440650 w 3007514"/>
                <a:gd name="connsiteY1" fmla="*/ 1566863 h 1566869"/>
                <a:gd name="connsiteX2" fmla="*/ 3007514 w 3007514"/>
                <a:gd name="connsiteY2" fmla="*/ 1 h 1566869"/>
                <a:gd name="connsiteX3" fmla="*/ 1569241 w 3007514"/>
                <a:gd name="connsiteY3" fmla="*/ 0 h 1566869"/>
                <a:gd name="connsiteX4" fmla="*/ 0 w 3007514"/>
                <a:gd name="connsiteY4" fmla="*/ 1566869 h 15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14" h="1566869">
                  <a:moveTo>
                    <a:pt x="0" y="1566869"/>
                  </a:moveTo>
                  <a:lnTo>
                    <a:pt x="1440650" y="1566863"/>
                  </a:lnTo>
                  <a:lnTo>
                    <a:pt x="3007514" y="1"/>
                  </a:lnTo>
                  <a:lnTo>
                    <a:pt x="1569241" y="0"/>
                  </a:lnTo>
                  <a:lnTo>
                    <a:pt x="0" y="156686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A4B334-60A7-D336-A160-3D47FF6731B4}"/>
                </a:ext>
              </a:extLst>
            </p:cNvPr>
            <p:cNvSpPr/>
            <p:nvPr/>
          </p:nvSpPr>
          <p:spPr>
            <a:xfrm>
              <a:off x="695400" y="450928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D2BF005-602B-EC16-7631-43AE37EB9B2E}"/>
                </a:ext>
              </a:extLst>
            </p:cNvPr>
            <p:cNvSpPr/>
            <p:nvPr/>
          </p:nvSpPr>
          <p:spPr>
            <a:xfrm rot="16200000" flipH="1">
              <a:off x="4653738" y="-1020940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B51628-70AB-95F8-EE0A-1CF0C0AE8329}"/>
              </a:ext>
            </a:extLst>
          </p:cNvPr>
          <p:cNvGrpSpPr/>
          <p:nvPr/>
        </p:nvGrpSpPr>
        <p:grpSpPr>
          <a:xfrm>
            <a:off x="751476" y="897108"/>
            <a:ext cx="946800" cy="298800"/>
            <a:chOff x="695400" y="2937398"/>
            <a:chExt cx="9488397" cy="301188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FBB14F-1CE2-97E7-8934-54CB1151172A}"/>
                </a:ext>
              </a:extLst>
            </p:cNvPr>
            <p:cNvSpPr/>
            <p:nvPr/>
          </p:nvSpPr>
          <p:spPr>
            <a:xfrm rot="16200000" flipH="1">
              <a:off x="7895958" y="3662088"/>
              <a:ext cx="3007514" cy="1566869"/>
            </a:xfrm>
            <a:custGeom>
              <a:avLst/>
              <a:gdLst>
                <a:gd name="connsiteX0" fmla="*/ 0 w 2995613"/>
                <a:gd name="connsiteY0" fmla="*/ 1566863 h 1576388"/>
                <a:gd name="connsiteX1" fmla="*/ 1438275 w 2995613"/>
                <a:gd name="connsiteY1" fmla="*/ 1576388 h 1576388"/>
                <a:gd name="connsiteX2" fmla="*/ 2995613 w 2995613"/>
                <a:gd name="connsiteY2" fmla="*/ 9525 h 1576388"/>
                <a:gd name="connsiteX3" fmla="*/ 1552575 w 2995613"/>
                <a:gd name="connsiteY3" fmla="*/ 0 h 1576388"/>
                <a:gd name="connsiteX4" fmla="*/ 0 w 2995613"/>
                <a:gd name="connsiteY4" fmla="*/ 1566863 h 1576388"/>
                <a:gd name="connsiteX0" fmla="*/ 0 w 2897981"/>
                <a:gd name="connsiteY0" fmla="*/ 1559719 h 1576388"/>
                <a:gd name="connsiteX1" fmla="*/ 1340643 w 2897981"/>
                <a:gd name="connsiteY1" fmla="*/ 1576388 h 1576388"/>
                <a:gd name="connsiteX2" fmla="*/ 2897981 w 2897981"/>
                <a:gd name="connsiteY2" fmla="*/ 9525 h 1576388"/>
                <a:gd name="connsiteX3" fmla="*/ 1454943 w 2897981"/>
                <a:gd name="connsiteY3" fmla="*/ 0 h 1576388"/>
                <a:gd name="connsiteX4" fmla="*/ 0 w 2897981"/>
                <a:gd name="connsiteY4" fmla="*/ 1559719 h 1576388"/>
                <a:gd name="connsiteX0" fmla="*/ 0 w 2995613"/>
                <a:gd name="connsiteY0" fmla="*/ 1578769 h 1578769"/>
                <a:gd name="connsiteX1" fmla="*/ 1438275 w 2995613"/>
                <a:gd name="connsiteY1" fmla="*/ 1576388 h 1578769"/>
                <a:gd name="connsiteX2" fmla="*/ 2995613 w 2995613"/>
                <a:gd name="connsiteY2" fmla="*/ 9525 h 1578769"/>
                <a:gd name="connsiteX3" fmla="*/ 1552575 w 2995613"/>
                <a:gd name="connsiteY3" fmla="*/ 0 h 1578769"/>
                <a:gd name="connsiteX4" fmla="*/ 0 w 2995613"/>
                <a:gd name="connsiteY4" fmla="*/ 1578769 h 1578769"/>
                <a:gd name="connsiteX0" fmla="*/ 0 w 2995613"/>
                <a:gd name="connsiteY0" fmla="*/ 1569244 h 1569244"/>
                <a:gd name="connsiteX1" fmla="*/ 1438275 w 2995613"/>
                <a:gd name="connsiteY1" fmla="*/ 1566863 h 1569244"/>
                <a:gd name="connsiteX2" fmla="*/ 2995613 w 2995613"/>
                <a:gd name="connsiteY2" fmla="*/ 0 h 1569244"/>
                <a:gd name="connsiteX3" fmla="*/ 1595438 w 2995613"/>
                <a:gd name="connsiteY3" fmla="*/ 104775 h 1569244"/>
                <a:gd name="connsiteX4" fmla="*/ 0 w 2995613"/>
                <a:gd name="connsiteY4" fmla="*/ 1569244 h 1569244"/>
                <a:gd name="connsiteX0" fmla="*/ 0 w 2995613"/>
                <a:gd name="connsiteY0" fmla="*/ 1571625 h 1571625"/>
                <a:gd name="connsiteX1" fmla="*/ 1438275 w 2995613"/>
                <a:gd name="connsiteY1" fmla="*/ 1569244 h 1571625"/>
                <a:gd name="connsiteX2" fmla="*/ 2995613 w 2995613"/>
                <a:gd name="connsiteY2" fmla="*/ 2381 h 1571625"/>
                <a:gd name="connsiteX3" fmla="*/ 1564482 w 2995613"/>
                <a:gd name="connsiteY3" fmla="*/ 0 h 1571625"/>
                <a:gd name="connsiteX4" fmla="*/ 0 w 2995613"/>
                <a:gd name="connsiteY4" fmla="*/ 1571625 h 1571625"/>
                <a:gd name="connsiteX0" fmla="*/ 0 w 2936082"/>
                <a:gd name="connsiteY0" fmla="*/ 1571625 h 1571625"/>
                <a:gd name="connsiteX1" fmla="*/ 1438275 w 2936082"/>
                <a:gd name="connsiteY1" fmla="*/ 1569244 h 1571625"/>
                <a:gd name="connsiteX2" fmla="*/ 2936082 w 2936082"/>
                <a:gd name="connsiteY2" fmla="*/ 33338 h 1571625"/>
                <a:gd name="connsiteX3" fmla="*/ 1564482 w 2936082"/>
                <a:gd name="connsiteY3" fmla="*/ 0 h 1571625"/>
                <a:gd name="connsiteX4" fmla="*/ 0 w 2936082"/>
                <a:gd name="connsiteY4" fmla="*/ 1571625 h 1571625"/>
                <a:gd name="connsiteX0" fmla="*/ 0 w 3007520"/>
                <a:gd name="connsiteY0" fmla="*/ 1571625 h 1571625"/>
                <a:gd name="connsiteX1" fmla="*/ 1438275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71625 h 1571625"/>
                <a:gd name="connsiteX1" fmla="*/ 1440656 w 3007520"/>
                <a:gd name="connsiteY1" fmla="*/ 1569244 h 1571625"/>
                <a:gd name="connsiteX2" fmla="*/ 3007520 w 3007520"/>
                <a:gd name="connsiteY2" fmla="*/ 2382 h 1571625"/>
                <a:gd name="connsiteX3" fmla="*/ 1564482 w 3007520"/>
                <a:gd name="connsiteY3" fmla="*/ 0 h 1571625"/>
                <a:gd name="connsiteX4" fmla="*/ 0 w 3007520"/>
                <a:gd name="connsiteY4" fmla="*/ 1571625 h 1571625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7520"/>
                <a:gd name="connsiteY0" fmla="*/ 1569244 h 1569244"/>
                <a:gd name="connsiteX1" fmla="*/ 1440656 w 3007520"/>
                <a:gd name="connsiteY1" fmla="*/ 1566863 h 1569244"/>
                <a:gd name="connsiteX2" fmla="*/ 3007520 w 3007520"/>
                <a:gd name="connsiteY2" fmla="*/ 1 h 1569244"/>
                <a:gd name="connsiteX3" fmla="*/ 1569247 w 3007520"/>
                <a:gd name="connsiteY3" fmla="*/ 0 h 1569244"/>
                <a:gd name="connsiteX4" fmla="*/ 0 w 3007520"/>
                <a:gd name="connsiteY4" fmla="*/ 1569244 h 1569244"/>
                <a:gd name="connsiteX0" fmla="*/ 0 w 3002757"/>
                <a:gd name="connsiteY0" fmla="*/ 1569244 h 1569244"/>
                <a:gd name="connsiteX1" fmla="*/ 1435893 w 3002757"/>
                <a:gd name="connsiteY1" fmla="*/ 1566863 h 1569244"/>
                <a:gd name="connsiteX2" fmla="*/ 3002757 w 3002757"/>
                <a:gd name="connsiteY2" fmla="*/ 1 h 1569244"/>
                <a:gd name="connsiteX3" fmla="*/ 1564484 w 3002757"/>
                <a:gd name="connsiteY3" fmla="*/ 0 h 1569244"/>
                <a:gd name="connsiteX4" fmla="*/ 0 w 3002757"/>
                <a:gd name="connsiteY4" fmla="*/ 1569244 h 1569244"/>
                <a:gd name="connsiteX0" fmla="*/ 0 w 3007517"/>
                <a:gd name="connsiteY0" fmla="*/ 1566866 h 1566866"/>
                <a:gd name="connsiteX1" fmla="*/ 1440653 w 3007517"/>
                <a:gd name="connsiteY1" fmla="*/ 1566863 h 1566866"/>
                <a:gd name="connsiteX2" fmla="*/ 3007517 w 3007517"/>
                <a:gd name="connsiteY2" fmla="*/ 1 h 1566866"/>
                <a:gd name="connsiteX3" fmla="*/ 1569244 w 3007517"/>
                <a:gd name="connsiteY3" fmla="*/ 0 h 1566866"/>
                <a:gd name="connsiteX4" fmla="*/ 0 w 3007517"/>
                <a:gd name="connsiteY4" fmla="*/ 1566866 h 1566866"/>
                <a:gd name="connsiteX0" fmla="*/ 0 w 3007514"/>
                <a:gd name="connsiteY0" fmla="*/ 1566869 h 1566869"/>
                <a:gd name="connsiteX1" fmla="*/ 1440650 w 3007514"/>
                <a:gd name="connsiteY1" fmla="*/ 1566863 h 1566869"/>
                <a:gd name="connsiteX2" fmla="*/ 3007514 w 3007514"/>
                <a:gd name="connsiteY2" fmla="*/ 1 h 1566869"/>
                <a:gd name="connsiteX3" fmla="*/ 1569241 w 3007514"/>
                <a:gd name="connsiteY3" fmla="*/ 0 h 1566869"/>
                <a:gd name="connsiteX4" fmla="*/ 0 w 3007514"/>
                <a:gd name="connsiteY4" fmla="*/ 1566869 h 15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514" h="1566869">
                  <a:moveTo>
                    <a:pt x="0" y="1566869"/>
                  </a:moveTo>
                  <a:lnTo>
                    <a:pt x="1440650" y="1566863"/>
                  </a:lnTo>
                  <a:lnTo>
                    <a:pt x="3007514" y="1"/>
                  </a:lnTo>
                  <a:lnTo>
                    <a:pt x="1569241" y="0"/>
                  </a:lnTo>
                  <a:lnTo>
                    <a:pt x="0" y="156686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A8764C-BEC0-ADD6-ED29-538873C571DE}"/>
                </a:ext>
              </a:extLst>
            </p:cNvPr>
            <p:cNvSpPr/>
            <p:nvPr/>
          </p:nvSpPr>
          <p:spPr>
            <a:xfrm>
              <a:off x="695400" y="4509282"/>
              <a:ext cx="792071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F9B2B7-2FAF-88A1-F180-A169F73DD0ED}"/>
                </a:ext>
              </a:extLst>
            </p:cNvPr>
            <p:cNvSpPr/>
            <p:nvPr/>
          </p:nvSpPr>
          <p:spPr>
            <a:xfrm rot="16200000" flipH="1">
              <a:off x="4653738" y="-1020940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4E919-0BAB-DEA6-0C3F-DDF1A3AD569F}"/>
              </a:ext>
            </a:extLst>
          </p:cNvPr>
          <p:cNvGrpSpPr/>
          <p:nvPr/>
        </p:nvGrpSpPr>
        <p:grpSpPr>
          <a:xfrm>
            <a:off x="1775520" y="3658788"/>
            <a:ext cx="8407231" cy="4090692"/>
            <a:chOff x="1775520" y="778468"/>
            <a:chExt cx="8407231" cy="409069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6E1FC0-8A00-9329-DF06-FD355FA19AD3}"/>
                </a:ext>
              </a:extLst>
            </p:cNvPr>
            <p:cNvSpPr/>
            <p:nvPr/>
          </p:nvSpPr>
          <p:spPr>
            <a:xfrm>
              <a:off x="9696400" y="782935"/>
              <a:ext cx="486351" cy="4086225"/>
            </a:xfrm>
            <a:custGeom>
              <a:avLst/>
              <a:gdLst>
                <a:gd name="connsiteX0" fmla="*/ 0 w 490537"/>
                <a:gd name="connsiteY0" fmla="*/ 481013 h 4086225"/>
                <a:gd name="connsiteX1" fmla="*/ 490537 w 490537"/>
                <a:gd name="connsiteY1" fmla="*/ 0 h 4086225"/>
                <a:gd name="connsiteX2" fmla="*/ 485775 w 490537"/>
                <a:gd name="connsiteY2" fmla="*/ 3605213 h 4086225"/>
                <a:gd name="connsiteX3" fmla="*/ 4762 w 490537"/>
                <a:gd name="connsiteY3" fmla="*/ 4086225 h 4086225"/>
                <a:gd name="connsiteX4" fmla="*/ 0 w 490537"/>
                <a:gd name="connsiteY4" fmla="*/ 481013 h 4086225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7120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5876"/>
                <a:gd name="connsiteY0" fmla="*/ 492920 h 4098132"/>
                <a:gd name="connsiteX1" fmla="*/ 493207 w 495876"/>
                <a:gd name="connsiteY1" fmla="*/ 0 h 4098132"/>
                <a:gd name="connsiteX2" fmla="*/ 495588 w 495876"/>
                <a:gd name="connsiteY2" fmla="*/ 3614738 h 4098132"/>
                <a:gd name="connsiteX3" fmla="*/ 288 w 495876"/>
                <a:gd name="connsiteY3" fmla="*/ 4098132 h 4098132"/>
                <a:gd name="connsiteX4" fmla="*/ 2670 w 495876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4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88517"/>
                <a:gd name="connsiteY0" fmla="*/ 459582 h 4064794"/>
                <a:gd name="connsiteX1" fmla="*/ 467013 w 488517"/>
                <a:gd name="connsiteY1" fmla="*/ 0 h 4064794"/>
                <a:gd name="connsiteX2" fmla="*/ 488444 w 488517"/>
                <a:gd name="connsiteY2" fmla="*/ 3581400 h 4064794"/>
                <a:gd name="connsiteX3" fmla="*/ 288 w 488517"/>
                <a:gd name="connsiteY3" fmla="*/ 4064794 h 4064794"/>
                <a:gd name="connsiteX4" fmla="*/ 2670 w 488517"/>
                <a:gd name="connsiteY4" fmla="*/ 459582 h 4064794"/>
                <a:gd name="connsiteX0" fmla="*/ 2670 w 488655"/>
                <a:gd name="connsiteY0" fmla="*/ 481013 h 4086225"/>
                <a:gd name="connsiteX1" fmla="*/ 483682 w 488655"/>
                <a:gd name="connsiteY1" fmla="*/ 0 h 4086225"/>
                <a:gd name="connsiteX2" fmla="*/ 488444 w 488655"/>
                <a:gd name="connsiteY2" fmla="*/ 3602831 h 4086225"/>
                <a:gd name="connsiteX3" fmla="*/ 288 w 488655"/>
                <a:gd name="connsiteY3" fmla="*/ 4086225 h 4086225"/>
                <a:gd name="connsiteX4" fmla="*/ 2670 w 488655"/>
                <a:gd name="connsiteY4" fmla="*/ 481013 h 4086225"/>
                <a:gd name="connsiteX0" fmla="*/ 2670 w 483682"/>
                <a:gd name="connsiteY0" fmla="*/ 481013 h 4086225"/>
                <a:gd name="connsiteX1" fmla="*/ 483682 w 483682"/>
                <a:gd name="connsiteY1" fmla="*/ 0 h 4086225"/>
                <a:gd name="connsiteX2" fmla="*/ 409863 w 483682"/>
                <a:gd name="connsiteY2" fmla="*/ 3567112 h 4086225"/>
                <a:gd name="connsiteX3" fmla="*/ 288 w 483682"/>
                <a:gd name="connsiteY3" fmla="*/ 4086225 h 4086225"/>
                <a:gd name="connsiteX4" fmla="*/ 2670 w 483682"/>
                <a:gd name="connsiteY4" fmla="*/ 481013 h 4086225"/>
                <a:gd name="connsiteX0" fmla="*/ 2670 w 486351"/>
                <a:gd name="connsiteY0" fmla="*/ 481013 h 4086225"/>
                <a:gd name="connsiteX1" fmla="*/ 483682 w 486351"/>
                <a:gd name="connsiteY1" fmla="*/ 0 h 4086225"/>
                <a:gd name="connsiteX2" fmla="*/ 486063 w 486351"/>
                <a:gd name="connsiteY2" fmla="*/ 3609974 h 4086225"/>
                <a:gd name="connsiteX3" fmla="*/ 288 w 486351"/>
                <a:gd name="connsiteY3" fmla="*/ 4086225 h 4086225"/>
                <a:gd name="connsiteX4" fmla="*/ 2670 w 486351"/>
                <a:gd name="connsiteY4" fmla="*/ 481013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351" h="4086225">
                  <a:moveTo>
                    <a:pt x="2670" y="481013"/>
                  </a:moveTo>
                  <a:lnTo>
                    <a:pt x="483682" y="0"/>
                  </a:lnTo>
                  <a:cubicBezTo>
                    <a:pt x="482095" y="1201738"/>
                    <a:pt x="487650" y="2408236"/>
                    <a:pt x="486063" y="3609974"/>
                  </a:cubicBezTo>
                  <a:lnTo>
                    <a:pt x="288" y="4086225"/>
                  </a:lnTo>
                  <a:cubicBezTo>
                    <a:pt x="-1299" y="2884488"/>
                    <a:pt x="4257" y="1682750"/>
                    <a:pt x="2670" y="48101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rgbClr val="BF9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5B5970-041E-2F2C-C06E-6CE904691F85}"/>
                </a:ext>
              </a:extLst>
            </p:cNvPr>
            <p:cNvSpPr/>
            <p:nvPr/>
          </p:nvSpPr>
          <p:spPr>
            <a:xfrm>
              <a:off x="1775520" y="1268920"/>
              <a:ext cx="7920495" cy="36002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69B219-4B76-FE22-2552-B0F93512D8A1}"/>
                </a:ext>
              </a:extLst>
            </p:cNvPr>
            <p:cNvSpPr/>
            <p:nvPr/>
          </p:nvSpPr>
          <p:spPr>
            <a:xfrm>
              <a:off x="1775520" y="778468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8E9791-E8EB-2533-05FA-05C65946DC60}"/>
              </a:ext>
            </a:extLst>
          </p:cNvPr>
          <p:cNvGrpSpPr/>
          <p:nvPr/>
        </p:nvGrpSpPr>
        <p:grpSpPr>
          <a:xfrm>
            <a:off x="623392" y="3429000"/>
            <a:ext cx="838800" cy="406800"/>
            <a:chOff x="1775520" y="778468"/>
            <a:chExt cx="8407231" cy="409069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ACAA3D-69AD-5B4A-593E-D785D9DE6997}"/>
                </a:ext>
              </a:extLst>
            </p:cNvPr>
            <p:cNvSpPr/>
            <p:nvPr/>
          </p:nvSpPr>
          <p:spPr>
            <a:xfrm>
              <a:off x="9696400" y="782935"/>
              <a:ext cx="486351" cy="4086225"/>
            </a:xfrm>
            <a:custGeom>
              <a:avLst/>
              <a:gdLst>
                <a:gd name="connsiteX0" fmla="*/ 0 w 490537"/>
                <a:gd name="connsiteY0" fmla="*/ 481013 h 4086225"/>
                <a:gd name="connsiteX1" fmla="*/ 490537 w 490537"/>
                <a:gd name="connsiteY1" fmla="*/ 0 h 4086225"/>
                <a:gd name="connsiteX2" fmla="*/ 485775 w 490537"/>
                <a:gd name="connsiteY2" fmla="*/ 3605213 h 4086225"/>
                <a:gd name="connsiteX3" fmla="*/ 4762 w 490537"/>
                <a:gd name="connsiteY3" fmla="*/ 4086225 h 4086225"/>
                <a:gd name="connsiteX4" fmla="*/ 0 w 490537"/>
                <a:gd name="connsiteY4" fmla="*/ 481013 h 4086225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0 w 490537"/>
                <a:gd name="connsiteY0" fmla="*/ 492920 h 4098132"/>
                <a:gd name="connsiteX1" fmla="*/ 490537 w 490537"/>
                <a:gd name="connsiteY1" fmla="*/ 0 h 4098132"/>
                <a:gd name="connsiteX2" fmla="*/ 485775 w 490537"/>
                <a:gd name="connsiteY2" fmla="*/ 3617120 h 4098132"/>
                <a:gd name="connsiteX3" fmla="*/ 4762 w 490537"/>
                <a:gd name="connsiteY3" fmla="*/ 4098132 h 4098132"/>
                <a:gd name="connsiteX4" fmla="*/ 0 w 49053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7120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5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95876"/>
                <a:gd name="connsiteY0" fmla="*/ 492920 h 4098132"/>
                <a:gd name="connsiteX1" fmla="*/ 493207 w 495876"/>
                <a:gd name="connsiteY1" fmla="*/ 0 h 4098132"/>
                <a:gd name="connsiteX2" fmla="*/ 495588 w 495876"/>
                <a:gd name="connsiteY2" fmla="*/ 3614738 h 4098132"/>
                <a:gd name="connsiteX3" fmla="*/ 288 w 495876"/>
                <a:gd name="connsiteY3" fmla="*/ 4098132 h 4098132"/>
                <a:gd name="connsiteX4" fmla="*/ 2670 w 495876"/>
                <a:gd name="connsiteY4" fmla="*/ 492920 h 4098132"/>
                <a:gd name="connsiteX0" fmla="*/ 2670 w 493207"/>
                <a:gd name="connsiteY0" fmla="*/ 492920 h 4098132"/>
                <a:gd name="connsiteX1" fmla="*/ 493207 w 493207"/>
                <a:gd name="connsiteY1" fmla="*/ 0 h 4098132"/>
                <a:gd name="connsiteX2" fmla="*/ 488444 w 493207"/>
                <a:gd name="connsiteY2" fmla="*/ 3614738 h 4098132"/>
                <a:gd name="connsiteX3" fmla="*/ 288 w 493207"/>
                <a:gd name="connsiteY3" fmla="*/ 4098132 h 4098132"/>
                <a:gd name="connsiteX4" fmla="*/ 2670 w 493207"/>
                <a:gd name="connsiteY4" fmla="*/ 492920 h 4098132"/>
                <a:gd name="connsiteX0" fmla="*/ 2670 w 488517"/>
                <a:gd name="connsiteY0" fmla="*/ 459582 h 4064794"/>
                <a:gd name="connsiteX1" fmla="*/ 467013 w 488517"/>
                <a:gd name="connsiteY1" fmla="*/ 0 h 4064794"/>
                <a:gd name="connsiteX2" fmla="*/ 488444 w 488517"/>
                <a:gd name="connsiteY2" fmla="*/ 3581400 h 4064794"/>
                <a:gd name="connsiteX3" fmla="*/ 288 w 488517"/>
                <a:gd name="connsiteY3" fmla="*/ 4064794 h 4064794"/>
                <a:gd name="connsiteX4" fmla="*/ 2670 w 488517"/>
                <a:gd name="connsiteY4" fmla="*/ 459582 h 4064794"/>
                <a:gd name="connsiteX0" fmla="*/ 2670 w 488655"/>
                <a:gd name="connsiteY0" fmla="*/ 481013 h 4086225"/>
                <a:gd name="connsiteX1" fmla="*/ 483682 w 488655"/>
                <a:gd name="connsiteY1" fmla="*/ 0 h 4086225"/>
                <a:gd name="connsiteX2" fmla="*/ 488444 w 488655"/>
                <a:gd name="connsiteY2" fmla="*/ 3602831 h 4086225"/>
                <a:gd name="connsiteX3" fmla="*/ 288 w 488655"/>
                <a:gd name="connsiteY3" fmla="*/ 4086225 h 4086225"/>
                <a:gd name="connsiteX4" fmla="*/ 2670 w 488655"/>
                <a:gd name="connsiteY4" fmla="*/ 481013 h 4086225"/>
                <a:gd name="connsiteX0" fmla="*/ 2670 w 483682"/>
                <a:gd name="connsiteY0" fmla="*/ 481013 h 4086225"/>
                <a:gd name="connsiteX1" fmla="*/ 483682 w 483682"/>
                <a:gd name="connsiteY1" fmla="*/ 0 h 4086225"/>
                <a:gd name="connsiteX2" fmla="*/ 409863 w 483682"/>
                <a:gd name="connsiteY2" fmla="*/ 3567112 h 4086225"/>
                <a:gd name="connsiteX3" fmla="*/ 288 w 483682"/>
                <a:gd name="connsiteY3" fmla="*/ 4086225 h 4086225"/>
                <a:gd name="connsiteX4" fmla="*/ 2670 w 483682"/>
                <a:gd name="connsiteY4" fmla="*/ 481013 h 4086225"/>
                <a:gd name="connsiteX0" fmla="*/ 2670 w 486351"/>
                <a:gd name="connsiteY0" fmla="*/ 481013 h 4086225"/>
                <a:gd name="connsiteX1" fmla="*/ 483682 w 486351"/>
                <a:gd name="connsiteY1" fmla="*/ 0 h 4086225"/>
                <a:gd name="connsiteX2" fmla="*/ 486063 w 486351"/>
                <a:gd name="connsiteY2" fmla="*/ 3609974 h 4086225"/>
                <a:gd name="connsiteX3" fmla="*/ 288 w 486351"/>
                <a:gd name="connsiteY3" fmla="*/ 4086225 h 4086225"/>
                <a:gd name="connsiteX4" fmla="*/ 2670 w 486351"/>
                <a:gd name="connsiteY4" fmla="*/ 481013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351" h="4086225">
                  <a:moveTo>
                    <a:pt x="2670" y="481013"/>
                  </a:moveTo>
                  <a:lnTo>
                    <a:pt x="483682" y="0"/>
                  </a:lnTo>
                  <a:cubicBezTo>
                    <a:pt x="482095" y="1201738"/>
                    <a:pt x="487650" y="2408236"/>
                    <a:pt x="486063" y="3609974"/>
                  </a:cubicBezTo>
                  <a:lnTo>
                    <a:pt x="288" y="4086225"/>
                  </a:lnTo>
                  <a:cubicBezTo>
                    <a:pt x="-1299" y="2884488"/>
                    <a:pt x="4257" y="1682750"/>
                    <a:pt x="2670" y="48101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rgbClr val="BF9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5B087-A9A8-B625-59BC-A4BED9D789BE}"/>
                </a:ext>
              </a:extLst>
            </p:cNvPr>
            <p:cNvSpPr/>
            <p:nvPr/>
          </p:nvSpPr>
          <p:spPr>
            <a:xfrm>
              <a:off x="1775520" y="1268920"/>
              <a:ext cx="7920495" cy="36002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3D0350-27EE-4AF1-436D-52D9257737E4}"/>
                </a:ext>
              </a:extLst>
            </p:cNvPr>
            <p:cNvSpPr/>
            <p:nvPr/>
          </p:nvSpPr>
          <p:spPr>
            <a:xfrm>
              <a:off x="1775520" y="778468"/>
              <a:ext cx="8406720" cy="490292"/>
            </a:xfrm>
            <a:custGeom>
              <a:avLst/>
              <a:gdLst>
                <a:gd name="connsiteX0" fmla="*/ 461913 w 8371002"/>
                <a:gd name="connsiteY0" fmla="*/ 0 h 490193"/>
                <a:gd name="connsiteX1" fmla="*/ 0 w 8371002"/>
                <a:gd name="connsiteY1" fmla="*/ 461913 h 490193"/>
                <a:gd name="connsiteX2" fmla="*/ 7918515 w 8371002"/>
                <a:gd name="connsiteY2" fmla="*/ 490193 h 490193"/>
                <a:gd name="connsiteX3" fmla="*/ 8371002 w 8371002"/>
                <a:gd name="connsiteY3" fmla="*/ 9426 h 490193"/>
                <a:gd name="connsiteX4" fmla="*/ 461913 w 8371002"/>
                <a:gd name="connsiteY4" fmla="*/ 0 h 490193"/>
                <a:gd name="connsiteX0" fmla="*/ 509538 w 8418627"/>
                <a:gd name="connsiteY0" fmla="*/ 0 h 490193"/>
                <a:gd name="connsiteX1" fmla="*/ 0 w 8418627"/>
                <a:gd name="connsiteY1" fmla="*/ 480963 h 490193"/>
                <a:gd name="connsiteX2" fmla="*/ 7966140 w 8418627"/>
                <a:gd name="connsiteY2" fmla="*/ 490193 h 490193"/>
                <a:gd name="connsiteX3" fmla="*/ 8418627 w 8418627"/>
                <a:gd name="connsiteY3" fmla="*/ 9426 h 490193"/>
                <a:gd name="connsiteX4" fmla="*/ 509538 w 8418627"/>
                <a:gd name="connsiteY4" fmla="*/ 0 h 490193"/>
                <a:gd name="connsiteX0" fmla="*/ 514300 w 8423389"/>
                <a:gd name="connsiteY0" fmla="*/ 0 h 564306"/>
                <a:gd name="connsiteX1" fmla="*/ 0 w 8423389"/>
                <a:gd name="connsiteY1" fmla="*/ 564306 h 564306"/>
                <a:gd name="connsiteX2" fmla="*/ 7970902 w 8423389"/>
                <a:gd name="connsiteY2" fmla="*/ 490193 h 564306"/>
                <a:gd name="connsiteX3" fmla="*/ 8423389 w 8423389"/>
                <a:gd name="connsiteY3" fmla="*/ 9426 h 564306"/>
                <a:gd name="connsiteX4" fmla="*/ 514300 w 8423389"/>
                <a:gd name="connsiteY4" fmla="*/ 0 h 564306"/>
                <a:gd name="connsiteX0" fmla="*/ 597644 w 8423389"/>
                <a:gd name="connsiteY0" fmla="*/ 59630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597644 w 8423389"/>
                <a:gd name="connsiteY4" fmla="*/ 59630 h 554880"/>
                <a:gd name="connsiteX0" fmla="*/ 607169 w 8423389"/>
                <a:gd name="connsiteY0" fmla="*/ 209649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607169 w 8423389"/>
                <a:gd name="connsiteY4" fmla="*/ 209649 h 554880"/>
                <a:gd name="connsiteX0" fmla="*/ 480963 w 8423389"/>
                <a:gd name="connsiteY0" fmla="*/ 71537 h 554880"/>
                <a:gd name="connsiteX1" fmla="*/ 0 w 8423389"/>
                <a:gd name="connsiteY1" fmla="*/ 554880 h 554880"/>
                <a:gd name="connsiteX2" fmla="*/ 7970902 w 8423389"/>
                <a:gd name="connsiteY2" fmla="*/ 480767 h 554880"/>
                <a:gd name="connsiteX3" fmla="*/ 8423389 w 8423389"/>
                <a:gd name="connsiteY3" fmla="*/ 0 h 554880"/>
                <a:gd name="connsiteX4" fmla="*/ 480963 w 8423389"/>
                <a:gd name="connsiteY4" fmla="*/ 71537 h 554880"/>
                <a:gd name="connsiteX0" fmla="*/ 480963 w 8423389"/>
                <a:gd name="connsiteY0" fmla="*/ 71537 h 556967"/>
                <a:gd name="connsiteX1" fmla="*/ 0 w 8423389"/>
                <a:gd name="connsiteY1" fmla="*/ 554880 h 556967"/>
                <a:gd name="connsiteX2" fmla="*/ 7918514 w 8423389"/>
                <a:gd name="connsiteY2" fmla="*/ 556967 h 556967"/>
                <a:gd name="connsiteX3" fmla="*/ 8423389 w 8423389"/>
                <a:gd name="connsiteY3" fmla="*/ 0 h 556967"/>
                <a:gd name="connsiteX4" fmla="*/ 480963 w 8423389"/>
                <a:gd name="connsiteY4" fmla="*/ 71537 h 556967"/>
                <a:gd name="connsiteX0" fmla="*/ 480963 w 8375764"/>
                <a:gd name="connsiteY0" fmla="*/ 0 h 485430"/>
                <a:gd name="connsiteX1" fmla="*/ 0 w 8375764"/>
                <a:gd name="connsiteY1" fmla="*/ 483343 h 485430"/>
                <a:gd name="connsiteX2" fmla="*/ 7918514 w 8375764"/>
                <a:gd name="connsiteY2" fmla="*/ 485430 h 485430"/>
                <a:gd name="connsiteX3" fmla="*/ 8375764 w 8375764"/>
                <a:gd name="connsiteY3" fmla="*/ 7044 h 485430"/>
                <a:gd name="connsiteX4" fmla="*/ 480963 w 8375764"/>
                <a:gd name="connsiteY4" fmla="*/ 0 h 4854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1482"/>
                <a:gd name="connsiteY0" fmla="*/ 100 h 485530"/>
                <a:gd name="connsiteX1" fmla="*/ 0 w 8411482"/>
                <a:gd name="connsiteY1" fmla="*/ 483443 h 485530"/>
                <a:gd name="connsiteX2" fmla="*/ 7918514 w 8411482"/>
                <a:gd name="connsiteY2" fmla="*/ 485530 h 485530"/>
                <a:gd name="connsiteX3" fmla="*/ 8411482 w 8411482"/>
                <a:gd name="connsiteY3" fmla="*/ 0 h 485530"/>
                <a:gd name="connsiteX4" fmla="*/ 480963 w 8411482"/>
                <a:gd name="connsiteY4" fmla="*/ 100 h 485530"/>
                <a:gd name="connsiteX0" fmla="*/ 480963 w 8413864"/>
                <a:gd name="connsiteY0" fmla="*/ 100 h 485530"/>
                <a:gd name="connsiteX1" fmla="*/ 0 w 8413864"/>
                <a:gd name="connsiteY1" fmla="*/ 483443 h 485530"/>
                <a:gd name="connsiteX2" fmla="*/ 7918514 w 8413864"/>
                <a:gd name="connsiteY2" fmla="*/ 485530 h 485530"/>
                <a:gd name="connsiteX3" fmla="*/ 8413864 w 8413864"/>
                <a:gd name="connsiteY3" fmla="*/ 0 h 485530"/>
                <a:gd name="connsiteX4" fmla="*/ 480963 w 8413864"/>
                <a:gd name="connsiteY4" fmla="*/ 100 h 485530"/>
                <a:gd name="connsiteX0" fmla="*/ 480963 w 8406720"/>
                <a:gd name="connsiteY0" fmla="*/ 4862 h 490292"/>
                <a:gd name="connsiteX1" fmla="*/ 0 w 8406720"/>
                <a:gd name="connsiteY1" fmla="*/ 488205 h 490292"/>
                <a:gd name="connsiteX2" fmla="*/ 7918514 w 8406720"/>
                <a:gd name="connsiteY2" fmla="*/ 490292 h 490292"/>
                <a:gd name="connsiteX3" fmla="*/ 8406720 w 8406720"/>
                <a:gd name="connsiteY3" fmla="*/ 0 h 490292"/>
                <a:gd name="connsiteX4" fmla="*/ 480963 w 8406720"/>
                <a:gd name="connsiteY4" fmla="*/ 4862 h 49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720" h="490292">
                  <a:moveTo>
                    <a:pt x="480963" y="4862"/>
                  </a:moveTo>
                  <a:lnTo>
                    <a:pt x="0" y="488205"/>
                  </a:lnTo>
                  <a:lnTo>
                    <a:pt x="7918514" y="490292"/>
                  </a:lnTo>
                  <a:lnTo>
                    <a:pt x="8406720" y="0"/>
                  </a:lnTo>
                  <a:lnTo>
                    <a:pt x="480963" y="4862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3076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52F1624-9E4A-17F0-76B7-5621C351B66B}"/>
              </a:ext>
            </a:extLst>
          </p:cNvPr>
          <p:cNvGrpSpPr/>
          <p:nvPr/>
        </p:nvGrpSpPr>
        <p:grpSpPr>
          <a:xfrm>
            <a:off x="1775520" y="417118"/>
            <a:ext cx="9489697" cy="5172122"/>
            <a:chOff x="1775520" y="417118"/>
            <a:chExt cx="9489697" cy="51721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A7AF7F-BD51-5BD7-ADA5-BCB1EBDC91AF}"/>
                </a:ext>
              </a:extLst>
            </p:cNvPr>
            <p:cNvSpPr/>
            <p:nvPr/>
          </p:nvSpPr>
          <p:spPr>
            <a:xfrm>
              <a:off x="1775520" y="1989000"/>
              <a:ext cx="7920495" cy="36002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D01E7D7-BBB9-D366-C09C-FD3753447025}"/>
                </a:ext>
              </a:extLst>
            </p:cNvPr>
            <p:cNvSpPr/>
            <p:nvPr/>
          </p:nvSpPr>
          <p:spPr>
            <a:xfrm>
              <a:off x="9696400" y="425635"/>
              <a:ext cx="1568817" cy="5163605"/>
            </a:xfrm>
            <a:custGeom>
              <a:avLst/>
              <a:gdLst>
                <a:gd name="connsiteX0" fmla="*/ 0 w 1583704"/>
                <a:gd name="connsiteY0" fmla="*/ 5156462 h 5156462"/>
                <a:gd name="connsiteX1" fmla="*/ 1574277 w 1583704"/>
                <a:gd name="connsiteY1" fmla="*/ 3601039 h 5156462"/>
                <a:gd name="connsiteX2" fmla="*/ 1583704 w 1583704"/>
                <a:gd name="connsiteY2" fmla="*/ 0 h 5156462"/>
                <a:gd name="connsiteX3" fmla="*/ 9427 w 1583704"/>
                <a:gd name="connsiteY3" fmla="*/ 1564849 h 5156462"/>
                <a:gd name="connsiteX4" fmla="*/ 0 w 1583704"/>
                <a:gd name="connsiteY4" fmla="*/ 5156462 h 5156462"/>
                <a:gd name="connsiteX0" fmla="*/ 993 w 1584697"/>
                <a:gd name="connsiteY0" fmla="*/ 5156462 h 5156462"/>
                <a:gd name="connsiteX1" fmla="*/ 1575270 w 1584697"/>
                <a:gd name="connsiteY1" fmla="*/ 3601039 h 5156462"/>
                <a:gd name="connsiteX2" fmla="*/ 1584697 w 1584697"/>
                <a:gd name="connsiteY2" fmla="*/ 0 h 5156462"/>
                <a:gd name="connsiteX3" fmla="*/ 895 w 1584697"/>
                <a:gd name="connsiteY3" fmla="*/ 1555324 h 5156462"/>
                <a:gd name="connsiteX4" fmla="*/ 993 w 1584697"/>
                <a:gd name="connsiteY4" fmla="*/ 5156462 h 5156462"/>
                <a:gd name="connsiteX0" fmla="*/ 993 w 1575634"/>
                <a:gd name="connsiteY0" fmla="*/ 5165987 h 5165987"/>
                <a:gd name="connsiteX1" fmla="*/ 1575270 w 1575634"/>
                <a:gd name="connsiteY1" fmla="*/ 3610564 h 5165987"/>
                <a:gd name="connsiteX2" fmla="*/ 1563266 w 1575634"/>
                <a:gd name="connsiteY2" fmla="*/ 0 h 5165987"/>
                <a:gd name="connsiteX3" fmla="*/ 895 w 1575634"/>
                <a:gd name="connsiteY3" fmla="*/ 1564849 h 5165987"/>
                <a:gd name="connsiteX4" fmla="*/ 993 w 1575634"/>
                <a:gd name="connsiteY4" fmla="*/ 5165987 h 5165987"/>
                <a:gd name="connsiteX0" fmla="*/ 993 w 1575683"/>
                <a:gd name="connsiteY0" fmla="*/ 5165987 h 5165987"/>
                <a:gd name="connsiteX1" fmla="*/ 1575270 w 1575683"/>
                <a:gd name="connsiteY1" fmla="*/ 3610564 h 5165987"/>
                <a:gd name="connsiteX2" fmla="*/ 1565647 w 1575683"/>
                <a:gd name="connsiteY2" fmla="*/ 0 h 5165987"/>
                <a:gd name="connsiteX3" fmla="*/ 895 w 1575683"/>
                <a:gd name="connsiteY3" fmla="*/ 1564849 h 5165987"/>
                <a:gd name="connsiteX4" fmla="*/ 993 w 1575683"/>
                <a:gd name="connsiteY4" fmla="*/ 5165987 h 5165987"/>
                <a:gd name="connsiteX0" fmla="*/ 993 w 1575747"/>
                <a:gd name="connsiteY0" fmla="*/ 5163605 h 5163605"/>
                <a:gd name="connsiteX1" fmla="*/ 1575270 w 1575747"/>
                <a:gd name="connsiteY1" fmla="*/ 3608182 h 5163605"/>
                <a:gd name="connsiteX2" fmla="*/ 1568028 w 1575747"/>
                <a:gd name="connsiteY2" fmla="*/ 0 h 5163605"/>
                <a:gd name="connsiteX3" fmla="*/ 895 w 1575747"/>
                <a:gd name="connsiteY3" fmla="*/ 1562467 h 5163605"/>
                <a:gd name="connsiteX4" fmla="*/ 993 w 1575747"/>
                <a:gd name="connsiteY4" fmla="*/ 5163605 h 5163605"/>
                <a:gd name="connsiteX0" fmla="*/ 993 w 1575683"/>
                <a:gd name="connsiteY0" fmla="*/ 5163605 h 5163605"/>
                <a:gd name="connsiteX1" fmla="*/ 1575270 w 1575683"/>
                <a:gd name="connsiteY1" fmla="*/ 3608182 h 5163605"/>
                <a:gd name="connsiteX2" fmla="*/ 1565647 w 1575683"/>
                <a:gd name="connsiteY2" fmla="*/ 0 h 5163605"/>
                <a:gd name="connsiteX3" fmla="*/ 895 w 1575683"/>
                <a:gd name="connsiteY3" fmla="*/ 1562467 h 5163605"/>
                <a:gd name="connsiteX4" fmla="*/ 993 w 1575683"/>
                <a:gd name="connsiteY4" fmla="*/ 5163605 h 5163605"/>
                <a:gd name="connsiteX0" fmla="*/ 993 w 1565647"/>
                <a:gd name="connsiteY0" fmla="*/ 5163605 h 5163605"/>
                <a:gd name="connsiteX1" fmla="*/ 1496688 w 1565647"/>
                <a:gd name="connsiteY1" fmla="*/ 3577225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71071"/>
                <a:gd name="connsiteY0" fmla="*/ 5163605 h 5163605"/>
                <a:gd name="connsiteX1" fmla="*/ 1570507 w 1571071"/>
                <a:gd name="connsiteY1" fmla="*/ 3601037 h 5163605"/>
                <a:gd name="connsiteX2" fmla="*/ 1565647 w 1571071"/>
                <a:gd name="connsiteY2" fmla="*/ 0 h 5163605"/>
                <a:gd name="connsiteX3" fmla="*/ 895 w 1571071"/>
                <a:gd name="connsiteY3" fmla="*/ 1562467 h 5163605"/>
                <a:gd name="connsiteX4" fmla="*/ 993 w 1571071"/>
                <a:gd name="connsiteY4" fmla="*/ 5163605 h 5163605"/>
                <a:gd name="connsiteX0" fmla="*/ 993 w 1565647"/>
                <a:gd name="connsiteY0" fmla="*/ 5163605 h 5163605"/>
                <a:gd name="connsiteX1" fmla="*/ 1560982 w 1565647"/>
                <a:gd name="connsiteY1" fmla="*/ 3593893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68817"/>
                <a:gd name="connsiteY0" fmla="*/ 5163605 h 5163605"/>
                <a:gd name="connsiteX1" fmla="*/ 1568126 w 1568817"/>
                <a:gd name="connsiteY1" fmla="*/ 3605799 h 5163605"/>
                <a:gd name="connsiteX2" fmla="*/ 1565647 w 1568817"/>
                <a:gd name="connsiteY2" fmla="*/ 0 h 5163605"/>
                <a:gd name="connsiteX3" fmla="*/ 895 w 1568817"/>
                <a:gd name="connsiteY3" fmla="*/ 1562467 h 5163605"/>
                <a:gd name="connsiteX4" fmla="*/ 993 w 1568817"/>
                <a:gd name="connsiteY4" fmla="*/ 5163605 h 51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17" h="5163605">
                  <a:moveTo>
                    <a:pt x="993" y="5163605"/>
                  </a:moveTo>
                  <a:lnTo>
                    <a:pt x="1568126" y="3605799"/>
                  </a:lnTo>
                  <a:cubicBezTo>
                    <a:pt x="1571268" y="2405453"/>
                    <a:pt x="1562505" y="1200346"/>
                    <a:pt x="1565647" y="0"/>
                  </a:cubicBezTo>
                  <a:lnTo>
                    <a:pt x="895" y="1562467"/>
                  </a:lnTo>
                  <a:cubicBezTo>
                    <a:pt x="-2247" y="2759671"/>
                    <a:pt x="4135" y="3966401"/>
                    <a:pt x="993" y="5163605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C5C705-3562-D552-13C9-378FCB8A8C46}"/>
                </a:ext>
              </a:extLst>
            </p:cNvPr>
            <p:cNvSpPr/>
            <p:nvPr/>
          </p:nvSpPr>
          <p:spPr>
            <a:xfrm rot="5400000" flipV="1">
              <a:off x="5733858" y="-3541220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A8DFA5-70A5-34CD-3595-4946F85BFA51}"/>
              </a:ext>
            </a:extLst>
          </p:cNvPr>
          <p:cNvGrpSpPr/>
          <p:nvPr/>
        </p:nvGrpSpPr>
        <p:grpSpPr>
          <a:xfrm>
            <a:off x="1055440" y="751686"/>
            <a:ext cx="946800" cy="514800"/>
            <a:chOff x="1775520" y="417118"/>
            <a:chExt cx="9489697" cy="51721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B54000-D0CC-3CC7-4E59-128F1C72D70C}"/>
                </a:ext>
              </a:extLst>
            </p:cNvPr>
            <p:cNvSpPr/>
            <p:nvPr/>
          </p:nvSpPr>
          <p:spPr>
            <a:xfrm>
              <a:off x="1775520" y="1989000"/>
              <a:ext cx="7920495" cy="36002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90E1A8-4415-876F-5634-03F55795472B}"/>
                </a:ext>
              </a:extLst>
            </p:cNvPr>
            <p:cNvSpPr/>
            <p:nvPr/>
          </p:nvSpPr>
          <p:spPr>
            <a:xfrm>
              <a:off x="9696400" y="425635"/>
              <a:ext cx="1568817" cy="5163605"/>
            </a:xfrm>
            <a:custGeom>
              <a:avLst/>
              <a:gdLst>
                <a:gd name="connsiteX0" fmla="*/ 0 w 1583704"/>
                <a:gd name="connsiteY0" fmla="*/ 5156462 h 5156462"/>
                <a:gd name="connsiteX1" fmla="*/ 1574277 w 1583704"/>
                <a:gd name="connsiteY1" fmla="*/ 3601039 h 5156462"/>
                <a:gd name="connsiteX2" fmla="*/ 1583704 w 1583704"/>
                <a:gd name="connsiteY2" fmla="*/ 0 h 5156462"/>
                <a:gd name="connsiteX3" fmla="*/ 9427 w 1583704"/>
                <a:gd name="connsiteY3" fmla="*/ 1564849 h 5156462"/>
                <a:gd name="connsiteX4" fmla="*/ 0 w 1583704"/>
                <a:gd name="connsiteY4" fmla="*/ 5156462 h 5156462"/>
                <a:gd name="connsiteX0" fmla="*/ 993 w 1584697"/>
                <a:gd name="connsiteY0" fmla="*/ 5156462 h 5156462"/>
                <a:gd name="connsiteX1" fmla="*/ 1575270 w 1584697"/>
                <a:gd name="connsiteY1" fmla="*/ 3601039 h 5156462"/>
                <a:gd name="connsiteX2" fmla="*/ 1584697 w 1584697"/>
                <a:gd name="connsiteY2" fmla="*/ 0 h 5156462"/>
                <a:gd name="connsiteX3" fmla="*/ 895 w 1584697"/>
                <a:gd name="connsiteY3" fmla="*/ 1555324 h 5156462"/>
                <a:gd name="connsiteX4" fmla="*/ 993 w 1584697"/>
                <a:gd name="connsiteY4" fmla="*/ 5156462 h 5156462"/>
                <a:gd name="connsiteX0" fmla="*/ 993 w 1575634"/>
                <a:gd name="connsiteY0" fmla="*/ 5165987 h 5165987"/>
                <a:gd name="connsiteX1" fmla="*/ 1575270 w 1575634"/>
                <a:gd name="connsiteY1" fmla="*/ 3610564 h 5165987"/>
                <a:gd name="connsiteX2" fmla="*/ 1563266 w 1575634"/>
                <a:gd name="connsiteY2" fmla="*/ 0 h 5165987"/>
                <a:gd name="connsiteX3" fmla="*/ 895 w 1575634"/>
                <a:gd name="connsiteY3" fmla="*/ 1564849 h 5165987"/>
                <a:gd name="connsiteX4" fmla="*/ 993 w 1575634"/>
                <a:gd name="connsiteY4" fmla="*/ 5165987 h 5165987"/>
                <a:gd name="connsiteX0" fmla="*/ 993 w 1575683"/>
                <a:gd name="connsiteY0" fmla="*/ 5165987 h 5165987"/>
                <a:gd name="connsiteX1" fmla="*/ 1575270 w 1575683"/>
                <a:gd name="connsiteY1" fmla="*/ 3610564 h 5165987"/>
                <a:gd name="connsiteX2" fmla="*/ 1565647 w 1575683"/>
                <a:gd name="connsiteY2" fmla="*/ 0 h 5165987"/>
                <a:gd name="connsiteX3" fmla="*/ 895 w 1575683"/>
                <a:gd name="connsiteY3" fmla="*/ 1564849 h 5165987"/>
                <a:gd name="connsiteX4" fmla="*/ 993 w 1575683"/>
                <a:gd name="connsiteY4" fmla="*/ 5165987 h 5165987"/>
                <a:gd name="connsiteX0" fmla="*/ 993 w 1575747"/>
                <a:gd name="connsiteY0" fmla="*/ 5163605 h 5163605"/>
                <a:gd name="connsiteX1" fmla="*/ 1575270 w 1575747"/>
                <a:gd name="connsiteY1" fmla="*/ 3608182 h 5163605"/>
                <a:gd name="connsiteX2" fmla="*/ 1568028 w 1575747"/>
                <a:gd name="connsiteY2" fmla="*/ 0 h 5163605"/>
                <a:gd name="connsiteX3" fmla="*/ 895 w 1575747"/>
                <a:gd name="connsiteY3" fmla="*/ 1562467 h 5163605"/>
                <a:gd name="connsiteX4" fmla="*/ 993 w 1575747"/>
                <a:gd name="connsiteY4" fmla="*/ 5163605 h 5163605"/>
                <a:gd name="connsiteX0" fmla="*/ 993 w 1575683"/>
                <a:gd name="connsiteY0" fmla="*/ 5163605 h 5163605"/>
                <a:gd name="connsiteX1" fmla="*/ 1575270 w 1575683"/>
                <a:gd name="connsiteY1" fmla="*/ 3608182 h 5163605"/>
                <a:gd name="connsiteX2" fmla="*/ 1565647 w 1575683"/>
                <a:gd name="connsiteY2" fmla="*/ 0 h 5163605"/>
                <a:gd name="connsiteX3" fmla="*/ 895 w 1575683"/>
                <a:gd name="connsiteY3" fmla="*/ 1562467 h 5163605"/>
                <a:gd name="connsiteX4" fmla="*/ 993 w 1575683"/>
                <a:gd name="connsiteY4" fmla="*/ 5163605 h 5163605"/>
                <a:gd name="connsiteX0" fmla="*/ 993 w 1565647"/>
                <a:gd name="connsiteY0" fmla="*/ 5163605 h 5163605"/>
                <a:gd name="connsiteX1" fmla="*/ 1496688 w 1565647"/>
                <a:gd name="connsiteY1" fmla="*/ 3577225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71071"/>
                <a:gd name="connsiteY0" fmla="*/ 5163605 h 5163605"/>
                <a:gd name="connsiteX1" fmla="*/ 1570507 w 1571071"/>
                <a:gd name="connsiteY1" fmla="*/ 3601037 h 5163605"/>
                <a:gd name="connsiteX2" fmla="*/ 1565647 w 1571071"/>
                <a:gd name="connsiteY2" fmla="*/ 0 h 5163605"/>
                <a:gd name="connsiteX3" fmla="*/ 895 w 1571071"/>
                <a:gd name="connsiteY3" fmla="*/ 1562467 h 5163605"/>
                <a:gd name="connsiteX4" fmla="*/ 993 w 1571071"/>
                <a:gd name="connsiteY4" fmla="*/ 5163605 h 5163605"/>
                <a:gd name="connsiteX0" fmla="*/ 993 w 1565647"/>
                <a:gd name="connsiteY0" fmla="*/ 5163605 h 5163605"/>
                <a:gd name="connsiteX1" fmla="*/ 1560982 w 1565647"/>
                <a:gd name="connsiteY1" fmla="*/ 3593893 h 5163605"/>
                <a:gd name="connsiteX2" fmla="*/ 1565647 w 1565647"/>
                <a:gd name="connsiteY2" fmla="*/ 0 h 5163605"/>
                <a:gd name="connsiteX3" fmla="*/ 895 w 1565647"/>
                <a:gd name="connsiteY3" fmla="*/ 1562467 h 5163605"/>
                <a:gd name="connsiteX4" fmla="*/ 993 w 1565647"/>
                <a:gd name="connsiteY4" fmla="*/ 5163605 h 5163605"/>
                <a:gd name="connsiteX0" fmla="*/ 993 w 1568817"/>
                <a:gd name="connsiteY0" fmla="*/ 5163605 h 5163605"/>
                <a:gd name="connsiteX1" fmla="*/ 1568126 w 1568817"/>
                <a:gd name="connsiteY1" fmla="*/ 3605799 h 5163605"/>
                <a:gd name="connsiteX2" fmla="*/ 1565647 w 1568817"/>
                <a:gd name="connsiteY2" fmla="*/ 0 h 5163605"/>
                <a:gd name="connsiteX3" fmla="*/ 895 w 1568817"/>
                <a:gd name="connsiteY3" fmla="*/ 1562467 h 5163605"/>
                <a:gd name="connsiteX4" fmla="*/ 993 w 1568817"/>
                <a:gd name="connsiteY4" fmla="*/ 5163605 h 51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17" h="5163605">
                  <a:moveTo>
                    <a:pt x="993" y="5163605"/>
                  </a:moveTo>
                  <a:lnTo>
                    <a:pt x="1568126" y="3605799"/>
                  </a:lnTo>
                  <a:cubicBezTo>
                    <a:pt x="1571268" y="2405453"/>
                    <a:pt x="1562505" y="1200346"/>
                    <a:pt x="1565647" y="0"/>
                  </a:cubicBezTo>
                  <a:lnTo>
                    <a:pt x="895" y="1562467"/>
                  </a:lnTo>
                  <a:cubicBezTo>
                    <a:pt x="-2247" y="2759671"/>
                    <a:pt x="4135" y="3966401"/>
                    <a:pt x="993" y="5163605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BD38CF-C547-C907-8C1F-8FD351C27EA1}"/>
                </a:ext>
              </a:extLst>
            </p:cNvPr>
            <p:cNvSpPr/>
            <p:nvPr/>
          </p:nvSpPr>
          <p:spPr>
            <a:xfrm rot="5400000" flipV="1">
              <a:off x="5733858" y="-3541220"/>
              <a:ext cx="1571722" cy="9488397"/>
            </a:xfrm>
            <a:custGeom>
              <a:avLst/>
              <a:gdLst>
                <a:gd name="connsiteX0" fmla="*/ 0 w 1197204"/>
                <a:gd name="connsiteY0" fmla="*/ 471340 h 7400041"/>
                <a:gd name="connsiteX1" fmla="*/ 1197204 w 1197204"/>
                <a:gd name="connsiteY1" fmla="*/ 0 h 7400041"/>
                <a:gd name="connsiteX2" fmla="*/ 1187777 w 1197204"/>
                <a:gd name="connsiteY2" fmla="*/ 6193410 h 7400041"/>
                <a:gd name="connsiteX3" fmla="*/ 103695 w 1197204"/>
                <a:gd name="connsiteY3" fmla="*/ 7400041 h 7400041"/>
                <a:gd name="connsiteX4" fmla="*/ 0 w 1197204"/>
                <a:gd name="connsiteY4" fmla="*/ 471340 h 7400041"/>
                <a:gd name="connsiteX0" fmla="*/ 160624 w 1357828"/>
                <a:gd name="connsiteY0" fmla="*/ 471340 h 8290628"/>
                <a:gd name="connsiteX1" fmla="*/ 1357828 w 1357828"/>
                <a:gd name="connsiteY1" fmla="*/ 0 h 8290628"/>
                <a:gd name="connsiteX2" fmla="*/ 1348401 w 1357828"/>
                <a:gd name="connsiteY2" fmla="*/ 6193410 h 8290628"/>
                <a:gd name="connsiteX3" fmla="*/ 0 w 1357828"/>
                <a:gd name="connsiteY3" fmla="*/ 8290628 h 8290628"/>
                <a:gd name="connsiteX4" fmla="*/ 160624 w 1357828"/>
                <a:gd name="connsiteY4" fmla="*/ 471340 h 8290628"/>
                <a:gd name="connsiteX0" fmla="*/ 160624 w 1567509"/>
                <a:gd name="connsiteY0" fmla="*/ 471340 h 8290628"/>
                <a:gd name="connsiteX1" fmla="*/ 1357828 w 1567509"/>
                <a:gd name="connsiteY1" fmla="*/ 0 h 8290628"/>
                <a:gd name="connsiteX2" fmla="*/ 1567476 w 1567509"/>
                <a:gd name="connsiteY2" fmla="*/ 6719666 h 8290628"/>
                <a:gd name="connsiteX3" fmla="*/ 0 w 1567509"/>
                <a:gd name="connsiteY3" fmla="*/ 8290628 h 8290628"/>
                <a:gd name="connsiteX4" fmla="*/ 160624 w 1567509"/>
                <a:gd name="connsiteY4" fmla="*/ 471340 h 8290628"/>
                <a:gd name="connsiteX0" fmla="*/ 160624 w 1568040"/>
                <a:gd name="connsiteY0" fmla="*/ 1669109 h 9488397"/>
                <a:gd name="connsiteX1" fmla="*/ 1562616 w 1568040"/>
                <a:gd name="connsiteY1" fmla="*/ 0 h 9488397"/>
                <a:gd name="connsiteX2" fmla="*/ 1567476 w 1568040"/>
                <a:gd name="connsiteY2" fmla="*/ 7917435 h 9488397"/>
                <a:gd name="connsiteX3" fmla="*/ 0 w 1568040"/>
                <a:gd name="connsiteY3" fmla="*/ 9488397 h 9488397"/>
                <a:gd name="connsiteX4" fmla="*/ 160624 w 1568040"/>
                <a:gd name="connsiteY4" fmla="*/ 1669109 h 9488397"/>
                <a:gd name="connsiteX0" fmla="*/ 0 w 1571722"/>
                <a:gd name="connsiteY0" fmla="*/ 1561953 h 9488397"/>
                <a:gd name="connsiteX1" fmla="*/ 1566298 w 1571722"/>
                <a:gd name="connsiteY1" fmla="*/ 0 h 9488397"/>
                <a:gd name="connsiteX2" fmla="*/ 1571158 w 1571722"/>
                <a:gd name="connsiteY2" fmla="*/ 7917435 h 9488397"/>
                <a:gd name="connsiteX3" fmla="*/ 3682 w 1571722"/>
                <a:gd name="connsiteY3" fmla="*/ 9488397 h 9488397"/>
                <a:gd name="connsiteX4" fmla="*/ 0 w 1571722"/>
                <a:gd name="connsiteY4" fmla="*/ 1561953 h 948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722" h="9488397">
                  <a:moveTo>
                    <a:pt x="0" y="1561953"/>
                  </a:moveTo>
                  <a:lnTo>
                    <a:pt x="1566298" y="0"/>
                  </a:lnTo>
                  <a:cubicBezTo>
                    <a:pt x="1563156" y="2064470"/>
                    <a:pt x="1574300" y="5852965"/>
                    <a:pt x="1571158" y="7917435"/>
                  </a:cubicBezTo>
                  <a:lnTo>
                    <a:pt x="3682" y="9488397"/>
                  </a:lnTo>
                  <a:cubicBezTo>
                    <a:pt x="2455" y="6846249"/>
                    <a:pt x="1227" y="4204101"/>
                    <a:pt x="0" y="1561953"/>
                  </a:cubicBez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03D830-94D8-AC78-C0FA-D34F5DEAA2A6}"/>
              </a:ext>
            </a:extLst>
          </p:cNvPr>
          <p:cNvGrpSpPr/>
          <p:nvPr/>
        </p:nvGrpSpPr>
        <p:grpSpPr>
          <a:xfrm>
            <a:off x="335360" y="-1023874"/>
            <a:ext cx="11648789" cy="7333194"/>
            <a:chOff x="335360" y="-1023874"/>
            <a:chExt cx="11648789" cy="73331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9B1E91-F745-AD27-5CFB-D35938DDE9F6}"/>
                </a:ext>
              </a:extLst>
            </p:cNvPr>
            <p:cNvSpPr/>
            <p:nvPr/>
          </p:nvSpPr>
          <p:spPr>
            <a:xfrm>
              <a:off x="8256240" y="-1020168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A7AF7F-BD51-5BD7-ADA5-BCB1EBDC91AF}"/>
                </a:ext>
              </a:extLst>
            </p:cNvPr>
            <p:cNvSpPr/>
            <p:nvPr/>
          </p:nvSpPr>
          <p:spPr>
            <a:xfrm>
              <a:off x="335360" y="2709080"/>
              <a:ext cx="7920495" cy="36002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E25443-B62E-D60B-B47F-370531F2C400}"/>
                </a:ext>
              </a:extLst>
            </p:cNvPr>
            <p:cNvSpPr/>
            <p:nvPr/>
          </p:nvSpPr>
          <p:spPr>
            <a:xfrm>
              <a:off x="335360" y="-1023874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CA1D0-51F1-C99E-4FA2-6AD071F8F109}"/>
              </a:ext>
            </a:extLst>
          </p:cNvPr>
          <p:cNvGrpSpPr/>
          <p:nvPr/>
        </p:nvGrpSpPr>
        <p:grpSpPr>
          <a:xfrm>
            <a:off x="335360" y="537960"/>
            <a:ext cx="1162800" cy="730800"/>
            <a:chOff x="335360" y="-1023874"/>
            <a:chExt cx="11648789" cy="733319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7C253C2-A8C8-3F0D-3E12-55207B7617BF}"/>
                </a:ext>
              </a:extLst>
            </p:cNvPr>
            <p:cNvSpPr/>
            <p:nvPr/>
          </p:nvSpPr>
          <p:spPr>
            <a:xfrm>
              <a:off x="8256240" y="-1020168"/>
              <a:ext cx="3727909" cy="7329488"/>
            </a:xfrm>
            <a:custGeom>
              <a:avLst/>
              <a:gdLst>
                <a:gd name="connsiteX0" fmla="*/ 0 w 3593431"/>
                <a:gd name="connsiteY0" fmla="*/ 3184358 h 6553200"/>
                <a:gd name="connsiteX1" fmla="*/ 48126 w 3593431"/>
                <a:gd name="connsiteY1" fmla="*/ 6553200 h 6553200"/>
                <a:gd name="connsiteX2" fmla="*/ 3593431 w 3593431"/>
                <a:gd name="connsiteY2" fmla="*/ 2967789 h 6553200"/>
                <a:gd name="connsiteX3" fmla="*/ 3521242 w 3593431"/>
                <a:gd name="connsiteY3" fmla="*/ 0 h 6553200"/>
                <a:gd name="connsiteX4" fmla="*/ 0 w 3593431"/>
                <a:gd name="connsiteY4" fmla="*/ 3184358 h 6553200"/>
                <a:gd name="connsiteX0" fmla="*/ 120316 w 3545305"/>
                <a:gd name="connsiteY0" fmla="*/ 3296653 h 6553200"/>
                <a:gd name="connsiteX1" fmla="*/ 0 w 3545305"/>
                <a:gd name="connsiteY1" fmla="*/ 6553200 h 6553200"/>
                <a:gd name="connsiteX2" fmla="*/ 3545305 w 3545305"/>
                <a:gd name="connsiteY2" fmla="*/ 2967789 h 6553200"/>
                <a:gd name="connsiteX3" fmla="*/ 3473116 w 3545305"/>
                <a:gd name="connsiteY3" fmla="*/ 0 h 6553200"/>
                <a:gd name="connsiteX4" fmla="*/ 120316 w 3545305"/>
                <a:gd name="connsiteY4" fmla="*/ 3296653 h 6553200"/>
                <a:gd name="connsiteX0" fmla="*/ 163178 w 3588167"/>
                <a:gd name="connsiteY0" fmla="*/ 329665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63178 w 3588167"/>
                <a:gd name="connsiteY4" fmla="*/ 3296653 h 6800850"/>
                <a:gd name="connsiteX0" fmla="*/ 1253 w 3588167"/>
                <a:gd name="connsiteY0" fmla="*/ 3201403 h 6800850"/>
                <a:gd name="connsiteX1" fmla="*/ 0 w 3588167"/>
                <a:gd name="connsiteY1" fmla="*/ 6800850 h 6800850"/>
                <a:gd name="connsiteX2" fmla="*/ 3588167 w 3588167"/>
                <a:gd name="connsiteY2" fmla="*/ 2967789 h 6800850"/>
                <a:gd name="connsiteX3" fmla="*/ 3515978 w 3588167"/>
                <a:gd name="connsiteY3" fmla="*/ 0 h 6800850"/>
                <a:gd name="connsiteX4" fmla="*/ 1253 w 3588167"/>
                <a:gd name="connsiteY4" fmla="*/ 3201403 h 6800850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588167 w 3727909"/>
                <a:gd name="connsiteY2" fmla="*/ 3496427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  <a:gd name="connsiteX0" fmla="*/ 1253 w 3727909"/>
                <a:gd name="connsiteY0" fmla="*/ 3730041 h 7329488"/>
                <a:gd name="connsiteX1" fmla="*/ 0 w 3727909"/>
                <a:gd name="connsiteY1" fmla="*/ 7329488 h 7329488"/>
                <a:gd name="connsiteX2" fmla="*/ 3726279 w 3727909"/>
                <a:gd name="connsiteY2" fmla="*/ 3605965 h 7329488"/>
                <a:gd name="connsiteX3" fmla="*/ 3727909 w 3727909"/>
                <a:gd name="connsiteY3" fmla="*/ 0 h 7329488"/>
                <a:gd name="connsiteX4" fmla="*/ 1253 w 3727909"/>
                <a:gd name="connsiteY4" fmla="*/ 3730041 h 73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909" h="7329488">
                  <a:moveTo>
                    <a:pt x="1253" y="3730041"/>
                  </a:moveTo>
                  <a:cubicBezTo>
                    <a:pt x="835" y="4929857"/>
                    <a:pt x="418" y="6129672"/>
                    <a:pt x="0" y="7329488"/>
                  </a:cubicBezTo>
                  <a:lnTo>
                    <a:pt x="3726279" y="3605965"/>
                  </a:lnTo>
                  <a:cubicBezTo>
                    <a:pt x="3726822" y="2403977"/>
                    <a:pt x="3727366" y="1201988"/>
                    <a:pt x="3727909" y="0"/>
                  </a:cubicBezTo>
                  <a:lnTo>
                    <a:pt x="1253" y="3730041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7AC7B-D29E-3810-9F30-7D60537D2815}"/>
                </a:ext>
              </a:extLst>
            </p:cNvPr>
            <p:cNvSpPr/>
            <p:nvPr/>
          </p:nvSpPr>
          <p:spPr>
            <a:xfrm>
              <a:off x="335360" y="2709080"/>
              <a:ext cx="7920495" cy="36002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DBD1B3-1EDC-3B56-7196-316BC180384B}"/>
                </a:ext>
              </a:extLst>
            </p:cNvPr>
            <p:cNvSpPr/>
            <p:nvPr/>
          </p:nvSpPr>
          <p:spPr>
            <a:xfrm>
              <a:off x="335360" y="-1023874"/>
              <a:ext cx="11647601" cy="3732794"/>
            </a:xfrm>
            <a:custGeom>
              <a:avLst/>
              <a:gdLst>
                <a:gd name="connsiteX0" fmla="*/ 0 w 11114202"/>
                <a:gd name="connsiteY0" fmla="*/ 3525625 h 3525625"/>
                <a:gd name="connsiteX1" fmla="*/ 7513163 w 11114202"/>
                <a:gd name="connsiteY1" fmla="*/ 3450211 h 3525625"/>
                <a:gd name="connsiteX2" fmla="*/ 11114202 w 11114202"/>
                <a:gd name="connsiteY2" fmla="*/ 0 h 3525625"/>
                <a:gd name="connsiteX3" fmla="*/ 3516198 w 11114202"/>
                <a:gd name="connsiteY3" fmla="*/ 0 h 3525625"/>
                <a:gd name="connsiteX4" fmla="*/ 0 w 11114202"/>
                <a:gd name="connsiteY4" fmla="*/ 3525625 h 3525625"/>
                <a:gd name="connsiteX0" fmla="*/ 0 w 11390427"/>
                <a:gd name="connsiteY0" fmla="*/ 3639925 h 3639925"/>
                <a:gd name="connsiteX1" fmla="*/ 7789388 w 11390427"/>
                <a:gd name="connsiteY1" fmla="*/ 3450211 h 3639925"/>
                <a:gd name="connsiteX2" fmla="*/ 11390427 w 11390427"/>
                <a:gd name="connsiteY2" fmla="*/ 0 h 3639925"/>
                <a:gd name="connsiteX3" fmla="*/ 3792423 w 11390427"/>
                <a:gd name="connsiteY3" fmla="*/ 0 h 3639925"/>
                <a:gd name="connsiteX4" fmla="*/ 0 w 11390427"/>
                <a:gd name="connsiteY4" fmla="*/ 3639925 h 3639925"/>
                <a:gd name="connsiteX0" fmla="*/ 0 w 11390427"/>
                <a:gd name="connsiteY0" fmla="*/ 3730413 h 3730413"/>
                <a:gd name="connsiteX1" fmla="*/ 7789388 w 11390427"/>
                <a:gd name="connsiteY1" fmla="*/ 3540699 h 3730413"/>
                <a:gd name="connsiteX2" fmla="*/ 11390427 w 11390427"/>
                <a:gd name="connsiteY2" fmla="*/ 90488 h 3730413"/>
                <a:gd name="connsiteX3" fmla="*/ 3720985 w 11390427"/>
                <a:gd name="connsiteY3" fmla="*/ 0 h 3730413"/>
                <a:gd name="connsiteX4" fmla="*/ 0 w 11390427"/>
                <a:gd name="connsiteY4" fmla="*/ 3730413 h 3730413"/>
                <a:gd name="connsiteX0" fmla="*/ 0 w 11645220"/>
                <a:gd name="connsiteY0" fmla="*/ 3730413 h 3730413"/>
                <a:gd name="connsiteX1" fmla="*/ 7789388 w 11645220"/>
                <a:gd name="connsiteY1" fmla="*/ 3540699 h 3730413"/>
                <a:gd name="connsiteX2" fmla="*/ 11645220 w 11645220"/>
                <a:gd name="connsiteY2" fmla="*/ 1 h 3730413"/>
                <a:gd name="connsiteX3" fmla="*/ 3720985 w 11645220"/>
                <a:gd name="connsiteY3" fmla="*/ 0 h 3730413"/>
                <a:gd name="connsiteX4" fmla="*/ 0 w 11645220"/>
                <a:gd name="connsiteY4" fmla="*/ 3730413 h 3730413"/>
                <a:gd name="connsiteX0" fmla="*/ 0 w 11647601"/>
                <a:gd name="connsiteY0" fmla="*/ 3730413 h 3730413"/>
                <a:gd name="connsiteX1" fmla="*/ 7789388 w 11647601"/>
                <a:gd name="connsiteY1" fmla="*/ 3540699 h 3730413"/>
                <a:gd name="connsiteX2" fmla="*/ 11647601 w 11647601"/>
                <a:gd name="connsiteY2" fmla="*/ 1 h 3730413"/>
                <a:gd name="connsiteX3" fmla="*/ 3720985 w 11647601"/>
                <a:gd name="connsiteY3" fmla="*/ 0 h 3730413"/>
                <a:gd name="connsiteX4" fmla="*/ 0 w 11647601"/>
                <a:gd name="connsiteY4" fmla="*/ 3730413 h 3730413"/>
                <a:gd name="connsiteX0" fmla="*/ 0 w 11647601"/>
                <a:gd name="connsiteY0" fmla="*/ 3732793 h 3732793"/>
                <a:gd name="connsiteX1" fmla="*/ 7789388 w 11647601"/>
                <a:gd name="connsiteY1" fmla="*/ 3543079 h 3732793"/>
                <a:gd name="connsiteX2" fmla="*/ 11647601 w 11647601"/>
                <a:gd name="connsiteY2" fmla="*/ 0 h 3732793"/>
                <a:gd name="connsiteX3" fmla="*/ 3720985 w 11647601"/>
                <a:gd name="connsiteY3" fmla="*/ 2380 h 3732793"/>
                <a:gd name="connsiteX4" fmla="*/ 0 w 11647601"/>
                <a:gd name="connsiteY4" fmla="*/ 3732793 h 3732793"/>
                <a:gd name="connsiteX0" fmla="*/ 0 w 11647601"/>
                <a:gd name="connsiteY0" fmla="*/ 3732794 h 3732794"/>
                <a:gd name="connsiteX1" fmla="*/ 7789388 w 11647601"/>
                <a:gd name="connsiteY1" fmla="*/ 3543080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  <a:gd name="connsiteX0" fmla="*/ 0 w 11647601"/>
                <a:gd name="connsiteY0" fmla="*/ 3732794 h 3732794"/>
                <a:gd name="connsiteX1" fmla="*/ 7922738 w 11647601"/>
                <a:gd name="connsiteY1" fmla="*/ 3731199 h 3732794"/>
                <a:gd name="connsiteX2" fmla="*/ 11647601 w 11647601"/>
                <a:gd name="connsiteY2" fmla="*/ 1 h 3732794"/>
                <a:gd name="connsiteX3" fmla="*/ 3720985 w 11647601"/>
                <a:gd name="connsiteY3" fmla="*/ 0 h 3732794"/>
                <a:gd name="connsiteX4" fmla="*/ 0 w 11647601"/>
                <a:gd name="connsiteY4" fmla="*/ 3732794 h 37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7601" h="3732794">
                  <a:moveTo>
                    <a:pt x="0" y="3732794"/>
                  </a:moveTo>
                  <a:lnTo>
                    <a:pt x="7922738" y="3731199"/>
                  </a:lnTo>
                  <a:lnTo>
                    <a:pt x="11647601" y="1"/>
                  </a:lnTo>
                  <a:lnTo>
                    <a:pt x="3720985" y="0"/>
                  </a:lnTo>
                  <a:lnTo>
                    <a:pt x="0" y="37327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889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35</cp:revision>
  <dcterms:created xsi:type="dcterms:W3CDTF">2022-06-13T03:53:42Z</dcterms:created>
  <dcterms:modified xsi:type="dcterms:W3CDTF">2022-06-13T09:55:33Z</dcterms:modified>
</cp:coreProperties>
</file>