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0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rvice" id="{E13B2F0D-804D-4426-BCF6-CE1447601D91}">
          <p14:sldIdLst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A00"/>
    <a:srgbClr val="FFCC32"/>
    <a:srgbClr val="FFC000"/>
    <a:srgbClr val="FFFFFF"/>
    <a:srgbClr val="8CBD6B"/>
    <a:srgbClr val="5A8B39"/>
    <a:srgbClr val="70AD47"/>
    <a:srgbClr val="375C9E"/>
    <a:srgbClr val="698ED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119" d="100"/>
          <a:sy n="119" d="100"/>
        </p:scale>
        <p:origin x="1332" y="108"/>
      </p:cViewPr>
      <p:guideLst>
        <p:guide orient="horz" pos="11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11/06/2022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D3DB57-2374-F82C-32E5-21EFE4FB0CCD}"/>
              </a:ext>
            </a:extLst>
          </p:cNvPr>
          <p:cNvGrpSpPr/>
          <p:nvPr/>
        </p:nvGrpSpPr>
        <p:grpSpPr>
          <a:xfrm>
            <a:off x="1366659" y="3725416"/>
            <a:ext cx="1060499" cy="2784450"/>
            <a:chOff x="1691680" y="2084710"/>
            <a:chExt cx="1060499" cy="2784450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2DA4D440-1ED5-6B22-A5E5-E49A084FD47C}"/>
                </a:ext>
              </a:extLst>
            </p:cNvPr>
            <p:cNvGrpSpPr/>
            <p:nvPr/>
          </p:nvGrpSpPr>
          <p:grpSpPr>
            <a:xfrm>
              <a:off x="2555776" y="2084710"/>
              <a:ext cx="196403" cy="1920354"/>
              <a:chOff x="7452320" y="1940694"/>
              <a:chExt cx="196403" cy="1920354"/>
            </a:xfrm>
          </p:grpSpPr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45188F9D-BDF7-8E5A-1EC8-BF9B99CF08E8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F25D3946-D257-AA1B-94CF-B343AD7E2D81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E8C86723-07D8-518E-5D74-F0D19F25CCBB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0681E4F3-9ADC-77C7-9255-81D75610F03A}"/>
                </a:ext>
              </a:extLst>
            </p:cNvPr>
            <p:cNvGrpSpPr/>
            <p:nvPr/>
          </p:nvGrpSpPr>
          <p:grpSpPr>
            <a:xfrm>
              <a:off x="2447764" y="2192722"/>
              <a:ext cx="196403" cy="1920354"/>
              <a:chOff x="7452320" y="1940694"/>
              <a:chExt cx="196403" cy="1920354"/>
            </a:xfrm>
          </p:grpSpPr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C1B1C0A-3BB6-F101-0AD7-8B00100CEDCF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71D61424-E522-DB9E-43F3-FFBA2108D03D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27611705-C5D9-3D62-2D7E-DD562AF79759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3A5A86A2-F696-D747-7196-84A5A744F375}"/>
                </a:ext>
              </a:extLst>
            </p:cNvPr>
            <p:cNvGrpSpPr/>
            <p:nvPr/>
          </p:nvGrpSpPr>
          <p:grpSpPr>
            <a:xfrm>
              <a:off x="2339752" y="2300734"/>
              <a:ext cx="196403" cy="1920354"/>
              <a:chOff x="7452320" y="1940694"/>
              <a:chExt cx="196403" cy="1920354"/>
            </a:xfrm>
          </p:grpSpPr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E167A90A-3704-F3DC-8021-0DBB520F3F54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B8128E86-E81D-0AB8-71EF-340B816B6A91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06BE856C-F32A-F250-3585-BC670D2F5917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2D965210-28E6-5933-FEE9-76B31B876696}"/>
                </a:ext>
              </a:extLst>
            </p:cNvPr>
            <p:cNvGrpSpPr/>
            <p:nvPr/>
          </p:nvGrpSpPr>
          <p:grpSpPr>
            <a:xfrm>
              <a:off x="2231740" y="2408746"/>
              <a:ext cx="196403" cy="1920354"/>
              <a:chOff x="7452320" y="1940694"/>
              <a:chExt cx="196403" cy="1920354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31CD113A-63D6-21A8-1C01-F3BDCFC7FCDA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981F35D9-E5B0-0546-D490-356DCC5F39F5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BD3EC13D-F8AF-BB3F-A9D8-96F1F090B8F1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B06F4C6C-3C79-162A-6636-C71A29D6EE3A}"/>
                </a:ext>
              </a:extLst>
            </p:cNvPr>
            <p:cNvGrpSpPr/>
            <p:nvPr/>
          </p:nvGrpSpPr>
          <p:grpSpPr>
            <a:xfrm>
              <a:off x="2123728" y="2516758"/>
              <a:ext cx="196403" cy="1920354"/>
              <a:chOff x="7452320" y="1940694"/>
              <a:chExt cx="196403" cy="1920354"/>
            </a:xfrm>
          </p:grpSpPr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7F36DF22-CF39-9FEE-32AD-31C5B1711408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AA1FECE7-9969-116B-7127-2DCA0CD8DA82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783602CB-AD2D-607B-543E-7486BF7B0386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5D78CFD3-4E81-6A4A-8A38-BE6C59AE5004}"/>
                </a:ext>
              </a:extLst>
            </p:cNvPr>
            <p:cNvGrpSpPr/>
            <p:nvPr/>
          </p:nvGrpSpPr>
          <p:grpSpPr>
            <a:xfrm>
              <a:off x="2015716" y="2624770"/>
              <a:ext cx="196403" cy="1920354"/>
              <a:chOff x="7452320" y="1940694"/>
              <a:chExt cx="196403" cy="1920354"/>
            </a:xfrm>
          </p:grpSpPr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D9A43FF8-B909-E6B0-46B7-D376C7E0015F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3DF9AB69-011B-50E7-1352-3506102BF7C8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B5872387-D440-2AF9-B125-28FF31BEB3F6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A0CC8F2B-D261-7219-D86C-8633CD77F960}"/>
                </a:ext>
              </a:extLst>
            </p:cNvPr>
            <p:cNvGrpSpPr/>
            <p:nvPr/>
          </p:nvGrpSpPr>
          <p:grpSpPr>
            <a:xfrm>
              <a:off x="1907704" y="2732782"/>
              <a:ext cx="196403" cy="1920354"/>
              <a:chOff x="7452320" y="1940694"/>
              <a:chExt cx="196403" cy="1920354"/>
            </a:xfrm>
          </p:grpSpPr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584FA5-3F48-F0FA-2229-0ECBA58EF228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E894E57F-ED30-8BC0-F35D-A1D4FBE50B34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4FE70C40-E004-BAC7-0366-5979B9EBD598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58A1D7E5-B3A0-BCA8-0EAF-409FD345BA88}"/>
                </a:ext>
              </a:extLst>
            </p:cNvPr>
            <p:cNvGrpSpPr/>
            <p:nvPr/>
          </p:nvGrpSpPr>
          <p:grpSpPr>
            <a:xfrm>
              <a:off x="1799692" y="2840794"/>
              <a:ext cx="196403" cy="1920354"/>
              <a:chOff x="7452320" y="1940694"/>
              <a:chExt cx="196403" cy="1920354"/>
            </a:xfrm>
          </p:grpSpPr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98E1349A-F1E2-124D-9514-BAB5CBC88F18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91B53AA3-D3DF-CE9E-79C8-22329A6B7A53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F6E549CC-F23F-3FF3-C452-ADDA90227B68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65F22A96-455E-FD5D-9CD8-2A11BF73C606}"/>
                </a:ext>
              </a:extLst>
            </p:cNvPr>
            <p:cNvGrpSpPr/>
            <p:nvPr/>
          </p:nvGrpSpPr>
          <p:grpSpPr>
            <a:xfrm>
              <a:off x="1691680" y="2948806"/>
              <a:ext cx="196403" cy="1920354"/>
              <a:chOff x="7452320" y="1940694"/>
              <a:chExt cx="196403" cy="1920354"/>
            </a:xfrm>
          </p:grpSpPr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C9E6E45C-4D70-542A-B86E-9AC038A55A2F}"/>
                  </a:ext>
                </a:extLst>
              </p:cNvPr>
              <p:cNvSpPr/>
              <p:nvPr/>
            </p:nvSpPr>
            <p:spPr>
              <a:xfrm>
                <a:off x="7452320" y="1989048"/>
                <a:ext cx="144000" cy="1872000"/>
              </a:xfrm>
              <a:custGeom>
                <a:avLst/>
                <a:gdLst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4762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  <a:gd name="connsiteX0" fmla="*/ 0 w 147637"/>
                  <a:gd name="connsiteY0" fmla="*/ 0 h 1874044"/>
                  <a:gd name="connsiteX1" fmla="*/ 2381 w 147637"/>
                  <a:gd name="connsiteY1" fmla="*/ 1874044 h 1874044"/>
                  <a:gd name="connsiteX2" fmla="*/ 147637 w 147637"/>
                  <a:gd name="connsiteY2" fmla="*/ 1874044 h 1874044"/>
                  <a:gd name="connsiteX3" fmla="*/ 147637 w 147637"/>
                  <a:gd name="connsiteY3" fmla="*/ 0 h 1874044"/>
                  <a:gd name="connsiteX4" fmla="*/ 0 w 147637"/>
                  <a:gd name="connsiteY4" fmla="*/ 0 h 187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7" h="1874044">
                    <a:moveTo>
                      <a:pt x="0" y="0"/>
                    </a:moveTo>
                    <a:cubicBezTo>
                      <a:pt x="1587" y="624681"/>
                      <a:pt x="794" y="1249363"/>
                      <a:pt x="2381" y="1874044"/>
                    </a:cubicBezTo>
                    <a:lnTo>
                      <a:pt x="147637" y="1874044"/>
                    </a:lnTo>
                    <a:lnTo>
                      <a:pt x="1476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0C3B0E81-12AB-838A-5072-CEAABC78D289}"/>
                  </a:ext>
                </a:extLst>
              </p:cNvPr>
              <p:cNvSpPr/>
              <p:nvPr/>
            </p:nvSpPr>
            <p:spPr>
              <a:xfrm>
                <a:off x="7596336" y="1941761"/>
                <a:ext cx="52387" cy="1919287"/>
              </a:xfrm>
              <a:custGeom>
                <a:avLst/>
                <a:gdLst>
                  <a:gd name="connsiteX0" fmla="*/ 0 w 52387"/>
                  <a:gd name="connsiteY0" fmla="*/ 45243 h 1907381"/>
                  <a:gd name="connsiteX1" fmla="*/ 50006 w 52387"/>
                  <a:gd name="connsiteY1" fmla="*/ 0 h 1907381"/>
                  <a:gd name="connsiteX2" fmla="*/ 52387 w 52387"/>
                  <a:gd name="connsiteY2" fmla="*/ 1866900 h 1907381"/>
                  <a:gd name="connsiteX3" fmla="*/ 2381 w 52387"/>
                  <a:gd name="connsiteY3" fmla="*/ 1907381 h 1907381"/>
                  <a:gd name="connsiteX4" fmla="*/ 0 w 52387"/>
                  <a:gd name="connsiteY4" fmla="*/ 45243 h 1907381"/>
                  <a:gd name="connsiteX0" fmla="*/ 0 w 52387"/>
                  <a:gd name="connsiteY0" fmla="*/ 45243 h 1912143"/>
                  <a:gd name="connsiteX1" fmla="*/ 50006 w 52387"/>
                  <a:gd name="connsiteY1" fmla="*/ 0 h 1912143"/>
                  <a:gd name="connsiteX2" fmla="*/ 52387 w 52387"/>
                  <a:gd name="connsiteY2" fmla="*/ 1866900 h 1912143"/>
                  <a:gd name="connsiteX3" fmla="*/ 2381 w 52387"/>
                  <a:gd name="connsiteY3" fmla="*/ 1912143 h 1912143"/>
                  <a:gd name="connsiteX4" fmla="*/ 0 w 52387"/>
                  <a:gd name="connsiteY4" fmla="*/ 45243 h 1912143"/>
                  <a:gd name="connsiteX0" fmla="*/ 0 w 52387"/>
                  <a:gd name="connsiteY0" fmla="*/ 52387 h 1919287"/>
                  <a:gd name="connsiteX1" fmla="*/ 50006 w 52387"/>
                  <a:gd name="connsiteY1" fmla="*/ 0 h 1919287"/>
                  <a:gd name="connsiteX2" fmla="*/ 52387 w 52387"/>
                  <a:gd name="connsiteY2" fmla="*/ 1874044 h 1919287"/>
                  <a:gd name="connsiteX3" fmla="*/ 2381 w 52387"/>
                  <a:gd name="connsiteY3" fmla="*/ 1919287 h 1919287"/>
                  <a:gd name="connsiteX4" fmla="*/ 0 w 52387"/>
                  <a:gd name="connsiteY4" fmla="*/ 52387 h 1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" h="1919287">
                    <a:moveTo>
                      <a:pt x="0" y="52387"/>
                    </a:moveTo>
                    <a:lnTo>
                      <a:pt x="50006" y="0"/>
                    </a:lnTo>
                    <a:cubicBezTo>
                      <a:pt x="50800" y="622300"/>
                      <a:pt x="51593" y="1251744"/>
                      <a:pt x="52387" y="1874044"/>
                    </a:cubicBezTo>
                    <a:cubicBezTo>
                      <a:pt x="35718" y="1887538"/>
                      <a:pt x="19050" y="1905793"/>
                      <a:pt x="2381" y="1919287"/>
                    </a:cubicBezTo>
                    <a:cubicBezTo>
                      <a:pt x="1587" y="1298574"/>
                      <a:pt x="794" y="673100"/>
                      <a:pt x="0" y="52387"/>
                    </a:cubicBez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E6FCF11-7217-73F5-C68F-A4DB99C0435F}"/>
                  </a:ext>
                </a:extLst>
              </p:cNvPr>
              <p:cNvSpPr/>
              <p:nvPr/>
            </p:nvSpPr>
            <p:spPr>
              <a:xfrm>
                <a:off x="7452320" y="1940694"/>
                <a:ext cx="190800" cy="48146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FDEC6-9184-BB67-0660-18E29467D7C1}"/>
              </a:ext>
            </a:extLst>
          </p:cNvPr>
          <p:cNvGrpSpPr/>
          <p:nvPr/>
        </p:nvGrpSpPr>
        <p:grpSpPr>
          <a:xfrm>
            <a:off x="7201277" y="3418184"/>
            <a:ext cx="1060798" cy="2784228"/>
            <a:chOff x="5292080" y="2084932"/>
            <a:chExt cx="1060798" cy="2784228"/>
          </a:xfrm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D8D0FC0-0A94-6BD6-D5E2-0BE118028230}"/>
                </a:ext>
              </a:extLst>
            </p:cNvPr>
            <p:cNvGrpSpPr/>
            <p:nvPr/>
          </p:nvGrpSpPr>
          <p:grpSpPr>
            <a:xfrm>
              <a:off x="5292080" y="3813124"/>
              <a:ext cx="1060798" cy="1056036"/>
              <a:chOff x="6012160" y="932804"/>
              <a:chExt cx="1060798" cy="1056036"/>
            </a:xfrm>
          </p:grpSpPr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FD877975-5F57-A197-5CF6-461F2D327163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01297632-D1FA-49EB-B8F0-32BDD18AFDCA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A3927CE9-58F8-96CB-5DA6-2AFA96351CFB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3BBC5794-4DBA-D3B1-53F8-D99D585A3609}"/>
                </a:ext>
              </a:extLst>
            </p:cNvPr>
            <p:cNvGrpSpPr/>
            <p:nvPr/>
          </p:nvGrpSpPr>
          <p:grpSpPr>
            <a:xfrm>
              <a:off x="5292080" y="3597100"/>
              <a:ext cx="1060798" cy="1056036"/>
              <a:chOff x="6012160" y="932804"/>
              <a:chExt cx="1060798" cy="1056036"/>
            </a:xfrm>
          </p:grpSpPr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E3D366E0-7F47-7692-375E-21F96E7B3C6D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BF7FA89F-34B3-AEC7-802D-DB694B6E7381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0758DA2A-938A-325E-9512-FB62B824A2CE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4209F14D-9DCE-4ED0-84DD-C59F68D28534}"/>
                </a:ext>
              </a:extLst>
            </p:cNvPr>
            <p:cNvGrpSpPr/>
            <p:nvPr/>
          </p:nvGrpSpPr>
          <p:grpSpPr>
            <a:xfrm>
              <a:off x="5292080" y="3381076"/>
              <a:ext cx="1060798" cy="1056036"/>
              <a:chOff x="6012160" y="932804"/>
              <a:chExt cx="1060798" cy="1056036"/>
            </a:xfrm>
          </p:grpSpPr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4D71BD90-2C3F-2381-1848-8F0518D4550D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F6BE6B96-4DC1-C4B2-0EB5-1AD2B89900E9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551A2BCB-DCEE-8DF0-FE6F-90437EFB1F05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720C74BC-5025-36FC-59C5-B5E643D80301}"/>
                </a:ext>
              </a:extLst>
            </p:cNvPr>
            <p:cNvGrpSpPr/>
            <p:nvPr/>
          </p:nvGrpSpPr>
          <p:grpSpPr>
            <a:xfrm>
              <a:off x="5292080" y="3165052"/>
              <a:ext cx="1060798" cy="1056036"/>
              <a:chOff x="6012160" y="932804"/>
              <a:chExt cx="1060798" cy="1056036"/>
            </a:xfrm>
          </p:grpSpPr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21F3D960-D4DA-87D3-636D-4899D98DE394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487BF48D-84DF-E451-E55C-D8A3A0EC7941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8F1523C9-208F-3FCF-5D73-3611C88FF35B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C3C4DFB6-36F0-AE52-4872-92209748DE78}"/>
                </a:ext>
              </a:extLst>
            </p:cNvPr>
            <p:cNvGrpSpPr/>
            <p:nvPr/>
          </p:nvGrpSpPr>
          <p:grpSpPr>
            <a:xfrm>
              <a:off x="5292080" y="2949028"/>
              <a:ext cx="1060798" cy="1056036"/>
              <a:chOff x="6012160" y="932804"/>
              <a:chExt cx="1060798" cy="1056036"/>
            </a:xfrm>
          </p:grpSpPr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F0AC484A-C012-701B-07FD-A91F2CC246A3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A6D04918-F832-88E5-7B3D-3F9DF6A8BDB8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Rectangle 1093">
                <a:extLst>
                  <a:ext uri="{FF2B5EF4-FFF2-40B4-BE49-F238E27FC236}">
                    <a16:creationId xmlns:a16="http://schemas.microsoft.com/office/drawing/2014/main" id="{06654252-0F74-1400-650E-C75F3BC70323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2767353A-A65A-C1A2-C334-F7A757444FE5}"/>
                </a:ext>
              </a:extLst>
            </p:cNvPr>
            <p:cNvGrpSpPr/>
            <p:nvPr/>
          </p:nvGrpSpPr>
          <p:grpSpPr>
            <a:xfrm>
              <a:off x="5292080" y="2733004"/>
              <a:ext cx="1060798" cy="1056036"/>
              <a:chOff x="6012160" y="932804"/>
              <a:chExt cx="1060798" cy="1056036"/>
            </a:xfrm>
          </p:grpSpPr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1C81E46F-9CB9-D521-7EC8-31D13BDD208B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E752201F-03B2-A149-7CFE-673770E85149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06B0905A-96DD-4D09-2F38-294B6FA08884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9" name="Group 1098">
              <a:extLst>
                <a:ext uri="{FF2B5EF4-FFF2-40B4-BE49-F238E27FC236}">
                  <a16:creationId xmlns:a16="http://schemas.microsoft.com/office/drawing/2014/main" id="{8EF5A96A-77B1-F71B-EDBE-5F36D2A71BE0}"/>
                </a:ext>
              </a:extLst>
            </p:cNvPr>
            <p:cNvGrpSpPr/>
            <p:nvPr/>
          </p:nvGrpSpPr>
          <p:grpSpPr>
            <a:xfrm>
              <a:off x="5292080" y="2516980"/>
              <a:ext cx="1060798" cy="1056036"/>
              <a:chOff x="6012160" y="932804"/>
              <a:chExt cx="1060798" cy="1056036"/>
            </a:xfrm>
          </p:grpSpPr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AD31E833-5F8D-9D67-2E7C-5858C386F013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69BA0F6-2E47-DD95-3B22-7D85B86D21CC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498D0325-F6C9-58B9-9519-7F15DE03A1D6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CD1556AE-BD34-9D59-F3E6-FED6BDCBF771}"/>
                </a:ext>
              </a:extLst>
            </p:cNvPr>
            <p:cNvGrpSpPr/>
            <p:nvPr/>
          </p:nvGrpSpPr>
          <p:grpSpPr>
            <a:xfrm>
              <a:off x="5292080" y="2300956"/>
              <a:ext cx="1060798" cy="1056036"/>
              <a:chOff x="6012160" y="932804"/>
              <a:chExt cx="1060798" cy="1056036"/>
            </a:xfrm>
          </p:grpSpPr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C5E969DE-B88A-97E3-2F9A-EC2BB4B9B9A1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296B8B6D-E961-5900-0EA5-9B5983F6E6DF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706BDA6F-CCBE-4867-DB8B-6378F4B0634A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8DE8369B-6DC1-A144-203C-99C2277044ED}"/>
                </a:ext>
              </a:extLst>
            </p:cNvPr>
            <p:cNvGrpSpPr/>
            <p:nvPr/>
          </p:nvGrpSpPr>
          <p:grpSpPr>
            <a:xfrm>
              <a:off x="5292080" y="2084932"/>
              <a:ext cx="1060798" cy="1056036"/>
              <a:chOff x="6012160" y="932804"/>
              <a:chExt cx="1060798" cy="1056036"/>
            </a:xfrm>
          </p:grpSpPr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FB09C1D9-7431-06CB-5A11-3523DA689BDD}"/>
                  </a:ext>
                </a:extLst>
              </p:cNvPr>
              <p:cNvSpPr/>
              <p:nvPr/>
            </p:nvSpPr>
            <p:spPr>
              <a:xfrm>
                <a:off x="6156176" y="933945"/>
                <a:ext cx="916782" cy="1054895"/>
              </a:xfrm>
              <a:custGeom>
                <a:avLst/>
                <a:gdLst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14400 h 1059656"/>
                  <a:gd name="connsiteX1" fmla="*/ 2382 w 916782"/>
                  <a:gd name="connsiteY1" fmla="*/ 1059656 h 1059656"/>
                  <a:gd name="connsiteX2" fmla="*/ 916782 w 916782"/>
                  <a:gd name="connsiteY2" fmla="*/ 145256 h 1059656"/>
                  <a:gd name="connsiteX3" fmla="*/ 914400 w 916782"/>
                  <a:gd name="connsiteY3" fmla="*/ 0 h 1059656"/>
                  <a:gd name="connsiteX4" fmla="*/ 0 w 916782"/>
                  <a:gd name="connsiteY4" fmla="*/ 914400 h 1059656"/>
                  <a:gd name="connsiteX0" fmla="*/ 0 w 916782"/>
                  <a:gd name="connsiteY0" fmla="*/ 912019 h 1057275"/>
                  <a:gd name="connsiteX1" fmla="*/ 2382 w 916782"/>
                  <a:gd name="connsiteY1" fmla="*/ 1057275 h 1057275"/>
                  <a:gd name="connsiteX2" fmla="*/ 916782 w 916782"/>
                  <a:gd name="connsiteY2" fmla="*/ 142875 h 1057275"/>
                  <a:gd name="connsiteX3" fmla="*/ 914400 w 916782"/>
                  <a:gd name="connsiteY3" fmla="*/ 0 h 1057275"/>
                  <a:gd name="connsiteX4" fmla="*/ 0 w 916782"/>
                  <a:gd name="connsiteY4" fmla="*/ 912019 h 1057275"/>
                  <a:gd name="connsiteX0" fmla="*/ 0 w 916782"/>
                  <a:gd name="connsiteY0" fmla="*/ 907257 h 1052513"/>
                  <a:gd name="connsiteX1" fmla="*/ 2382 w 916782"/>
                  <a:gd name="connsiteY1" fmla="*/ 1052513 h 1052513"/>
                  <a:gd name="connsiteX2" fmla="*/ 916782 w 916782"/>
                  <a:gd name="connsiteY2" fmla="*/ 138113 h 1052513"/>
                  <a:gd name="connsiteX3" fmla="*/ 914400 w 916782"/>
                  <a:gd name="connsiteY3" fmla="*/ 0 h 1052513"/>
                  <a:gd name="connsiteX4" fmla="*/ 0 w 916782"/>
                  <a:gd name="connsiteY4" fmla="*/ 907257 h 1052513"/>
                  <a:gd name="connsiteX0" fmla="*/ 0 w 916782"/>
                  <a:gd name="connsiteY0" fmla="*/ 912020 h 1057276"/>
                  <a:gd name="connsiteX1" fmla="*/ 2382 w 916782"/>
                  <a:gd name="connsiteY1" fmla="*/ 1057276 h 1057276"/>
                  <a:gd name="connsiteX2" fmla="*/ 916782 w 916782"/>
                  <a:gd name="connsiteY2" fmla="*/ 142876 h 1057276"/>
                  <a:gd name="connsiteX3" fmla="*/ 914400 w 916782"/>
                  <a:gd name="connsiteY3" fmla="*/ 0 h 1057276"/>
                  <a:gd name="connsiteX4" fmla="*/ 0 w 916782"/>
                  <a:gd name="connsiteY4" fmla="*/ 912020 h 1057276"/>
                  <a:gd name="connsiteX0" fmla="*/ 0 w 916782"/>
                  <a:gd name="connsiteY0" fmla="*/ 909639 h 1054895"/>
                  <a:gd name="connsiteX1" fmla="*/ 2382 w 916782"/>
                  <a:gd name="connsiteY1" fmla="*/ 1054895 h 1054895"/>
                  <a:gd name="connsiteX2" fmla="*/ 916782 w 916782"/>
                  <a:gd name="connsiteY2" fmla="*/ 140495 h 1054895"/>
                  <a:gd name="connsiteX3" fmla="*/ 914400 w 916782"/>
                  <a:gd name="connsiteY3" fmla="*/ 0 h 1054895"/>
                  <a:gd name="connsiteX4" fmla="*/ 0 w 916782"/>
                  <a:gd name="connsiteY4" fmla="*/ 909639 h 1054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782" h="1054895">
                    <a:moveTo>
                      <a:pt x="0" y="909639"/>
                    </a:moveTo>
                    <a:lnTo>
                      <a:pt x="2382" y="1054895"/>
                    </a:lnTo>
                    <a:lnTo>
                      <a:pt x="916782" y="140495"/>
                    </a:lnTo>
                    <a:lnTo>
                      <a:pt x="914400" y="0"/>
                    </a:lnTo>
                    <a:lnTo>
                      <a:pt x="0" y="909639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E006C2A8-B9A4-B2C4-3EBD-DB4406B9C008}"/>
                  </a:ext>
                </a:extLst>
              </p:cNvPr>
              <p:cNvSpPr/>
              <p:nvPr/>
            </p:nvSpPr>
            <p:spPr>
              <a:xfrm>
                <a:off x="6012160" y="932804"/>
                <a:ext cx="1054894" cy="912020"/>
              </a:xfrm>
              <a:custGeom>
                <a:avLst/>
                <a:gdLst>
                  <a:gd name="connsiteX0" fmla="*/ 0 w 1057275"/>
                  <a:gd name="connsiteY0" fmla="*/ 909638 h 909638"/>
                  <a:gd name="connsiteX1" fmla="*/ 147637 w 1057275"/>
                  <a:gd name="connsiteY1" fmla="*/ 909638 h 909638"/>
                  <a:gd name="connsiteX2" fmla="*/ 1057275 w 1057275"/>
                  <a:gd name="connsiteY2" fmla="*/ 0 h 909638"/>
                  <a:gd name="connsiteX3" fmla="*/ 907256 w 1057275"/>
                  <a:gd name="connsiteY3" fmla="*/ 0 h 909638"/>
                  <a:gd name="connsiteX4" fmla="*/ 0 w 1057275"/>
                  <a:gd name="connsiteY4" fmla="*/ 909638 h 909638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7275"/>
                  <a:gd name="connsiteY0" fmla="*/ 912020 h 912020"/>
                  <a:gd name="connsiteX1" fmla="*/ 147637 w 1057275"/>
                  <a:gd name="connsiteY1" fmla="*/ 912020 h 912020"/>
                  <a:gd name="connsiteX2" fmla="*/ 1057275 w 1057275"/>
                  <a:gd name="connsiteY2" fmla="*/ 2382 h 912020"/>
                  <a:gd name="connsiteX3" fmla="*/ 907256 w 1057275"/>
                  <a:gd name="connsiteY3" fmla="*/ 0 h 912020"/>
                  <a:gd name="connsiteX4" fmla="*/ 0 w 1057275"/>
                  <a:gd name="connsiteY4" fmla="*/ 912020 h 912020"/>
                  <a:gd name="connsiteX0" fmla="*/ 0 w 1059656"/>
                  <a:gd name="connsiteY0" fmla="*/ 912020 h 912020"/>
                  <a:gd name="connsiteX1" fmla="*/ 147637 w 1059656"/>
                  <a:gd name="connsiteY1" fmla="*/ 912020 h 912020"/>
                  <a:gd name="connsiteX2" fmla="*/ 1059656 w 1059656"/>
                  <a:gd name="connsiteY2" fmla="*/ 1 h 912020"/>
                  <a:gd name="connsiteX3" fmla="*/ 907256 w 1059656"/>
                  <a:gd name="connsiteY3" fmla="*/ 0 h 912020"/>
                  <a:gd name="connsiteX4" fmla="*/ 0 w 1059656"/>
                  <a:gd name="connsiteY4" fmla="*/ 912020 h 912020"/>
                  <a:gd name="connsiteX0" fmla="*/ 0 w 1054894"/>
                  <a:gd name="connsiteY0" fmla="*/ 912020 h 912020"/>
                  <a:gd name="connsiteX1" fmla="*/ 147637 w 1054894"/>
                  <a:gd name="connsiteY1" fmla="*/ 912020 h 912020"/>
                  <a:gd name="connsiteX2" fmla="*/ 1054894 w 1054894"/>
                  <a:gd name="connsiteY2" fmla="*/ 1 h 912020"/>
                  <a:gd name="connsiteX3" fmla="*/ 907256 w 1054894"/>
                  <a:gd name="connsiteY3" fmla="*/ 0 h 912020"/>
                  <a:gd name="connsiteX4" fmla="*/ 0 w 1054894"/>
                  <a:gd name="connsiteY4" fmla="*/ 912020 h 91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4894" h="912020">
                    <a:moveTo>
                      <a:pt x="0" y="912020"/>
                    </a:moveTo>
                    <a:lnTo>
                      <a:pt x="147637" y="912020"/>
                    </a:lnTo>
                    <a:lnTo>
                      <a:pt x="1054894" y="1"/>
                    </a:lnTo>
                    <a:lnTo>
                      <a:pt x="907256" y="0"/>
                    </a:lnTo>
                    <a:lnTo>
                      <a:pt x="0" y="912020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E2D5046A-20B0-1D9C-AF3B-8F15ADE66931}"/>
                  </a:ext>
                </a:extLst>
              </p:cNvPr>
              <p:cNvSpPr/>
              <p:nvPr/>
            </p:nvSpPr>
            <p:spPr>
              <a:xfrm>
                <a:off x="6012160" y="1846186"/>
                <a:ext cx="142654" cy="1426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CC2EB37E-FE1D-716A-0E5C-698F1F64BE4D}"/>
              </a:ext>
            </a:extLst>
          </p:cNvPr>
          <p:cNvGrpSpPr/>
          <p:nvPr/>
        </p:nvGrpSpPr>
        <p:grpSpPr>
          <a:xfrm>
            <a:off x="712177" y="3371495"/>
            <a:ext cx="196403" cy="1920354"/>
            <a:chOff x="7452320" y="1940694"/>
            <a:chExt cx="196403" cy="1920354"/>
          </a:xfrm>
        </p:grpSpPr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CBACC33C-3A0D-573F-6DC8-A37C7A4B51BD}"/>
                </a:ext>
              </a:extLst>
            </p:cNvPr>
            <p:cNvSpPr/>
            <p:nvPr/>
          </p:nvSpPr>
          <p:spPr>
            <a:xfrm>
              <a:off x="7452320" y="1989048"/>
              <a:ext cx="144000" cy="1872000"/>
            </a:xfrm>
            <a:custGeom>
              <a:avLst/>
              <a:gdLst>
                <a:gd name="connsiteX0" fmla="*/ 0 w 147637"/>
                <a:gd name="connsiteY0" fmla="*/ 0 h 1874044"/>
                <a:gd name="connsiteX1" fmla="*/ 4762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  <a:gd name="connsiteX0" fmla="*/ 0 w 147637"/>
                <a:gd name="connsiteY0" fmla="*/ 0 h 1874044"/>
                <a:gd name="connsiteX1" fmla="*/ 4762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  <a:gd name="connsiteX0" fmla="*/ 0 w 147637"/>
                <a:gd name="connsiteY0" fmla="*/ 0 h 1874044"/>
                <a:gd name="connsiteX1" fmla="*/ 2381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" h="1874044">
                  <a:moveTo>
                    <a:pt x="0" y="0"/>
                  </a:moveTo>
                  <a:cubicBezTo>
                    <a:pt x="1587" y="624681"/>
                    <a:pt x="794" y="1249363"/>
                    <a:pt x="2381" y="1874044"/>
                  </a:cubicBezTo>
                  <a:lnTo>
                    <a:pt x="147637" y="1874044"/>
                  </a:lnTo>
                  <a:lnTo>
                    <a:pt x="1476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1E20CD21-1B90-EBAE-C631-98F48717FC5C}"/>
                </a:ext>
              </a:extLst>
            </p:cNvPr>
            <p:cNvSpPr/>
            <p:nvPr/>
          </p:nvSpPr>
          <p:spPr>
            <a:xfrm>
              <a:off x="7596336" y="1941761"/>
              <a:ext cx="52387" cy="1919287"/>
            </a:xfrm>
            <a:custGeom>
              <a:avLst/>
              <a:gdLst>
                <a:gd name="connsiteX0" fmla="*/ 0 w 52387"/>
                <a:gd name="connsiteY0" fmla="*/ 45243 h 1907381"/>
                <a:gd name="connsiteX1" fmla="*/ 50006 w 52387"/>
                <a:gd name="connsiteY1" fmla="*/ 0 h 1907381"/>
                <a:gd name="connsiteX2" fmla="*/ 52387 w 52387"/>
                <a:gd name="connsiteY2" fmla="*/ 1866900 h 1907381"/>
                <a:gd name="connsiteX3" fmla="*/ 2381 w 52387"/>
                <a:gd name="connsiteY3" fmla="*/ 1907381 h 1907381"/>
                <a:gd name="connsiteX4" fmla="*/ 0 w 52387"/>
                <a:gd name="connsiteY4" fmla="*/ 45243 h 1907381"/>
                <a:gd name="connsiteX0" fmla="*/ 0 w 52387"/>
                <a:gd name="connsiteY0" fmla="*/ 45243 h 1912143"/>
                <a:gd name="connsiteX1" fmla="*/ 50006 w 52387"/>
                <a:gd name="connsiteY1" fmla="*/ 0 h 1912143"/>
                <a:gd name="connsiteX2" fmla="*/ 52387 w 52387"/>
                <a:gd name="connsiteY2" fmla="*/ 1866900 h 1912143"/>
                <a:gd name="connsiteX3" fmla="*/ 2381 w 52387"/>
                <a:gd name="connsiteY3" fmla="*/ 1912143 h 1912143"/>
                <a:gd name="connsiteX4" fmla="*/ 0 w 52387"/>
                <a:gd name="connsiteY4" fmla="*/ 45243 h 1912143"/>
                <a:gd name="connsiteX0" fmla="*/ 0 w 52387"/>
                <a:gd name="connsiteY0" fmla="*/ 52387 h 1919287"/>
                <a:gd name="connsiteX1" fmla="*/ 50006 w 52387"/>
                <a:gd name="connsiteY1" fmla="*/ 0 h 1919287"/>
                <a:gd name="connsiteX2" fmla="*/ 52387 w 52387"/>
                <a:gd name="connsiteY2" fmla="*/ 1874044 h 1919287"/>
                <a:gd name="connsiteX3" fmla="*/ 2381 w 52387"/>
                <a:gd name="connsiteY3" fmla="*/ 1919287 h 1919287"/>
                <a:gd name="connsiteX4" fmla="*/ 0 w 52387"/>
                <a:gd name="connsiteY4" fmla="*/ 52387 h 1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1919287">
                  <a:moveTo>
                    <a:pt x="0" y="52387"/>
                  </a:moveTo>
                  <a:lnTo>
                    <a:pt x="50006" y="0"/>
                  </a:lnTo>
                  <a:cubicBezTo>
                    <a:pt x="50800" y="622300"/>
                    <a:pt x="51593" y="1251744"/>
                    <a:pt x="52387" y="1874044"/>
                  </a:cubicBezTo>
                  <a:cubicBezTo>
                    <a:pt x="35718" y="1887538"/>
                    <a:pt x="19050" y="1905793"/>
                    <a:pt x="2381" y="1919287"/>
                  </a:cubicBezTo>
                  <a:cubicBezTo>
                    <a:pt x="1587" y="1298574"/>
                    <a:pt x="794" y="673100"/>
                    <a:pt x="0" y="52387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309DFFC3-A988-C27B-377B-6B27E8C7F15D}"/>
                </a:ext>
              </a:extLst>
            </p:cNvPr>
            <p:cNvSpPr/>
            <p:nvPr/>
          </p:nvSpPr>
          <p:spPr>
            <a:xfrm>
              <a:off x="7452320" y="1940694"/>
              <a:ext cx="190800" cy="48146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E078957F-06ED-8927-F318-8310ACA21F5B}"/>
              </a:ext>
            </a:extLst>
          </p:cNvPr>
          <p:cNvGrpSpPr/>
          <p:nvPr/>
        </p:nvGrpSpPr>
        <p:grpSpPr>
          <a:xfrm>
            <a:off x="6777905" y="2088237"/>
            <a:ext cx="1060798" cy="1056036"/>
            <a:chOff x="6012160" y="932804"/>
            <a:chExt cx="1060798" cy="1056036"/>
          </a:xfrm>
        </p:grpSpPr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8298D1CA-50D7-135A-60BA-22F3BEC22649}"/>
                </a:ext>
              </a:extLst>
            </p:cNvPr>
            <p:cNvSpPr/>
            <p:nvPr/>
          </p:nvSpPr>
          <p:spPr>
            <a:xfrm>
              <a:off x="6156176" y="933945"/>
              <a:ext cx="916782" cy="1054895"/>
            </a:xfrm>
            <a:custGeom>
              <a:avLst/>
              <a:gdLst>
                <a:gd name="connsiteX0" fmla="*/ 0 w 916782"/>
                <a:gd name="connsiteY0" fmla="*/ 912019 h 1057275"/>
                <a:gd name="connsiteX1" fmla="*/ 2382 w 916782"/>
                <a:gd name="connsiteY1" fmla="*/ 1057275 h 1057275"/>
                <a:gd name="connsiteX2" fmla="*/ 916782 w 916782"/>
                <a:gd name="connsiteY2" fmla="*/ 142875 h 1057275"/>
                <a:gd name="connsiteX3" fmla="*/ 914400 w 916782"/>
                <a:gd name="connsiteY3" fmla="*/ 0 h 1057275"/>
                <a:gd name="connsiteX4" fmla="*/ 0 w 916782"/>
                <a:gd name="connsiteY4" fmla="*/ 912019 h 1057275"/>
                <a:gd name="connsiteX0" fmla="*/ 0 w 916782"/>
                <a:gd name="connsiteY0" fmla="*/ 914400 h 1059656"/>
                <a:gd name="connsiteX1" fmla="*/ 2382 w 916782"/>
                <a:gd name="connsiteY1" fmla="*/ 1059656 h 1059656"/>
                <a:gd name="connsiteX2" fmla="*/ 916782 w 916782"/>
                <a:gd name="connsiteY2" fmla="*/ 145256 h 1059656"/>
                <a:gd name="connsiteX3" fmla="*/ 914400 w 916782"/>
                <a:gd name="connsiteY3" fmla="*/ 0 h 1059656"/>
                <a:gd name="connsiteX4" fmla="*/ 0 w 916782"/>
                <a:gd name="connsiteY4" fmla="*/ 914400 h 1059656"/>
                <a:gd name="connsiteX0" fmla="*/ 0 w 916782"/>
                <a:gd name="connsiteY0" fmla="*/ 912019 h 1057275"/>
                <a:gd name="connsiteX1" fmla="*/ 2382 w 916782"/>
                <a:gd name="connsiteY1" fmla="*/ 1057275 h 1057275"/>
                <a:gd name="connsiteX2" fmla="*/ 916782 w 916782"/>
                <a:gd name="connsiteY2" fmla="*/ 142875 h 1057275"/>
                <a:gd name="connsiteX3" fmla="*/ 914400 w 916782"/>
                <a:gd name="connsiteY3" fmla="*/ 0 h 1057275"/>
                <a:gd name="connsiteX4" fmla="*/ 0 w 916782"/>
                <a:gd name="connsiteY4" fmla="*/ 912019 h 1057275"/>
                <a:gd name="connsiteX0" fmla="*/ 0 w 916782"/>
                <a:gd name="connsiteY0" fmla="*/ 907257 h 1052513"/>
                <a:gd name="connsiteX1" fmla="*/ 2382 w 916782"/>
                <a:gd name="connsiteY1" fmla="*/ 1052513 h 1052513"/>
                <a:gd name="connsiteX2" fmla="*/ 916782 w 916782"/>
                <a:gd name="connsiteY2" fmla="*/ 138113 h 1052513"/>
                <a:gd name="connsiteX3" fmla="*/ 914400 w 916782"/>
                <a:gd name="connsiteY3" fmla="*/ 0 h 1052513"/>
                <a:gd name="connsiteX4" fmla="*/ 0 w 916782"/>
                <a:gd name="connsiteY4" fmla="*/ 907257 h 1052513"/>
                <a:gd name="connsiteX0" fmla="*/ 0 w 916782"/>
                <a:gd name="connsiteY0" fmla="*/ 912020 h 1057276"/>
                <a:gd name="connsiteX1" fmla="*/ 2382 w 916782"/>
                <a:gd name="connsiteY1" fmla="*/ 1057276 h 1057276"/>
                <a:gd name="connsiteX2" fmla="*/ 916782 w 916782"/>
                <a:gd name="connsiteY2" fmla="*/ 142876 h 1057276"/>
                <a:gd name="connsiteX3" fmla="*/ 914400 w 916782"/>
                <a:gd name="connsiteY3" fmla="*/ 0 h 1057276"/>
                <a:gd name="connsiteX4" fmla="*/ 0 w 916782"/>
                <a:gd name="connsiteY4" fmla="*/ 912020 h 1057276"/>
                <a:gd name="connsiteX0" fmla="*/ 0 w 916782"/>
                <a:gd name="connsiteY0" fmla="*/ 909639 h 1054895"/>
                <a:gd name="connsiteX1" fmla="*/ 2382 w 916782"/>
                <a:gd name="connsiteY1" fmla="*/ 1054895 h 1054895"/>
                <a:gd name="connsiteX2" fmla="*/ 916782 w 916782"/>
                <a:gd name="connsiteY2" fmla="*/ 140495 h 1054895"/>
                <a:gd name="connsiteX3" fmla="*/ 914400 w 916782"/>
                <a:gd name="connsiteY3" fmla="*/ 0 h 1054895"/>
                <a:gd name="connsiteX4" fmla="*/ 0 w 916782"/>
                <a:gd name="connsiteY4" fmla="*/ 909639 h 105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782" h="1054895">
                  <a:moveTo>
                    <a:pt x="0" y="909639"/>
                  </a:moveTo>
                  <a:lnTo>
                    <a:pt x="2382" y="1054895"/>
                  </a:lnTo>
                  <a:lnTo>
                    <a:pt x="916782" y="140495"/>
                  </a:lnTo>
                  <a:lnTo>
                    <a:pt x="914400" y="0"/>
                  </a:lnTo>
                  <a:lnTo>
                    <a:pt x="0" y="909639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908200AD-1F6E-877F-50C3-8B0817734396}"/>
                </a:ext>
              </a:extLst>
            </p:cNvPr>
            <p:cNvSpPr/>
            <p:nvPr/>
          </p:nvSpPr>
          <p:spPr>
            <a:xfrm>
              <a:off x="6012160" y="932804"/>
              <a:ext cx="1054894" cy="912020"/>
            </a:xfrm>
            <a:custGeom>
              <a:avLst/>
              <a:gdLst>
                <a:gd name="connsiteX0" fmla="*/ 0 w 1057275"/>
                <a:gd name="connsiteY0" fmla="*/ 909638 h 909638"/>
                <a:gd name="connsiteX1" fmla="*/ 147637 w 1057275"/>
                <a:gd name="connsiteY1" fmla="*/ 909638 h 909638"/>
                <a:gd name="connsiteX2" fmla="*/ 1057275 w 1057275"/>
                <a:gd name="connsiteY2" fmla="*/ 0 h 909638"/>
                <a:gd name="connsiteX3" fmla="*/ 907256 w 1057275"/>
                <a:gd name="connsiteY3" fmla="*/ 0 h 909638"/>
                <a:gd name="connsiteX4" fmla="*/ 0 w 1057275"/>
                <a:gd name="connsiteY4" fmla="*/ 909638 h 909638"/>
                <a:gd name="connsiteX0" fmla="*/ 0 w 1057275"/>
                <a:gd name="connsiteY0" fmla="*/ 912020 h 912020"/>
                <a:gd name="connsiteX1" fmla="*/ 147637 w 1057275"/>
                <a:gd name="connsiteY1" fmla="*/ 912020 h 912020"/>
                <a:gd name="connsiteX2" fmla="*/ 1057275 w 1057275"/>
                <a:gd name="connsiteY2" fmla="*/ 2382 h 912020"/>
                <a:gd name="connsiteX3" fmla="*/ 907256 w 1057275"/>
                <a:gd name="connsiteY3" fmla="*/ 0 h 912020"/>
                <a:gd name="connsiteX4" fmla="*/ 0 w 1057275"/>
                <a:gd name="connsiteY4" fmla="*/ 912020 h 912020"/>
                <a:gd name="connsiteX0" fmla="*/ 0 w 1057275"/>
                <a:gd name="connsiteY0" fmla="*/ 912020 h 912020"/>
                <a:gd name="connsiteX1" fmla="*/ 147637 w 1057275"/>
                <a:gd name="connsiteY1" fmla="*/ 912020 h 912020"/>
                <a:gd name="connsiteX2" fmla="*/ 1057275 w 1057275"/>
                <a:gd name="connsiteY2" fmla="*/ 2382 h 912020"/>
                <a:gd name="connsiteX3" fmla="*/ 907256 w 1057275"/>
                <a:gd name="connsiteY3" fmla="*/ 0 h 912020"/>
                <a:gd name="connsiteX4" fmla="*/ 0 w 1057275"/>
                <a:gd name="connsiteY4" fmla="*/ 912020 h 912020"/>
                <a:gd name="connsiteX0" fmla="*/ 0 w 1059656"/>
                <a:gd name="connsiteY0" fmla="*/ 912020 h 912020"/>
                <a:gd name="connsiteX1" fmla="*/ 147637 w 1059656"/>
                <a:gd name="connsiteY1" fmla="*/ 912020 h 912020"/>
                <a:gd name="connsiteX2" fmla="*/ 1059656 w 1059656"/>
                <a:gd name="connsiteY2" fmla="*/ 1 h 912020"/>
                <a:gd name="connsiteX3" fmla="*/ 907256 w 1059656"/>
                <a:gd name="connsiteY3" fmla="*/ 0 h 912020"/>
                <a:gd name="connsiteX4" fmla="*/ 0 w 1059656"/>
                <a:gd name="connsiteY4" fmla="*/ 912020 h 912020"/>
                <a:gd name="connsiteX0" fmla="*/ 0 w 1054894"/>
                <a:gd name="connsiteY0" fmla="*/ 912020 h 912020"/>
                <a:gd name="connsiteX1" fmla="*/ 147637 w 1054894"/>
                <a:gd name="connsiteY1" fmla="*/ 912020 h 912020"/>
                <a:gd name="connsiteX2" fmla="*/ 1054894 w 1054894"/>
                <a:gd name="connsiteY2" fmla="*/ 1 h 912020"/>
                <a:gd name="connsiteX3" fmla="*/ 907256 w 1054894"/>
                <a:gd name="connsiteY3" fmla="*/ 0 h 912020"/>
                <a:gd name="connsiteX4" fmla="*/ 0 w 1054894"/>
                <a:gd name="connsiteY4" fmla="*/ 912020 h 91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94" h="912020">
                  <a:moveTo>
                    <a:pt x="0" y="912020"/>
                  </a:moveTo>
                  <a:lnTo>
                    <a:pt x="147637" y="912020"/>
                  </a:lnTo>
                  <a:lnTo>
                    <a:pt x="1054894" y="1"/>
                  </a:lnTo>
                  <a:lnTo>
                    <a:pt x="907256" y="0"/>
                  </a:lnTo>
                  <a:lnTo>
                    <a:pt x="0" y="91202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6470D321-C074-4BFD-1B06-11BDBC009DA0}"/>
                </a:ext>
              </a:extLst>
            </p:cNvPr>
            <p:cNvSpPr/>
            <p:nvPr/>
          </p:nvSpPr>
          <p:spPr>
            <a:xfrm>
              <a:off x="6012160" y="1846186"/>
              <a:ext cx="142654" cy="1426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76E3BE11-8CE4-B9D6-389F-953852652921}"/>
              </a:ext>
            </a:extLst>
          </p:cNvPr>
          <p:cNvGrpSpPr/>
          <p:nvPr/>
        </p:nvGrpSpPr>
        <p:grpSpPr>
          <a:xfrm>
            <a:off x="2411760" y="1077960"/>
            <a:ext cx="190800" cy="190800"/>
            <a:chOff x="4788000" y="2943000"/>
            <a:chExt cx="1926000" cy="1926000"/>
          </a:xfrm>
        </p:grpSpPr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FD708BD7-E7D1-E416-BD54-4143F58E4194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BA777A7C-DB73-B3BF-3B40-E00B2D9EBE03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FA2DBCB-A399-CD23-09AB-481C4B328D6D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2" name="Group 1451">
            <a:extLst>
              <a:ext uri="{FF2B5EF4-FFF2-40B4-BE49-F238E27FC236}">
                <a16:creationId xmlns:a16="http://schemas.microsoft.com/office/drawing/2014/main" id="{A95DF337-9CCF-975D-659D-A0DA89AA4BB8}"/>
              </a:ext>
            </a:extLst>
          </p:cNvPr>
          <p:cNvGrpSpPr/>
          <p:nvPr/>
        </p:nvGrpSpPr>
        <p:grpSpPr>
          <a:xfrm>
            <a:off x="6213346" y="4329100"/>
            <a:ext cx="190800" cy="190800"/>
            <a:chOff x="4788000" y="2943000"/>
            <a:chExt cx="1926000" cy="1926000"/>
          </a:xfrm>
        </p:grpSpPr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4BE77F3F-94D2-F3EF-D2E7-38B72B239F1F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4F4ACD96-AC9B-A402-FA14-695D108D83A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567A8684-6A1D-266A-D3BF-9155F973633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E888A66B-E285-63AD-C4B5-E3C760DBC092}"/>
              </a:ext>
            </a:extLst>
          </p:cNvPr>
          <p:cNvGrpSpPr/>
          <p:nvPr/>
        </p:nvGrpSpPr>
        <p:grpSpPr>
          <a:xfrm>
            <a:off x="6105334" y="4437112"/>
            <a:ext cx="190800" cy="190800"/>
            <a:chOff x="4788000" y="2943000"/>
            <a:chExt cx="1926000" cy="1926000"/>
          </a:xfrm>
        </p:grpSpPr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F2CF1BCC-403C-A007-7D80-7AF1CEFF01D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1" name="Rectangle 1770">
              <a:extLst>
                <a:ext uri="{FF2B5EF4-FFF2-40B4-BE49-F238E27FC236}">
                  <a16:creationId xmlns:a16="http://schemas.microsoft.com/office/drawing/2014/main" id="{3BC64854-877C-7728-806E-C2DD89200BBE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D200B84C-36A4-A5AC-C872-C6E2DE7D8A55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4" name="Group 1453">
            <a:extLst>
              <a:ext uri="{FF2B5EF4-FFF2-40B4-BE49-F238E27FC236}">
                <a16:creationId xmlns:a16="http://schemas.microsoft.com/office/drawing/2014/main" id="{98FABEF9-4E69-DEAF-A2D1-36ABFB77C3AD}"/>
              </a:ext>
            </a:extLst>
          </p:cNvPr>
          <p:cNvGrpSpPr/>
          <p:nvPr/>
        </p:nvGrpSpPr>
        <p:grpSpPr>
          <a:xfrm>
            <a:off x="5997322" y="4545124"/>
            <a:ext cx="190800" cy="190800"/>
            <a:chOff x="4788000" y="2943000"/>
            <a:chExt cx="1926000" cy="1926000"/>
          </a:xfrm>
        </p:grpSpPr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5682AEB2-BA84-1E77-6234-78A31DCBD0A8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8" name="Rectangle 1767">
              <a:extLst>
                <a:ext uri="{FF2B5EF4-FFF2-40B4-BE49-F238E27FC236}">
                  <a16:creationId xmlns:a16="http://schemas.microsoft.com/office/drawing/2014/main" id="{311AD160-1F08-1B68-FB8F-56179BFBB81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B43E36F7-C661-9881-1080-F3D7301F31A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5" name="Group 1454">
            <a:extLst>
              <a:ext uri="{FF2B5EF4-FFF2-40B4-BE49-F238E27FC236}">
                <a16:creationId xmlns:a16="http://schemas.microsoft.com/office/drawing/2014/main" id="{9E3ABC6C-FBFB-8AAB-1FBC-6172513A3FC8}"/>
              </a:ext>
            </a:extLst>
          </p:cNvPr>
          <p:cNvGrpSpPr/>
          <p:nvPr/>
        </p:nvGrpSpPr>
        <p:grpSpPr>
          <a:xfrm>
            <a:off x="5889310" y="4653136"/>
            <a:ext cx="190800" cy="190800"/>
            <a:chOff x="4788000" y="2943000"/>
            <a:chExt cx="1926000" cy="1926000"/>
          </a:xfrm>
        </p:grpSpPr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F297633D-68DA-2C6F-8C47-C4F34C41C1A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5" name="Rectangle 1764">
              <a:extLst>
                <a:ext uri="{FF2B5EF4-FFF2-40B4-BE49-F238E27FC236}">
                  <a16:creationId xmlns:a16="http://schemas.microsoft.com/office/drawing/2014/main" id="{02C35C81-74A0-E23C-587D-07C17BCFCEB6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09235FBE-28FE-D48F-FA32-4FF9FAB8C051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6" name="Group 1455">
            <a:extLst>
              <a:ext uri="{FF2B5EF4-FFF2-40B4-BE49-F238E27FC236}">
                <a16:creationId xmlns:a16="http://schemas.microsoft.com/office/drawing/2014/main" id="{DB9D57D8-A06D-8D90-6A81-C0B46C153685}"/>
              </a:ext>
            </a:extLst>
          </p:cNvPr>
          <p:cNvGrpSpPr/>
          <p:nvPr/>
        </p:nvGrpSpPr>
        <p:grpSpPr>
          <a:xfrm>
            <a:off x="5781298" y="4761148"/>
            <a:ext cx="190800" cy="190800"/>
            <a:chOff x="4788000" y="2943000"/>
            <a:chExt cx="1926000" cy="1926000"/>
          </a:xfrm>
        </p:grpSpPr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9E93B86B-242F-4FB7-F8AE-A3F97C7DBBBA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2" name="Rectangle 1761">
              <a:extLst>
                <a:ext uri="{FF2B5EF4-FFF2-40B4-BE49-F238E27FC236}">
                  <a16:creationId xmlns:a16="http://schemas.microsoft.com/office/drawing/2014/main" id="{A4C9050B-DE27-51CB-6A5C-ECADAEAC2ED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11396225-0FD2-BA32-1976-F43A0506C80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7" name="Group 1456">
            <a:extLst>
              <a:ext uri="{FF2B5EF4-FFF2-40B4-BE49-F238E27FC236}">
                <a16:creationId xmlns:a16="http://schemas.microsoft.com/office/drawing/2014/main" id="{D758048C-2CEC-F56C-2DE7-E6AF001C217D}"/>
              </a:ext>
            </a:extLst>
          </p:cNvPr>
          <p:cNvGrpSpPr/>
          <p:nvPr/>
        </p:nvGrpSpPr>
        <p:grpSpPr>
          <a:xfrm>
            <a:off x="5673286" y="4869160"/>
            <a:ext cx="190800" cy="190800"/>
            <a:chOff x="4788000" y="2943000"/>
            <a:chExt cx="1926000" cy="1926000"/>
          </a:xfrm>
        </p:grpSpPr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7E7ADB28-9517-B556-8860-B185A13F135B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9" name="Rectangle 1758">
              <a:extLst>
                <a:ext uri="{FF2B5EF4-FFF2-40B4-BE49-F238E27FC236}">
                  <a16:creationId xmlns:a16="http://schemas.microsoft.com/office/drawing/2014/main" id="{FBA92770-36E7-782C-4C7F-B5DF2715F4A4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90A2B73F-1999-277C-0568-3DF7D01E245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8" name="Group 1457">
            <a:extLst>
              <a:ext uri="{FF2B5EF4-FFF2-40B4-BE49-F238E27FC236}">
                <a16:creationId xmlns:a16="http://schemas.microsoft.com/office/drawing/2014/main" id="{D9BC959D-F8BB-9F8E-1121-F09D7EA0CB60}"/>
              </a:ext>
            </a:extLst>
          </p:cNvPr>
          <p:cNvGrpSpPr/>
          <p:nvPr/>
        </p:nvGrpSpPr>
        <p:grpSpPr>
          <a:xfrm>
            <a:off x="5565274" y="4977172"/>
            <a:ext cx="190800" cy="190800"/>
            <a:chOff x="4788000" y="2943000"/>
            <a:chExt cx="1926000" cy="1926000"/>
          </a:xfrm>
        </p:grpSpPr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CC2C67D4-1926-7BAF-CC66-4DF273223326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6" name="Rectangle 1755">
              <a:extLst>
                <a:ext uri="{FF2B5EF4-FFF2-40B4-BE49-F238E27FC236}">
                  <a16:creationId xmlns:a16="http://schemas.microsoft.com/office/drawing/2014/main" id="{D464501B-D239-EF6C-E9C1-2D07333E9C20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F1BB5829-606A-3A56-AA2C-095F42F7259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9" name="Group 1458">
            <a:extLst>
              <a:ext uri="{FF2B5EF4-FFF2-40B4-BE49-F238E27FC236}">
                <a16:creationId xmlns:a16="http://schemas.microsoft.com/office/drawing/2014/main" id="{09690190-DB38-5854-D25B-2BCDF7A6C84B}"/>
              </a:ext>
            </a:extLst>
          </p:cNvPr>
          <p:cNvGrpSpPr/>
          <p:nvPr/>
        </p:nvGrpSpPr>
        <p:grpSpPr>
          <a:xfrm>
            <a:off x="5457262" y="5085184"/>
            <a:ext cx="190800" cy="190800"/>
            <a:chOff x="4788000" y="2943000"/>
            <a:chExt cx="1926000" cy="1926000"/>
          </a:xfrm>
        </p:grpSpPr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BC9EFD2D-E37F-93CE-1ADD-1F85BD5EA67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3" name="Rectangle 1752">
              <a:extLst>
                <a:ext uri="{FF2B5EF4-FFF2-40B4-BE49-F238E27FC236}">
                  <a16:creationId xmlns:a16="http://schemas.microsoft.com/office/drawing/2014/main" id="{AB0B433A-29B7-AAB8-98A0-B74D71312173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FFF6C653-4B59-AAD2-DD24-87D6B2FF93BB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0" name="Group 1459">
            <a:extLst>
              <a:ext uri="{FF2B5EF4-FFF2-40B4-BE49-F238E27FC236}">
                <a16:creationId xmlns:a16="http://schemas.microsoft.com/office/drawing/2014/main" id="{BBECD53D-FC1B-682D-6124-C5F56F610A6D}"/>
              </a:ext>
            </a:extLst>
          </p:cNvPr>
          <p:cNvGrpSpPr/>
          <p:nvPr/>
        </p:nvGrpSpPr>
        <p:grpSpPr>
          <a:xfrm>
            <a:off x="5349250" y="5193196"/>
            <a:ext cx="190800" cy="190800"/>
            <a:chOff x="4788000" y="2943000"/>
            <a:chExt cx="1926000" cy="1926000"/>
          </a:xfrm>
        </p:grpSpPr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866BB887-B2D2-79B5-2CBA-01C58A760DF5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0" name="Rectangle 1749">
              <a:extLst>
                <a:ext uri="{FF2B5EF4-FFF2-40B4-BE49-F238E27FC236}">
                  <a16:creationId xmlns:a16="http://schemas.microsoft.com/office/drawing/2014/main" id="{B67AC50B-D6A2-6E86-D349-991776DDA40F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069C364B-2C65-540D-20DF-E387F0FCACC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1" name="Group 1460">
            <a:extLst>
              <a:ext uri="{FF2B5EF4-FFF2-40B4-BE49-F238E27FC236}">
                <a16:creationId xmlns:a16="http://schemas.microsoft.com/office/drawing/2014/main" id="{1549AC03-EE12-24EF-DAFC-AEA208A1803D}"/>
              </a:ext>
            </a:extLst>
          </p:cNvPr>
          <p:cNvGrpSpPr/>
          <p:nvPr/>
        </p:nvGrpSpPr>
        <p:grpSpPr>
          <a:xfrm>
            <a:off x="6213346" y="4113076"/>
            <a:ext cx="190800" cy="190800"/>
            <a:chOff x="4788000" y="2943000"/>
            <a:chExt cx="1926000" cy="1926000"/>
          </a:xfrm>
        </p:grpSpPr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0F1AFA22-E6DC-6662-F0DB-881261C2042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7" name="Rectangle 1746">
              <a:extLst>
                <a:ext uri="{FF2B5EF4-FFF2-40B4-BE49-F238E27FC236}">
                  <a16:creationId xmlns:a16="http://schemas.microsoft.com/office/drawing/2014/main" id="{498CE41F-0983-0D44-E90A-F37B5946D88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A8B16019-CCA9-6E13-B59A-B4168BA9774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D3C64780-39FD-3879-BD01-7ECFD40935EE}"/>
              </a:ext>
            </a:extLst>
          </p:cNvPr>
          <p:cNvGrpSpPr/>
          <p:nvPr/>
        </p:nvGrpSpPr>
        <p:grpSpPr>
          <a:xfrm>
            <a:off x="6105334" y="4221088"/>
            <a:ext cx="190800" cy="190800"/>
            <a:chOff x="4788000" y="2943000"/>
            <a:chExt cx="1926000" cy="1926000"/>
          </a:xfrm>
        </p:grpSpPr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DD880D97-8F89-47CF-4076-0C578ED9A72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4" name="Rectangle 1743">
              <a:extLst>
                <a:ext uri="{FF2B5EF4-FFF2-40B4-BE49-F238E27FC236}">
                  <a16:creationId xmlns:a16="http://schemas.microsoft.com/office/drawing/2014/main" id="{E0F71F03-813F-C79C-C7CF-89909502D8A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68C7F0D1-DADD-53D5-CCF9-D2A847EDD987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3" name="Group 1462">
            <a:extLst>
              <a:ext uri="{FF2B5EF4-FFF2-40B4-BE49-F238E27FC236}">
                <a16:creationId xmlns:a16="http://schemas.microsoft.com/office/drawing/2014/main" id="{FF22F7B5-5C62-9523-9A31-EB42CB512BC8}"/>
              </a:ext>
            </a:extLst>
          </p:cNvPr>
          <p:cNvGrpSpPr/>
          <p:nvPr/>
        </p:nvGrpSpPr>
        <p:grpSpPr>
          <a:xfrm>
            <a:off x="5997322" y="4329100"/>
            <a:ext cx="190800" cy="190800"/>
            <a:chOff x="4788000" y="2943000"/>
            <a:chExt cx="1926000" cy="1926000"/>
          </a:xfrm>
        </p:grpSpPr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6B8097AB-3E13-38A4-7207-AF748087DBD3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1" name="Rectangle 1740">
              <a:extLst>
                <a:ext uri="{FF2B5EF4-FFF2-40B4-BE49-F238E27FC236}">
                  <a16:creationId xmlns:a16="http://schemas.microsoft.com/office/drawing/2014/main" id="{35F42F4C-00A2-7E9C-90A7-971C8D23AEFA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0E3EC750-2C67-ECA5-2361-A74D7D2C521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4" name="Group 1463">
            <a:extLst>
              <a:ext uri="{FF2B5EF4-FFF2-40B4-BE49-F238E27FC236}">
                <a16:creationId xmlns:a16="http://schemas.microsoft.com/office/drawing/2014/main" id="{1A3AF15D-2A83-2486-779F-1B1DB6A49993}"/>
              </a:ext>
            </a:extLst>
          </p:cNvPr>
          <p:cNvGrpSpPr/>
          <p:nvPr/>
        </p:nvGrpSpPr>
        <p:grpSpPr>
          <a:xfrm>
            <a:off x="5889310" y="4437112"/>
            <a:ext cx="190800" cy="190800"/>
            <a:chOff x="4788000" y="2943000"/>
            <a:chExt cx="1926000" cy="1926000"/>
          </a:xfrm>
        </p:grpSpPr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2667B876-739E-EEDB-7C5C-8798D73C88C3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15F70C18-750D-3639-83AA-CE033A2D5A2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DAAF4A98-E28D-4CD5-1B9C-791041641BE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5" name="Group 1464">
            <a:extLst>
              <a:ext uri="{FF2B5EF4-FFF2-40B4-BE49-F238E27FC236}">
                <a16:creationId xmlns:a16="http://schemas.microsoft.com/office/drawing/2014/main" id="{FB2079B9-6989-352E-4C54-6BFBBEA4B226}"/>
              </a:ext>
            </a:extLst>
          </p:cNvPr>
          <p:cNvGrpSpPr/>
          <p:nvPr/>
        </p:nvGrpSpPr>
        <p:grpSpPr>
          <a:xfrm>
            <a:off x="5781298" y="4545124"/>
            <a:ext cx="190800" cy="190800"/>
            <a:chOff x="4788000" y="2943000"/>
            <a:chExt cx="1926000" cy="1926000"/>
          </a:xfrm>
        </p:grpSpPr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0547F161-19AB-38C7-CA15-74DC991EDD0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5" name="Rectangle 1734">
              <a:extLst>
                <a:ext uri="{FF2B5EF4-FFF2-40B4-BE49-F238E27FC236}">
                  <a16:creationId xmlns:a16="http://schemas.microsoft.com/office/drawing/2014/main" id="{FA7D7062-0E37-0929-48A6-61F55236B7E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0A597866-F73A-41EC-5012-578A5097AEA3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6" name="Group 1465">
            <a:extLst>
              <a:ext uri="{FF2B5EF4-FFF2-40B4-BE49-F238E27FC236}">
                <a16:creationId xmlns:a16="http://schemas.microsoft.com/office/drawing/2014/main" id="{AB9AF133-7441-99EE-7246-7690A7CD2C9B}"/>
              </a:ext>
            </a:extLst>
          </p:cNvPr>
          <p:cNvGrpSpPr/>
          <p:nvPr/>
        </p:nvGrpSpPr>
        <p:grpSpPr>
          <a:xfrm>
            <a:off x="5673286" y="4653136"/>
            <a:ext cx="190800" cy="190800"/>
            <a:chOff x="4788000" y="2943000"/>
            <a:chExt cx="1926000" cy="1926000"/>
          </a:xfrm>
        </p:grpSpPr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16269653-6DEE-0D04-D43C-9522D1A4A04D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2" name="Rectangle 1731">
              <a:extLst>
                <a:ext uri="{FF2B5EF4-FFF2-40B4-BE49-F238E27FC236}">
                  <a16:creationId xmlns:a16="http://schemas.microsoft.com/office/drawing/2014/main" id="{5C2B7358-307B-2E48-90C3-83AE39439A91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E15DF9D4-BC02-7672-6F8A-2A744828C66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7" name="Group 1466">
            <a:extLst>
              <a:ext uri="{FF2B5EF4-FFF2-40B4-BE49-F238E27FC236}">
                <a16:creationId xmlns:a16="http://schemas.microsoft.com/office/drawing/2014/main" id="{3158D53D-ABE6-E03D-CED5-B6B9AADC2C72}"/>
              </a:ext>
            </a:extLst>
          </p:cNvPr>
          <p:cNvGrpSpPr/>
          <p:nvPr/>
        </p:nvGrpSpPr>
        <p:grpSpPr>
          <a:xfrm>
            <a:off x="5565274" y="4761148"/>
            <a:ext cx="190800" cy="190800"/>
            <a:chOff x="4788000" y="2943000"/>
            <a:chExt cx="1926000" cy="1926000"/>
          </a:xfrm>
        </p:grpSpPr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CBDC95B1-787E-B3C4-1404-587D26C363FE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9" name="Rectangle 1728">
              <a:extLst>
                <a:ext uri="{FF2B5EF4-FFF2-40B4-BE49-F238E27FC236}">
                  <a16:creationId xmlns:a16="http://schemas.microsoft.com/office/drawing/2014/main" id="{49505EA5-53DA-7299-A94E-B679E5B102A3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2213DA71-B563-2034-BC67-004ED5856C2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8" name="Group 1467">
            <a:extLst>
              <a:ext uri="{FF2B5EF4-FFF2-40B4-BE49-F238E27FC236}">
                <a16:creationId xmlns:a16="http://schemas.microsoft.com/office/drawing/2014/main" id="{B4006874-8F4F-8AA2-BCB5-4DDF1CA1BADB}"/>
              </a:ext>
            </a:extLst>
          </p:cNvPr>
          <p:cNvGrpSpPr/>
          <p:nvPr/>
        </p:nvGrpSpPr>
        <p:grpSpPr>
          <a:xfrm>
            <a:off x="5457262" y="4869160"/>
            <a:ext cx="190800" cy="190800"/>
            <a:chOff x="4788000" y="2943000"/>
            <a:chExt cx="1926000" cy="1926000"/>
          </a:xfrm>
        </p:grpSpPr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099A57D6-12B1-3841-02C9-494B74AFD5E7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6" name="Rectangle 1725">
              <a:extLst>
                <a:ext uri="{FF2B5EF4-FFF2-40B4-BE49-F238E27FC236}">
                  <a16:creationId xmlns:a16="http://schemas.microsoft.com/office/drawing/2014/main" id="{E8A69172-702C-74A2-CEA9-A4884BA3CBA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D3A16DF9-E2BD-DEF7-0D6C-594A477CF28A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9" name="Group 1468">
            <a:extLst>
              <a:ext uri="{FF2B5EF4-FFF2-40B4-BE49-F238E27FC236}">
                <a16:creationId xmlns:a16="http://schemas.microsoft.com/office/drawing/2014/main" id="{2C49B2FE-4232-F552-27F1-C5B094186D65}"/>
              </a:ext>
            </a:extLst>
          </p:cNvPr>
          <p:cNvGrpSpPr/>
          <p:nvPr/>
        </p:nvGrpSpPr>
        <p:grpSpPr>
          <a:xfrm>
            <a:off x="5349250" y="4977172"/>
            <a:ext cx="190800" cy="190800"/>
            <a:chOff x="4788000" y="2943000"/>
            <a:chExt cx="1926000" cy="1926000"/>
          </a:xfrm>
        </p:grpSpPr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3FE472DE-D28E-95BE-DDC9-CB712E2B6C2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3" name="Rectangle 1722">
              <a:extLst>
                <a:ext uri="{FF2B5EF4-FFF2-40B4-BE49-F238E27FC236}">
                  <a16:creationId xmlns:a16="http://schemas.microsoft.com/office/drawing/2014/main" id="{2BD07DCB-CEC9-A37C-53EB-1C39DD0D490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561EC59F-9600-5D54-4C38-254563C7230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0F0C955B-641A-0F85-9377-767E47AA3E05}"/>
              </a:ext>
            </a:extLst>
          </p:cNvPr>
          <p:cNvGrpSpPr/>
          <p:nvPr/>
        </p:nvGrpSpPr>
        <p:grpSpPr>
          <a:xfrm>
            <a:off x="6213346" y="3897052"/>
            <a:ext cx="190800" cy="190800"/>
            <a:chOff x="4788000" y="2943000"/>
            <a:chExt cx="1926000" cy="1926000"/>
          </a:xfrm>
        </p:grpSpPr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4E28D67F-46F3-9E66-E9AB-BA50AA11940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0" name="Rectangle 1719">
              <a:extLst>
                <a:ext uri="{FF2B5EF4-FFF2-40B4-BE49-F238E27FC236}">
                  <a16:creationId xmlns:a16="http://schemas.microsoft.com/office/drawing/2014/main" id="{089DD1C5-D256-C6B8-EA4C-F6ED4A92BC6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F6CE89DB-B494-25E6-C1CD-8F9DCBA0AA1A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1" name="Group 1470">
            <a:extLst>
              <a:ext uri="{FF2B5EF4-FFF2-40B4-BE49-F238E27FC236}">
                <a16:creationId xmlns:a16="http://schemas.microsoft.com/office/drawing/2014/main" id="{1A0F7B3E-053F-F0EB-A9F1-0252580A58FE}"/>
              </a:ext>
            </a:extLst>
          </p:cNvPr>
          <p:cNvGrpSpPr/>
          <p:nvPr/>
        </p:nvGrpSpPr>
        <p:grpSpPr>
          <a:xfrm>
            <a:off x="6105334" y="4005064"/>
            <a:ext cx="190800" cy="190800"/>
            <a:chOff x="4788000" y="2943000"/>
            <a:chExt cx="1926000" cy="1926000"/>
          </a:xfrm>
        </p:grpSpPr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EF547C05-F9FB-EC1B-B14A-955A3B9098E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7" name="Rectangle 1716">
              <a:extLst>
                <a:ext uri="{FF2B5EF4-FFF2-40B4-BE49-F238E27FC236}">
                  <a16:creationId xmlns:a16="http://schemas.microsoft.com/office/drawing/2014/main" id="{B70B6731-0FBF-2617-D32B-32E21153FC0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C0B14551-7358-7EDF-B777-0DE990145E1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442236A3-A969-C7D4-732C-6AEA563656F6}"/>
              </a:ext>
            </a:extLst>
          </p:cNvPr>
          <p:cNvGrpSpPr/>
          <p:nvPr/>
        </p:nvGrpSpPr>
        <p:grpSpPr>
          <a:xfrm>
            <a:off x="5997322" y="4113076"/>
            <a:ext cx="190800" cy="190800"/>
            <a:chOff x="4788000" y="2943000"/>
            <a:chExt cx="1926000" cy="1926000"/>
          </a:xfrm>
        </p:grpSpPr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711698CA-35E5-55B7-09B2-8D625F3FC8F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4" name="Rectangle 1713">
              <a:extLst>
                <a:ext uri="{FF2B5EF4-FFF2-40B4-BE49-F238E27FC236}">
                  <a16:creationId xmlns:a16="http://schemas.microsoft.com/office/drawing/2014/main" id="{D2B15855-A5A3-7380-3D21-2D8EA738CDF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9B303BC6-74EB-AEEF-98C5-6C54BA162561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3" name="Group 1472">
            <a:extLst>
              <a:ext uri="{FF2B5EF4-FFF2-40B4-BE49-F238E27FC236}">
                <a16:creationId xmlns:a16="http://schemas.microsoft.com/office/drawing/2014/main" id="{A1E43C26-7887-3679-2921-4CFB705CEF6D}"/>
              </a:ext>
            </a:extLst>
          </p:cNvPr>
          <p:cNvGrpSpPr/>
          <p:nvPr/>
        </p:nvGrpSpPr>
        <p:grpSpPr>
          <a:xfrm>
            <a:off x="5889310" y="4221088"/>
            <a:ext cx="190800" cy="190800"/>
            <a:chOff x="4788000" y="2943000"/>
            <a:chExt cx="1926000" cy="1926000"/>
          </a:xfrm>
        </p:grpSpPr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0AF35C38-1F80-9119-CCD3-A170F9F36AD2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1" name="Rectangle 1710">
              <a:extLst>
                <a:ext uri="{FF2B5EF4-FFF2-40B4-BE49-F238E27FC236}">
                  <a16:creationId xmlns:a16="http://schemas.microsoft.com/office/drawing/2014/main" id="{0840EC08-2541-366A-CED3-E2A1080BADF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F58E534F-2528-BF69-F6F3-37B3C256DF95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4" name="Group 1473">
            <a:extLst>
              <a:ext uri="{FF2B5EF4-FFF2-40B4-BE49-F238E27FC236}">
                <a16:creationId xmlns:a16="http://schemas.microsoft.com/office/drawing/2014/main" id="{1DB75156-8B30-6277-173A-035564AF54A1}"/>
              </a:ext>
            </a:extLst>
          </p:cNvPr>
          <p:cNvGrpSpPr/>
          <p:nvPr/>
        </p:nvGrpSpPr>
        <p:grpSpPr>
          <a:xfrm>
            <a:off x="5781298" y="4329100"/>
            <a:ext cx="190800" cy="190800"/>
            <a:chOff x="4788000" y="2943000"/>
            <a:chExt cx="1926000" cy="1926000"/>
          </a:xfrm>
        </p:grpSpPr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3B9FE326-05D6-E5B3-E6A1-30A848183FD3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8" name="Rectangle 1707">
              <a:extLst>
                <a:ext uri="{FF2B5EF4-FFF2-40B4-BE49-F238E27FC236}">
                  <a16:creationId xmlns:a16="http://schemas.microsoft.com/office/drawing/2014/main" id="{84112D4D-9B2E-693A-E1CC-FD3D3C86EDD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095103A9-D3CF-C4A4-CDDD-D4A6DBCC19A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03F3FEBC-471B-502A-392B-2E10F45BF13E}"/>
              </a:ext>
            </a:extLst>
          </p:cNvPr>
          <p:cNvGrpSpPr/>
          <p:nvPr/>
        </p:nvGrpSpPr>
        <p:grpSpPr>
          <a:xfrm>
            <a:off x="5673286" y="4437112"/>
            <a:ext cx="190800" cy="190800"/>
            <a:chOff x="4788000" y="2943000"/>
            <a:chExt cx="1926000" cy="1926000"/>
          </a:xfrm>
        </p:grpSpPr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C9F9D928-5EC3-1B4F-67A1-178DA65F805B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5" name="Rectangle 1704">
              <a:extLst>
                <a:ext uri="{FF2B5EF4-FFF2-40B4-BE49-F238E27FC236}">
                  <a16:creationId xmlns:a16="http://schemas.microsoft.com/office/drawing/2014/main" id="{62E2C979-500E-63AB-3138-1AAE8F8C315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C9E62A62-3FEF-E8F5-4766-6833F4DD86E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6" name="Group 1475">
            <a:extLst>
              <a:ext uri="{FF2B5EF4-FFF2-40B4-BE49-F238E27FC236}">
                <a16:creationId xmlns:a16="http://schemas.microsoft.com/office/drawing/2014/main" id="{F7906326-9A48-3324-5222-5AE3A464183C}"/>
              </a:ext>
            </a:extLst>
          </p:cNvPr>
          <p:cNvGrpSpPr/>
          <p:nvPr/>
        </p:nvGrpSpPr>
        <p:grpSpPr>
          <a:xfrm>
            <a:off x="5565274" y="4545124"/>
            <a:ext cx="190800" cy="190800"/>
            <a:chOff x="4788000" y="2943000"/>
            <a:chExt cx="1926000" cy="1926000"/>
          </a:xfrm>
        </p:grpSpPr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ACBC007F-A2FB-5684-6C80-F8A648DA590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2" name="Rectangle 1701">
              <a:extLst>
                <a:ext uri="{FF2B5EF4-FFF2-40B4-BE49-F238E27FC236}">
                  <a16:creationId xmlns:a16="http://schemas.microsoft.com/office/drawing/2014/main" id="{E63B5A32-AD19-A1D9-FCE4-7F86330CBA7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9419E4F2-8E66-450D-D7A0-37C0950EEF2A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7" name="Group 1476">
            <a:extLst>
              <a:ext uri="{FF2B5EF4-FFF2-40B4-BE49-F238E27FC236}">
                <a16:creationId xmlns:a16="http://schemas.microsoft.com/office/drawing/2014/main" id="{A6D74319-716F-6C46-53FB-7144D682A827}"/>
              </a:ext>
            </a:extLst>
          </p:cNvPr>
          <p:cNvGrpSpPr/>
          <p:nvPr/>
        </p:nvGrpSpPr>
        <p:grpSpPr>
          <a:xfrm>
            <a:off x="5457262" y="4653136"/>
            <a:ext cx="190800" cy="190800"/>
            <a:chOff x="4788000" y="2943000"/>
            <a:chExt cx="1926000" cy="1926000"/>
          </a:xfrm>
        </p:grpSpPr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38230FE2-7CEF-C08B-26B3-9D1F8FBE905F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9" name="Rectangle 1698">
              <a:extLst>
                <a:ext uri="{FF2B5EF4-FFF2-40B4-BE49-F238E27FC236}">
                  <a16:creationId xmlns:a16="http://schemas.microsoft.com/office/drawing/2014/main" id="{AA849BEE-BC81-CC8C-8AE5-C5570E2E891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28C7C3DB-53C1-E3B9-3F3A-0B23CC7AFFA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8" name="Group 1477">
            <a:extLst>
              <a:ext uri="{FF2B5EF4-FFF2-40B4-BE49-F238E27FC236}">
                <a16:creationId xmlns:a16="http://schemas.microsoft.com/office/drawing/2014/main" id="{096822AD-CE3E-E1D8-AFF3-C4643503FCD8}"/>
              </a:ext>
            </a:extLst>
          </p:cNvPr>
          <p:cNvGrpSpPr/>
          <p:nvPr/>
        </p:nvGrpSpPr>
        <p:grpSpPr>
          <a:xfrm>
            <a:off x="5349250" y="4761148"/>
            <a:ext cx="190800" cy="190800"/>
            <a:chOff x="4788000" y="2943000"/>
            <a:chExt cx="1926000" cy="1926000"/>
          </a:xfrm>
        </p:grpSpPr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4C9CB89C-A0A0-C67A-63FF-5628A32BF98F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6" name="Rectangle 1695">
              <a:extLst>
                <a:ext uri="{FF2B5EF4-FFF2-40B4-BE49-F238E27FC236}">
                  <a16:creationId xmlns:a16="http://schemas.microsoft.com/office/drawing/2014/main" id="{95B9CE9C-D9CA-A899-4121-BC142158BC41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DCEE80D6-FA3B-292A-0F39-12CF3D6C4423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79" name="Group 1478">
            <a:extLst>
              <a:ext uri="{FF2B5EF4-FFF2-40B4-BE49-F238E27FC236}">
                <a16:creationId xmlns:a16="http://schemas.microsoft.com/office/drawing/2014/main" id="{2FE6ED12-0B15-CB26-5406-7AF4B5D07B02}"/>
              </a:ext>
            </a:extLst>
          </p:cNvPr>
          <p:cNvGrpSpPr/>
          <p:nvPr/>
        </p:nvGrpSpPr>
        <p:grpSpPr>
          <a:xfrm>
            <a:off x="6213346" y="3681028"/>
            <a:ext cx="190800" cy="190800"/>
            <a:chOff x="4788000" y="2943000"/>
            <a:chExt cx="1926000" cy="1926000"/>
          </a:xfrm>
        </p:grpSpPr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795FC6E9-7A92-1DED-5F7B-4068A286F873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3" name="Rectangle 1692">
              <a:extLst>
                <a:ext uri="{FF2B5EF4-FFF2-40B4-BE49-F238E27FC236}">
                  <a16:creationId xmlns:a16="http://schemas.microsoft.com/office/drawing/2014/main" id="{BC2BC49C-54FC-FD93-818A-141B9FE5EF4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3DEDA3ED-57F1-8CA5-6B36-BBD7DA2CF5A0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0" name="Group 1479">
            <a:extLst>
              <a:ext uri="{FF2B5EF4-FFF2-40B4-BE49-F238E27FC236}">
                <a16:creationId xmlns:a16="http://schemas.microsoft.com/office/drawing/2014/main" id="{184B0099-418A-9D62-3929-27AA6273156C}"/>
              </a:ext>
            </a:extLst>
          </p:cNvPr>
          <p:cNvGrpSpPr/>
          <p:nvPr/>
        </p:nvGrpSpPr>
        <p:grpSpPr>
          <a:xfrm>
            <a:off x="6105334" y="3789040"/>
            <a:ext cx="190800" cy="190800"/>
            <a:chOff x="4788000" y="2943000"/>
            <a:chExt cx="1926000" cy="1926000"/>
          </a:xfrm>
        </p:grpSpPr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269891CE-1F7C-95A6-2B53-CC65E60D1F9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0" name="Rectangle 1689">
              <a:extLst>
                <a:ext uri="{FF2B5EF4-FFF2-40B4-BE49-F238E27FC236}">
                  <a16:creationId xmlns:a16="http://schemas.microsoft.com/office/drawing/2014/main" id="{B31062A0-FB82-029E-B255-7096981DD5E0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84C3F295-8E68-85F7-467B-D4BB9F2E639E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1" name="Group 1480">
            <a:extLst>
              <a:ext uri="{FF2B5EF4-FFF2-40B4-BE49-F238E27FC236}">
                <a16:creationId xmlns:a16="http://schemas.microsoft.com/office/drawing/2014/main" id="{A6F8A107-9370-C11F-5DD7-FFB36C8CA138}"/>
              </a:ext>
            </a:extLst>
          </p:cNvPr>
          <p:cNvGrpSpPr/>
          <p:nvPr/>
        </p:nvGrpSpPr>
        <p:grpSpPr>
          <a:xfrm>
            <a:off x="5997322" y="3897052"/>
            <a:ext cx="190800" cy="190800"/>
            <a:chOff x="4788000" y="2943000"/>
            <a:chExt cx="1926000" cy="1926000"/>
          </a:xfrm>
        </p:grpSpPr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FFC84EDB-59DE-6A22-DFDA-F43598F4C77D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7" name="Rectangle 1686">
              <a:extLst>
                <a:ext uri="{FF2B5EF4-FFF2-40B4-BE49-F238E27FC236}">
                  <a16:creationId xmlns:a16="http://schemas.microsoft.com/office/drawing/2014/main" id="{4E4CD672-CC4C-4735-696A-4DD503486845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E3015E06-E6E2-4851-AFF4-CA6F8387AB5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2" name="Group 1481">
            <a:extLst>
              <a:ext uri="{FF2B5EF4-FFF2-40B4-BE49-F238E27FC236}">
                <a16:creationId xmlns:a16="http://schemas.microsoft.com/office/drawing/2014/main" id="{10DE9FF8-5B48-FB4D-E77A-7BC590719328}"/>
              </a:ext>
            </a:extLst>
          </p:cNvPr>
          <p:cNvGrpSpPr/>
          <p:nvPr/>
        </p:nvGrpSpPr>
        <p:grpSpPr>
          <a:xfrm>
            <a:off x="5889310" y="4005064"/>
            <a:ext cx="190800" cy="190800"/>
            <a:chOff x="4788000" y="2943000"/>
            <a:chExt cx="1926000" cy="1926000"/>
          </a:xfrm>
        </p:grpSpPr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522165C8-A72E-EA33-06BC-967B5478CBC7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4" name="Rectangle 1683">
              <a:extLst>
                <a:ext uri="{FF2B5EF4-FFF2-40B4-BE49-F238E27FC236}">
                  <a16:creationId xmlns:a16="http://schemas.microsoft.com/office/drawing/2014/main" id="{9E8F2CA0-BE4B-7FF1-0FE6-B221708275A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77FDA43B-E8E6-72ED-D47D-400DD540243E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3" name="Group 1482">
            <a:extLst>
              <a:ext uri="{FF2B5EF4-FFF2-40B4-BE49-F238E27FC236}">
                <a16:creationId xmlns:a16="http://schemas.microsoft.com/office/drawing/2014/main" id="{1A3B2499-5E9F-8FA8-47A2-964B5CEC9FFD}"/>
              </a:ext>
            </a:extLst>
          </p:cNvPr>
          <p:cNvGrpSpPr/>
          <p:nvPr/>
        </p:nvGrpSpPr>
        <p:grpSpPr>
          <a:xfrm>
            <a:off x="5781298" y="4113076"/>
            <a:ext cx="190800" cy="190800"/>
            <a:chOff x="4788000" y="2943000"/>
            <a:chExt cx="1926000" cy="1926000"/>
          </a:xfrm>
        </p:grpSpPr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6F5AA481-5E51-FA28-C81A-1A7C35ED086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1" name="Rectangle 1680">
              <a:extLst>
                <a:ext uri="{FF2B5EF4-FFF2-40B4-BE49-F238E27FC236}">
                  <a16:creationId xmlns:a16="http://schemas.microsoft.com/office/drawing/2014/main" id="{BDE02E02-D8A2-1DEB-71CF-265AFFD72334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205B2CD6-17A3-8588-D6C1-15F6C23AF6D2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4" name="Group 1483">
            <a:extLst>
              <a:ext uri="{FF2B5EF4-FFF2-40B4-BE49-F238E27FC236}">
                <a16:creationId xmlns:a16="http://schemas.microsoft.com/office/drawing/2014/main" id="{A5A0842E-45AE-CF90-7991-6EA406D3AB36}"/>
              </a:ext>
            </a:extLst>
          </p:cNvPr>
          <p:cNvGrpSpPr/>
          <p:nvPr/>
        </p:nvGrpSpPr>
        <p:grpSpPr>
          <a:xfrm>
            <a:off x="5673286" y="4221088"/>
            <a:ext cx="190800" cy="190800"/>
            <a:chOff x="4788000" y="2943000"/>
            <a:chExt cx="1926000" cy="1926000"/>
          </a:xfrm>
        </p:grpSpPr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6848E414-5CD2-D1BF-E281-60644C0F96A6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8" name="Rectangle 1677">
              <a:extLst>
                <a:ext uri="{FF2B5EF4-FFF2-40B4-BE49-F238E27FC236}">
                  <a16:creationId xmlns:a16="http://schemas.microsoft.com/office/drawing/2014/main" id="{2BE7D77A-0586-BCE9-C836-1C4A04C0E55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0073DF6A-7631-7A82-A4F8-3CC759D720C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5" name="Group 1484">
            <a:extLst>
              <a:ext uri="{FF2B5EF4-FFF2-40B4-BE49-F238E27FC236}">
                <a16:creationId xmlns:a16="http://schemas.microsoft.com/office/drawing/2014/main" id="{1461C3C0-5236-D064-01CF-FBD95675CC25}"/>
              </a:ext>
            </a:extLst>
          </p:cNvPr>
          <p:cNvGrpSpPr/>
          <p:nvPr/>
        </p:nvGrpSpPr>
        <p:grpSpPr>
          <a:xfrm>
            <a:off x="5565274" y="4329100"/>
            <a:ext cx="190800" cy="190800"/>
            <a:chOff x="4788000" y="2943000"/>
            <a:chExt cx="1926000" cy="1926000"/>
          </a:xfrm>
        </p:grpSpPr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5C0A6340-15AA-E65A-DF9B-04457733D378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5" name="Rectangle 1674">
              <a:extLst>
                <a:ext uri="{FF2B5EF4-FFF2-40B4-BE49-F238E27FC236}">
                  <a16:creationId xmlns:a16="http://schemas.microsoft.com/office/drawing/2014/main" id="{33D89EFC-4D84-8548-F12A-0A2F0A187A4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902E2734-F074-3FFA-829C-722F786CB17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6" name="Group 1485">
            <a:extLst>
              <a:ext uri="{FF2B5EF4-FFF2-40B4-BE49-F238E27FC236}">
                <a16:creationId xmlns:a16="http://schemas.microsoft.com/office/drawing/2014/main" id="{409038F2-E0B4-2D52-C3F6-4FFC42B5C804}"/>
              </a:ext>
            </a:extLst>
          </p:cNvPr>
          <p:cNvGrpSpPr/>
          <p:nvPr/>
        </p:nvGrpSpPr>
        <p:grpSpPr>
          <a:xfrm>
            <a:off x="5457262" y="4437112"/>
            <a:ext cx="190800" cy="190800"/>
            <a:chOff x="4788000" y="2943000"/>
            <a:chExt cx="1926000" cy="1926000"/>
          </a:xfrm>
        </p:grpSpPr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C48E7A55-2CAA-9C6E-03D9-DFAE013D19D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2" name="Rectangle 1671">
              <a:extLst>
                <a:ext uri="{FF2B5EF4-FFF2-40B4-BE49-F238E27FC236}">
                  <a16:creationId xmlns:a16="http://schemas.microsoft.com/office/drawing/2014/main" id="{EBD3DC0B-754B-4023-FB36-7C9BB6E4853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41A77F70-38A4-681A-5C6E-6F2BD403F739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7" name="Group 1486">
            <a:extLst>
              <a:ext uri="{FF2B5EF4-FFF2-40B4-BE49-F238E27FC236}">
                <a16:creationId xmlns:a16="http://schemas.microsoft.com/office/drawing/2014/main" id="{B0502E20-8749-BC26-6596-F81167EC7846}"/>
              </a:ext>
            </a:extLst>
          </p:cNvPr>
          <p:cNvGrpSpPr/>
          <p:nvPr/>
        </p:nvGrpSpPr>
        <p:grpSpPr>
          <a:xfrm>
            <a:off x="5349250" y="4545124"/>
            <a:ext cx="190800" cy="190800"/>
            <a:chOff x="4788000" y="2943000"/>
            <a:chExt cx="1926000" cy="1926000"/>
          </a:xfrm>
        </p:grpSpPr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533E18AA-AF08-CD6F-B467-8B8675D31B33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9" name="Rectangle 1668">
              <a:extLst>
                <a:ext uri="{FF2B5EF4-FFF2-40B4-BE49-F238E27FC236}">
                  <a16:creationId xmlns:a16="http://schemas.microsoft.com/office/drawing/2014/main" id="{67B05DD7-2ABA-FC2F-A086-C0E6D4DA74C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8225B353-E05C-262F-8DA9-A9472B0EACCD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8" name="Group 1487">
            <a:extLst>
              <a:ext uri="{FF2B5EF4-FFF2-40B4-BE49-F238E27FC236}">
                <a16:creationId xmlns:a16="http://schemas.microsoft.com/office/drawing/2014/main" id="{5C2F552D-955F-9D92-1412-29CFADE30D98}"/>
              </a:ext>
            </a:extLst>
          </p:cNvPr>
          <p:cNvGrpSpPr/>
          <p:nvPr/>
        </p:nvGrpSpPr>
        <p:grpSpPr>
          <a:xfrm>
            <a:off x="6213346" y="3465004"/>
            <a:ext cx="190800" cy="190800"/>
            <a:chOff x="4788000" y="2943000"/>
            <a:chExt cx="1926000" cy="1926000"/>
          </a:xfrm>
        </p:grpSpPr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28603BC2-5C22-67C7-027A-A9F3A676DB34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6" name="Rectangle 1665">
              <a:extLst>
                <a:ext uri="{FF2B5EF4-FFF2-40B4-BE49-F238E27FC236}">
                  <a16:creationId xmlns:a16="http://schemas.microsoft.com/office/drawing/2014/main" id="{12A7B231-3F25-55C9-BF25-AA07658AE405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DDF708F2-EF51-D863-84D0-E3A55DE75FAD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422424EB-D864-A542-DB0B-6CADAC58AC29}"/>
              </a:ext>
            </a:extLst>
          </p:cNvPr>
          <p:cNvGrpSpPr/>
          <p:nvPr/>
        </p:nvGrpSpPr>
        <p:grpSpPr>
          <a:xfrm>
            <a:off x="6105334" y="3573016"/>
            <a:ext cx="190800" cy="190800"/>
            <a:chOff x="4788000" y="2943000"/>
            <a:chExt cx="1926000" cy="1926000"/>
          </a:xfrm>
        </p:grpSpPr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042B2D36-2644-8ADE-585A-41252A3EDE3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3" name="Rectangle 1662">
              <a:extLst>
                <a:ext uri="{FF2B5EF4-FFF2-40B4-BE49-F238E27FC236}">
                  <a16:creationId xmlns:a16="http://schemas.microsoft.com/office/drawing/2014/main" id="{E1406A42-4934-5AAA-DCE7-D4825275F88A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F48101B5-1467-76FB-E524-588EEBC8C322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0" name="Group 1489">
            <a:extLst>
              <a:ext uri="{FF2B5EF4-FFF2-40B4-BE49-F238E27FC236}">
                <a16:creationId xmlns:a16="http://schemas.microsoft.com/office/drawing/2014/main" id="{6CF55693-4F40-6203-A384-AF2FA3ADC6F7}"/>
              </a:ext>
            </a:extLst>
          </p:cNvPr>
          <p:cNvGrpSpPr/>
          <p:nvPr/>
        </p:nvGrpSpPr>
        <p:grpSpPr>
          <a:xfrm>
            <a:off x="5997322" y="3681028"/>
            <a:ext cx="190800" cy="190800"/>
            <a:chOff x="4788000" y="2943000"/>
            <a:chExt cx="1926000" cy="1926000"/>
          </a:xfrm>
        </p:grpSpPr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94A1A7B6-A625-9193-6C7E-CD7480BD3F62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0" name="Rectangle 1659">
              <a:extLst>
                <a:ext uri="{FF2B5EF4-FFF2-40B4-BE49-F238E27FC236}">
                  <a16:creationId xmlns:a16="http://schemas.microsoft.com/office/drawing/2014/main" id="{083A2F71-B8A3-52C0-C664-C92C113130E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4096ED49-9CE1-8DFF-10D4-631B673E09F2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E1D5E66C-AAFD-13B6-64C9-2BB00CC0AF98}"/>
              </a:ext>
            </a:extLst>
          </p:cNvPr>
          <p:cNvGrpSpPr/>
          <p:nvPr/>
        </p:nvGrpSpPr>
        <p:grpSpPr>
          <a:xfrm>
            <a:off x="5889310" y="3789040"/>
            <a:ext cx="190800" cy="190800"/>
            <a:chOff x="4788000" y="2943000"/>
            <a:chExt cx="1926000" cy="1926000"/>
          </a:xfrm>
        </p:grpSpPr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42215517-E87C-D0FD-A351-4506BF1D4922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7" name="Rectangle 1656">
              <a:extLst>
                <a:ext uri="{FF2B5EF4-FFF2-40B4-BE49-F238E27FC236}">
                  <a16:creationId xmlns:a16="http://schemas.microsoft.com/office/drawing/2014/main" id="{1CB98E80-F5DF-BC52-9349-33F1122CCC72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3BFF08EB-407D-EFFA-CF22-172C483B6F3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2" name="Group 1491">
            <a:extLst>
              <a:ext uri="{FF2B5EF4-FFF2-40B4-BE49-F238E27FC236}">
                <a16:creationId xmlns:a16="http://schemas.microsoft.com/office/drawing/2014/main" id="{C983245F-E056-E7C4-CFD9-60E23859608D}"/>
              </a:ext>
            </a:extLst>
          </p:cNvPr>
          <p:cNvGrpSpPr/>
          <p:nvPr/>
        </p:nvGrpSpPr>
        <p:grpSpPr>
          <a:xfrm>
            <a:off x="5781298" y="3897052"/>
            <a:ext cx="190800" cy="190800"/>
            <a:chOff x="4788000" y="2943000"/>
            <a:chExt cx="1926000" cy="1926000"/>
          </a:xfrm>
        </p:grpSpPr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755AD1BB-EFC6-672E-AAF8-F53C9E69CE3B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4" name="Rectangle 1653">
              <a:extLst>
                <a:ext uri="{FF2B5EF4-FFF2-40B4-BE49-F238E27FC236}">
                  <a16:creationId xmlns:a16="http://schemas.microsoft.com/office/drawing/2014/main" id="{89062007-54CD-47E7-1C13-57EF52E947C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014E1CA9-3AD7-DFB4-1D4E-B1FD1EA07A1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3" name="Group 1492">
            <a:extLst>
              <a:ext uri="{FF2B5EF4-FFF2-40B4-BE49-F238E27FC236}">
                <a16:creationId xmlns:a16="http://schemas.microsoft.com/office/drawing/2014/main" id="{6145DF62-B68E-3098-2127-35B5031A4770}"/>
              </a:ext>
            </a:extLst>
          </p:cNvPr>
          <p:cNvGrpSpPr/>
          <p:nvPr/>
        </p:nvGrpSpPr>
        <p:grpSpPr>
          <a:xfrm>
            <a:off x="5673286" y="4005064"/>
            <a:ext cx="190800" cy="190800"/>
            <a:chOff x="4788000" y="2943000"/>
            <a:chExt cx="1926000" cy="1926000"/>
          </a:xfrm>
        </p:grpSpPr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628F2548-8ECD-399D-04F7-3B3E5C32E234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1" name="Rectangle 1650">
              <a:extLst>
                <a:ext uri="{FF2B5EF4-FFF2-40B4-BE49-F238E27FC236}">
                  <a16:creationId xmlns:a16="http://schemas.microsoft.com/office/drawing/2014/main" id="{14CBFD07-13D7-DE1B-0650-24DA45FE80B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06D4B124-714E-B9EB-3E17-F4280554241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7792AD0D-2EF2-11A7-CDA9-70E6C6182FDF}"/>
              </a:ext>
            </a:extLst>
          </p:cNvPr>
          <p:cNvGrpSpPr/>
          <p:nvPr/>
        </p:nvGrpSpPr>
        <p:grpSpPr>
          <a:xfrm>
            <a:off x="5565274" y="4113076"/>
            <a:ext cx="190800" cy="190800"/>
            <a:chOff x="4788000" y="2943000"/>
            <a:chExt cx="1926000" cy="1926000"/>
          </a:xfrm>
        </p:grpSpPr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773A4C96-9BAF-1EAD-182A-A4A32888F42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8" name="Rectangle 1647">
              <a:extLst>
                <a:ext uri="{FF2B5EF4-FFF2-40B4-BE49-F238E27FC236}">
                  <a16:creationId xmlns:a16="http://schemas.microsoft.com/office/drawing/2014/main" id="{B88AF209-0139-E947-A3CE-89A1F00DC02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8B8C1919-C262-C043-7703-22D79F89D8EB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E5C07AB3-7961-15FF-35A3-43CAF24AAA06}"/>
              </a:ext>
            </a:extLst>
          </p:cNvPr>
          <p:cNvGrpSpPr/>
          <p:nvPr/>
        </p:nvGrpSpPr>
        <p:grpSpPr>
          <a:xfrm>
            <a:off x="5457262" y="4221088"/>
            <a:ext cx="190800" cy="190800"/>
            <a:chOff x="4788000" y="2943000"/>
            <a:chExt cx="1926000" cy="1926000"/>
          </a:xfrm>
        </p:grpSpPr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BD16CF81-D277-8C49-494A-45467F08C65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5" name="Rectangle 1644">
              <a:extLst>
                <a:ext uri="{FF2B5EF4-FFF2-40B4-BE49-F238E27FC236}">
                  <a16:creationId xmlns:a16="http://schemas.microsoft.com/office/drawing/2014/main" id="{F41F703C-D2CA-2CDC-0AD9-43A21E3D6C6D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3A93A8BA-37C4-ED17-3940-322B03A6E542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D97D9587-6531-8950-3959-115A96AD5A9C}"/>
              </a:ext>
            </a:extLst>
          </p:cNvPr>
          <p:cNvGrpSpPr/>
          <p:nvPr/>
        </p:nvGrpSpPr>
        <p:grpSpPr>
          <a:xfrm>
            <a:off x="5349250" y="4329100"/>
            <a:ext cx="190800" cy="190800"/>
            <a:chOff x="4788000" y="2943000"/>
            <a:chExt cx="1926000" cy="1926000"/>
          </a:xfrm>
        </p:grpSpPr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560645B7-F0C5-B988-4187-3E31609ED1F8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2" name="Rectangle 1641">
              <a:extLst>
                <a:ext uri="{FF2B5EF4-FFF2-40B4-BE49-F238E27FC236}">
                  <a16:creationId xmlns:a16="http://schemas.microsoft.com/office/drawing/2014/main" id="{4BA07C02-A23E-6A0D-A0B9-0880256413FA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A340A965-55B9-4495-0E45-23109636D1D9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7" name="Group 1496">
            <a:extLst>
              <a:ext uri="{FF2B5EF4-FFF2-40B4-BE49-F238E27FC236}">
                <a16:creationId xmlns:a16="http://schemas.microsoft.com/office/drawing/2014/main" id="{BBF2B33F-35F5-1160-72B4-158F3A814FA9}"/>
              </a:ext>
            </a:extLst>
          </p:cNvPr>
          <p:cNvGrpSpPr/>
          <p:nvPr/>
        </p:nvGrpSpPr>
        <p:grpSpPr>
          <a:xfrm>
            <a:off x="6213346" y="3248980"/>
            <a:ext cx="190800" cy="190800"/>
            <a:chOff x="4788000" y="2943000"/>
            <a:chExt cx="1926000" cy="1926000"/>
          </a:xfrm>
        </p:grpSpPr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0D00B448-69D2-EC94-B431-22C8068AEE29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9" name="Rectangle 1638">
              <a:extLst>
                <a:ext uri="{FF2B5EF4-FFF2-40B4-BE49-F238E27FC236}">
                  <a16:creationId xmlns:a16="http://schemas.microsoft.com/office/drawing/2014/main" id="{0FC0F9F4-2C33-703B-FA1F-2247DF56251D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3AED9105-B4CF-55E1-82BE-A5A981758989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8" name="Group 1497">
            <a:extLst>
              <a:ext uri="{FF2B5EF4-FFF2-40B4-BE49-F238E27FC236}">
                <a16:creationId xmlns:a16="http://schemas.microsoft.com/office/drawing/2014/main" id="{1941986F-C2C4-E2CA-D08E-E03ADB2CBDC2}"/>
              </a:ext>
            </a:extLst>
          </p:cNvPr>
          <p:cNvGrpSpPr/>
          <p:nvPr/>
        </p:nvGrpSpPr>
        <p:grpSpPr>
          <a:xfrm>
            <a:off x="6105334" y="3356992"/>
            <a:ext cx="190800" cy="190800"/>
            <a:chOff x="4788000" y="2943000"/>
            <a:chExt cx="1926000" cy="1926000"/>
          </a:xfrm>
        </p:grpSpPr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85C3C79A-56E3-9611-AE5E-7A473951433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6" name="Rectangle 1635">
              <a:extLst>
                <a:ext uri="{FF2B5EF4-FFF2-40B4-BE49-F238E27FC236}">
                  <a16:creationId xmlns:a16="http://schemas.microsoft.com/office/drawing/2014/main" id="{E8F312EC-1472-CDEF-3A80-F3645E78BED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04C5B25E-F63E-029A-4126-5DE6F5487AE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9" name="Group 1498">
            <a:extLst>
              <a:ext uri="{FF2B5EF4-FFF2-40B4-BE49-F238E27FC236}">
                <a16:creationId xmlns:a16="http://schemas.microsoft.com/office/drawing/2014/main" id="{3A6E433D-E183-6B9D-9EE9-A09A5177E7AF}"/>
              </a:ext>
            </a:extLst>
          </p:cNvPr>
          <p:cNvGrpSpPr/>
          <p:nvPr/>
        </p:nvGrpSpPr>
        <p:grpSpPr>
          <a:xfrm>
            <a:off x="5997322" y="3465004"/>
            <a:ext cx="190800" cy="190800"/>
            <a:chOff x="4788000" y="2943000"/>
            <a:chExt cx="1926000" cy="1926000"/>
          </a:xfrm>
        </p:grpSpPr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87AE5235-D1BF-A30F-EC8E-D0D6A71567DA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3" name="Rectangle 1632">
              <a:extLst>
                <a:ext uri="{FF2B5EF4-FFF2-40B4-BE49-F238E27FC236}">
                  <a16:creationId xmlns:a16="http://schemas.microsoft.com/office/drawing/2014/main" id="{535BE831-581E-A506-1051-3FEC49741990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9A85DADC-57A4-6AB2-29A7-5EF1C9E019B4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0" name="Group 1499">
            <a:extLst>
              <a:ext uri="{FF2B5EF4-FFF2-40B4-BE49-F238E27FC236}">
                <a16:creationId xmlns:a16="http://schemas.microsoft.com/office/drawing/2014/main" id="{F83F326B-35A5-CF48-CA76-0F68882B28E2}"/>
              </a:ext>
            </a:extLst>
          </p:cNvPr>
          <p:cNvGrpSpPr/>
          <p:nvPr/>
        </p:nvGrpSpPr>
        <p:grpSpPr>
          <a:xfrm>
            <a:off x="5889310" y="3573016"/>
            <a:ext cx="190800" cy="190800"/>
            <a:chOff x="4788000" y="2943000"/>
            <a:chExt cx="1926000" cy="1926000"/>
          </a:xfrm>
        </p:grpSpPr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175D2767-3525-F881-D4E8-8A3C15532E1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A5904D20-47C6-0204-0C0E-4949D8995CD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7BB2BACF-0D6D-8FD6-8348-D86F452C3427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1" name="Group 1500">
            <a:extLst>
              <a:ext uri="{FF2B5EF4-FFF2-40B4-BE49-F238E27FC236}">
                <a16:creationId xmlns:a16="http://schemas.microsoft.com/office/drawing/2014/main" id="{E77C5C5E-AA0C-5787-DB72-6CA6483F2DFE}"/>
              </a:ext>
            </a:extLst>
          </p:cNvPr>
          <p:cNvGrpSpPr/>
          <p:nvPr/>
        </p:nvGrpSpPr>
        <p:grpSpPr>
          <a:xfrm>
            <a:off x="5781298" y="3681028"/>
            <a:ext cx="190800" cy="190800"/>
            <a:chOff x="4788000" y="2943000"/>
            <a:chExt cx="1926000" cy="1926000"/>
          </a:xfrm>
        </p:grpSpPr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4C2B2BE9-D113-AFF9-04AA-DBBD17B4F5F2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7" name="Rectangle 1626">
              <a:extLst>
                <a:ext uri="{FF2B5EF4-FFF2-40B4-BE49-F238E27FC236}">
                  <a16:creationId xmlns:a16="http://schemas.microsoft.com/office/drawing/2014/main" id="{A6153541-FE8E-96B2-8E5A-6A41EBB7165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A2D959C8-C15B-65DB-81BE-D1D486C1E219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04FD0919-3D2C-562C-84B2-F7B91A67F19E}"/>
              </a:ext>
            </a:extLst>
          </p:cNvPr>
          <p:cNvGrpSpPr/>
          <p:nvPr/>
        </p:nvGrpSpPr>
        <p:grpSpPr>
          <a:xfrm>
            <a:off x="5673286" y="3789040"/>
            <a:ext cx="190800" cy="190800"/>
            <a:chOff x="4788000" y="2943000"/>
            <a:chExt cx="1926000" cy="1926000"/>
          </a:xfrm>
        </p:grpSpPr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820F015F-9894-D6B8-EDEB-0F9580D524D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0CDE1C6D-71DB-A7A7-68D8-9FC736B7953D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ED1CA995-ECC2-0964-CED2-7B3AB5EF07F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3829B342-901F-D9B4-A916-B2C62DDA339B}"/>
              </a:ext>
            </a:extLst>
          </p:cNvPr>
          <p:cNvGrpSpPr/>
          <p:nvPr/>
        </p:nvGrpSpPr>
        <p:grpSpPr>
          <a:xfrm>
            <a:off x="5565274" y="3897052"/>
            <a:ext cx="190800" cy="190800"/>
            <a:chOff x="4788000" y="2943000"/>
            <a:chExt cx="1926000" cy="1926000"/>
          </a:xfrm>
        </p:grpSpPr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990935B7-2E2A-F21C-6C75-EC52A27650F1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1" name="Rectangle 1620">
              <a:extLst>
                <a:ext uri="{FF2B5EF4-FFF2-40B4-BE49-F238E27FC236}">
                  <a16:creationId xmlns:a16="http://schemas.microsoft.com/office/drawing/2014/main" id="{78FD62AE-AB3D-4095-0A51-298F47299B10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0FA2E09D-19B8-BB50-774B-202E0332EE6E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4" name="Group 1503">
            <a:extLst>
              <a:ext uri="{FF2B5EF4-FFF2-40B4-BE49-F238E27FC236}">
                <a16:creationId xmlns:a16="http://schemas.microsoft.com/office/drawing/2014/main" id="{E70EF594-A312-B2E2-6752-BDD53E1711FB}"/>
              </a:ext>
            </a:extLst>
          </p:cNvPr>
          <p:cNvGrpSpPr/>
          <p:nvPr/>
        </p:nvGrpSpPr>
        <p:grpSpPr>
          <a:xfrm>
            <a:off x="5457262" y="4005064"/>
            <a:ext cx="190800" cy="190800"/>
            <a:chOff x="4788000" y="2943000"/>
            <a:chExt cx="1926000" cy="1926000"/>
          </a:xfrm>
        </p:grpSpPr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5641C42E-A70E-D5F6-5115-A6C6FA9AFC8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8" name="Rectangle 1617">
              <a:extLst>
                <a:ext uri="{FF2B5EF4-FFF2-40B4-BE49-F238E27FC236}">
                  <a16:creationId xmlns:a16="http://schemas.microsoft.com/office/drawing/2014/main" id="{33282B44-D2B7-1360-1F6C-792AAE9D5910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9D9F30DF-ED46-3548-CBD3-45EBCB15CA50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5" name="Group 1504">
            <a:extLst>
              <a:ext uri="{FF2B5EF4-FFF2-40B4-BE49-F238E27FC236}">
                <a16:creationId xmlns:a16="http://schemas.microsoft.com/office/drawing/2014/main" id="{4114E8B2-C69A-B7DA-1518-54A82ED9593C}"/>
              </a:ext>
            </a:extLst>
          </p:cNvPr>
          <p:cNvGrpSpPr/>
          <p:nvPr/>
        </p:nvGrpSpPr>
        <p:grpSpPr>
          <a:xfrm>
            <a:off x="5349250" y="4113076"/>
            <a:ext cx="190800" cy="190800"/>
            <a:chOff x="4788000" y="2943000"/>
            <a:chExt cx="1926000" cy="1926000"/>
          </a:xfrm>
        </p:grpSpPr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EC5D5AEE-855C-38D6-C69D-AA9AD35D3B7A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5" name="Rectangle 1614">
              <a:extLst>
                <a:ext uri="{FF2B5EF4-FFF2-40B4-BE49-F238E27FC236}">
                  <a16:creationId xmlns:a16="http://schemas.microsoft.com/office/drawing/2014/main" id="{CC5AE028-C62A-5B57-7421-71DAD83BE72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44ACAA8-9DFA-3F7A-0341-FC865BCA6F5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6" name="Group 1505">
            <a:extLst>
              <a:ext uri="{FF2B5EF4-FFF2-40B4-BE49-F238E27FC236}">
                <a16:creationId xmlns:a16="http://schemas.microsoft.com/office/drawing/2014/main" id="{C20077FB-C12B-E1E7-6A5C-2B92F3CBD980}"/>
              </a:ext>
            </a:extLst>
          </p:cNvPr>
          <p:cNvGrpSpPr/>
          <p:nvPr/>
        </p:nvGrpSpPr>
        <p:grpSpPr>
          <a:xfrm>
            <a:off x="6213346" y="3032956"/>
            <a:ext cx="190800" cy="190800"/>
            <a:chOff x="4788000" y="2943000"/>
            <a:chExt cx="1926000" cy="1926000"/>
          </a:xfrm>
        </p:grpSpPr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E78AB13C-9062-4D64-A3E3-7B7F1E59264D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2" name="Rectangle 1611">
              <a:extLst>
                <a:ext uri="{FF2B5EF4-FFF2-40B4-BE49-F238E27FC236}">
                  <a16:creationId xmlns:a16="http://schemas.microsoft.com/office/drawing/2014/main" id="{31D44F52-EE38-DC2B-3D20-4F1BB0D5A047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BC08DB71-5F96-CE5A-422E-16078354800B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7" name="Group 1506">
            <a:extLst>
              <a:ext uri="{FF2B5EF4-FFF2-40B4-BE49-F238E27FC236}">
                <a16:creationId xmlns:a16="http://schemas.microsoft.com/office/drawing/2014/main" id="{EBF50EFF-CC62-8747-0087-57A280CFCBD5}"/>
              </a:ext>
            </a:extLst>
          </p:cNvPr>
          <p:cNvGrpSpPr/>
          <p:nvPr/>
        </p:nvGrpSpPr>
        <p:grpSpPr>
          <a:xfrm>
            <a:off x="6105334" y="3140968"/>
            <a:ext cx="190800" cy="190800"/>
            <a:chOff x="4788000" y="2943000"/>
            <a:chExt cx="1926000" cy="1926000"/>
          </a:xfrm>
        </p:grpSpPr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9086398B-E1E9-AE98-3A32-20269BE6938E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1DFB9C82-0A74-003E-1FA5-7EF41933CC29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E8C63269-EFAE-5C12-E314-B47E04BAD9E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8" name="Group 1507">
            <a:extLst>
              <a:ext uri="{FF2B5EF4-FFF2-40B4-BE49-F238E27FC236}">
                <a16:creationId xmlns:a16="http://schemas.microsoft.com/office/drawing/2014/main" id="{53903ED0-CB46-6D43-990D-35A70D57387C}"/>
              </a:ext>
            </a:extLst>
          </p:cNvPr>
          <p:cNvGrpSpPr/>
          <p:nvPr/>
        </p:nvGrpSpPr>
        <p:grpSpPr>
          <a:xfrm>
            <a:off x="5997322" y="3248980"/>
            <a:ext cx="190800" cy="190800"/>
            <a:chOff x="4788000" y="2943000"/>
            <a:chExt cx="1926000" cy="1926000"/>
          </a:xfrm>
        </p:grpSpPr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D7017B69-9D16-DC5D-A266-CAD3917DEB17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6" name="Rectangle 1605">
              <a:extLst>
                <a:ext uri="{FF2B5EF4-FFF2-40B4-BE49-F238E27FC236}">
                  <a16:creationId xmlns:a16="http://schemas.microsoft.com/office/drawing/2014/main" id="{B6887B06-0B19-B819-7520-70AD559C17EE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7E728869-974A-59C1-493B-D2A0C6A2B72F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9" name="Group 1508">
            <a:extLst>
              <a:ext uri="{FF2B5EF4-FFF2-40B4-BE49-F238E27FC236}">
                <a16:creationId xmlns:a16="http://schemas.microsoft.com/office/drawing/2014/main" id="{30D3E92A-CCF9-1C5A-2ACF-7E3FBBDE0AE6}"/>
              </a:ext>
            </a:extLst>
          </p:cNvPr>
          <p:cNvGrpSpPr/>
          <p:nvPr/>
        </p:nvGrpSpPr>
        <p:grpSpPr>
          <a:xfrm>
            <a:off x="5889310" y="3356992"/>
            <a:ext cx="190800" cy="190800"/>
            <a:chOff x="4788000" y="2943000"/>
            <a:chExt cx="1926000" cy="1926000"/>
          </a:xfrm>
        </p:grpSpPr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D766F68C-D676-F633-4A07-105599565D0C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3" name="Rectangle 1602">
              <a:extLst>
                <a:ext uri="{FF2B5EF4-FFF2-40B4-BE49-F238E27FC236}">
                  <a16:creationId xmlns:a16="http://schemas.microsoft.com/office/drawing/2014/main" id="{472F2ECE-432F-FFAB-A7AA-3EA6E325080D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33D40EAE-DF53-4C74-37FF-024E7BD1EBB5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0" name="Group 1509">
            <a:extLst>
              <a:ext uri="{FF2B5EF4-FFF2-40B4-BE49-F238E27FC236}">
                <a16:creationId xmlns:a16="http://schemas.microsoft.com/office/drawing/2014/main" id="{19BF27B2-B1B0-B884-E6FE-3D69F4C64D58}"/>
              </a:ext>
            </a:extLst>
          </p:cNvPr>
          <p:cNvGrpSpPr/>
          <p:nvPr/>
        </p:nvGrpSpPr>
        <p:grpSpPr>
          <a:xfrm>
            <a:off x="5781298" y="3465004"/>
            <a:ext cx="190800" cy="190800"/>
            <a:chOff x="4788000" y="2943000"/>
            <a:chExt cx="1926000" cy="1926000"/>
          </a:xfrm>
        </p:grpSpPr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71F1C2F6-94D1-4842-C14F-3765C7C8C72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D45A495C-6E95-3539-4787-A60ED1A82AA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050FE44-B3A7-B906-0CB6-01D620BC25E4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1" name="Group 1510">
            <a:extLst>
              <a:ext uri="{FF2B5EF4-FFF2-40B4-BE49-F238E27FC236}">
                <a16:creationId xmlns:a16="http://schemas.microsoft.com/office/drawing/2014/main" id="{895C9CBB-71F3-D641-0201-56B7F3ECB0BC}"/>
              </a:ext>
            </a:extLst>
          </p:cNvPr>
          <p:cNvGrpSpPr/>
          <p:nvPr/>
        </p:nvGrpSpPr>
        <p:grpSpPr>
          <a:xfrm>
            <a:off x="5673286" y="3573016"/>
            <a:ext cx="190800" cy="190800"/>
            <a:chOff x="4788000" y="2943000"/>
            <a:chExt cx="1926000" cy="1926000"/>
          </a:xfrm>
        </p:grpSpPr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A82CCA4B-C780-E9C1-E7C4-B1CD83A74E95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7" name="Rectangle 1596">
              <a:extLst>
                <a:ext uri="{FF2B5EF4-FFF2-40B4-BE49-F238E27FC236}">
                  <a16:creationId xmlns:a16="http://schemas.microsoft.com/office/drawing/2014/main" id="{78CAC3FB-869D-42F4-0A3A-D5893B0D9288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CF4416F7-8526-44B6-9805-674BD914297D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2" name="Group 1511">
            <a:extLst>
              <a:ext uri="{FF2B5EF4-FFF2-40B4-BE49-F238E27FC236}">
                <a16:creationId xmlns:a16="http://schemas.microsoft.com/office/drawing/2014/main" id="{02D13B53-F527-415B-72DD-7A83E9D93816}"/>
              </a:ext>
            </a:extLst>
          </p:cNvPr>
          <p:cNvGrpSpPr/>
          <p:nvPr/>
        </p:nvGrpSpPr>
        <p:grpSpPr>
          <a:xfrm>
            <a:off x="5565274" y="3681028"/>
            <a:ext cx="190800" cy="190800"/>
            <a:chOff x="4788000" y="2943000"/>
            <a:chExt cx="1926000" cy="1926000"/>
          </a:xfrm>
        </p:grpSpPr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D13F6DC5-AC87-4FB3-2F7B-43EAA3CC478B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4" name="Rectangle 1593">
              <a:extLst>
                <a:ext uri="{FF2B5EF4-FFF2-40B4-BE49-F238E27FC236}">
                  <a16:creationId xmlns:a16="http://schemas.microsoft.com/office/drawing/2014/main" id="{879681EF-56B9-E8CE-C9DE-B98C1F32F2BA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4D0D8235-D4E4-879A-EDCB-8FFABC74E626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3" name="Group 1512">
            <a:extLst>
              <a:ext uri="{FF2B5EF4-FFF2-40B4-BE49-F238E27FC236}">
                <a16:creationId xmlns:a16="http://schemas.microsoft.com/office/drawing/2014/main" id="{6426D35F-99E8-6E5F-39C7-932D53FC51FF}"/>
              </a:ext>
            </a:extLst>
          </p:cNvPr>
          <p:cNvGrpSpPr/>
          <p:nvPr/>
        </p:nvGrpSpPr>
        <p:grpSpPr>
          <a:xfrm>
            <a:off x="5457262" y="3789040"/>
            <a:ext cx="190800" cy="190800"/>
            <a:chOff x="4788000" y="2943000"/>
            <a:chExt cx="1926000" cy="1926000"/>
          </a:xfrm>
        </p:grpSpPr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49D062EE-4611-A779-714D-39937E50EE3E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1" name="Rectangle 1590">
              <a:extLst>
                <a:ext uri="{FF2B5EF4-FFF2-40B4-BE49-F238E27FC236}">
                  <a16:creationId xmlns:a16="http://schemas.microsoft.com/office/drawing/2014/main" id="{E66FF10B-21E1-89B8-7EBE-3FBF60053A76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67E2E8A9-D313-A4F3-C928-3BD263E9562E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4" name="Group 1513">
            <a:extLst>
              <a:ext uri="{FF2B5EF4-FFF2-40B4-BE49-F238E27FC236}">
                <a16:creationId xmlns:a16="http://schemas.microsoft.com/office/drawing/2014/main" id="{A470141E-1A92-5D40-30B6-85C04D825DB0}"/>
              </a:ext>
            </a:extLst>
          </p:cNvPr>
          <p:cNvGrpSpPr/>
          <p:nvPr/>
        </p:nvGrpSpPr>
        <p:grpSpPr>
          <a:xfrm>
            <a:off x="5349250" y="3897052"/>
            <a:ext cx="190800" cy="190800"/>
            <a:chOff x="4788000" y="2943000"/>
            <a:chExt cx="1926000" cy="1926000"/>
          </a:xfrm>
        </p:grpSpPr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0D65E413-CFE0-0C2A-6CDD-33F43558C0FB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8" name="Rectangle 1587">
              <a:extLst>
                <a:ext uri="{FF2B5EF4-FFF2-40B4-BE49-F238E27FC236}">
                  <a16:creationId xmlns:a16="http://schemas.microsoft.com/office/drawing/2014/main" id="{6A5A4565-D694-4F99-6129-306350E90394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02D7F105-A37A-1D26-367D-C4526B26C035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5" name="Group 1514">
            <a:extLst>
              <a:ext uri="{FF2B5EF4-FFF2-40B4-BE49-F238E27FC236}">
                <a16:creationId xmlns:a16="http://schemas.microsoft.com/office/drawing/2014/main" id="{B6E54680-F384-7C9B-ADAE-64E66EEC2AC1}"/>
              </a:ext>
            </a:extLst>
          </p:cNvPr>
          <p:cNvGrpSpPr/>
          <p:nvPr/>
        </p:nvGrpSpPr>
        <p:grpSpPr>
          <a:xfrm>
            <a:off x="6213346" y="2816932"/>
            <a:ext cx="190800" cy="190800"/>
            <a:chOff x="4788000" y="2943000"/>
            <a:chExt cx="1926000" cy="1926000"/>
          </a:xfrm>
        </p:grpSpPr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D75982A5-4F6F-8DC2-4E9C-440F4B7CFF78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5" name="Rectangle 1584">
              <a:extLst>
                <a:ext uri="{FF2B5EF4-FFF2-40B4-BE49-F238E27FC236}">
                  <a16:creationId xmlns:a16="http://schemas.microsoft.com/office/drawing/2014/main" id="{BCBA0C03-1E34-2B50-3438-C9F7A3FA74C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498EB4-E752-77C2-7881-CCB36335E440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6" name="Group 1515">
            <a:extLst>
              <a:ext uri="{FF2B5EF4-FFF2-40B4-BE49-F238E27FC236}">
                <a16:creationId xmlns:a16="http://schemas.microsoft.com/office/drawing/2014/main" id="{8A5AB35E-9E3C-43D4-920E-EF528FFEBC45}"/>
              </a:ext>
            </a:extLst>
          </p:cNvPr>
          <p:cNvGrpSpPr/>
          <p:nvPr/>
        </p:nvGrpSpPr>
        <p:grpSpPr>
          <a:xfrm>
            <a:off x="6105334" y="2924944"/>
            <a:ext cx="190800" cy="190800"/>
            <a:chOff x="4788000" y="2943000"/>
            <a:chExt cx="1926000" cy="1926000"/>
          </a:xfrm>
        </p:grpSpPr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1774B751-6370-D7ED-630C-EA11E3DF3850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2" name="Rectangle 1581">
              <a:extLst>
                <a:ext uri="{FF2B5EF4-FFF2-40B4-BE49-F238E27FC236}">
                  <a16:creationId xmlns:a16="http://schemas.microsoft.com/office/drawing/2014/main" id="{33EEF98B-4386-2473-AE0E-BB76BC8FD405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90931B04-3569-7CFB-A462-D8956928A397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7" name="Group 1516">
            <a:extLst>
              <a:ext uri="{FF2B5EF4-FFF2-40B4-BE49-F238E27FC236}">
                <a16:creationId xmlns:a16="http://schemas.microsoft.com/office/drawing/2014/main" id="{0619BA43-6505-1230-1B1C-022C9789D459}"/>
              </a:ext>
            </a:extLst>
          </p:cNvPr>
          <p:cNvGrpSpPr/>
          <p:nvPr/>
        </p:nvGrpSpPr>
        <p:grpSpPr>
          <a:xfrm>
            <a:off x="5997322" y="3032956"/>
            <a:ext cx="190800" cy="190800"/>
            <a:chOff x="4788000" y="2943000"/>
            <a:chExt cx="1926000" cy="1926000"/>
          </a:xfrm>
        </p:grpSpPr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0E80DD9C-F7D0-F6C6-33C6-CECF500B38AF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9" name="Rectangle 1578">
              <a:extLst>
                <a:ext uri="{FF2B5EF4-FFF2-40B4-BE49-F238E27FC236}">
                  <a16:creationId xmlns:a16="http://schemas.microsoft.com/office/drawing/2014/main" id="{B5C344D6-DF12-8A6C-F4E2-EF2461415BAE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D9F92C05-7632-3CF9-24B6-168631E48C60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8" name="Group 1517">
            <a:extLst>
              <a:ext uri="{FF2B5EF4-FFF2-40B4-BE49-F238E27FC236}">
                <a16:creationId xmlns:a16="http://schemas.microsoft.com/office/drawing/2014/main" id="{5B704F74-CEA3-3337-ACE2-4311CD609DCF}"/>
              </a:ext>
            </a:extLst>
          </p:cNvPr>
          <p:cNvGrpSpPr/>
          <p:nvPr/>
        </p:nvGrpSpPr>
        <p:grpSpPr>
          <a:xfrm>
            <a:off x="5889310" y="3140968"/>
            <a:ext cx="190800" cy="190800"/>
            <a:chOff x="4788000" y="2943000"/>
            <a:chExt cx="1926000" cy="1926000"/>
          </a:xfrm>
        </p:grpSpPr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A3D8A08B-59B3-A012-1162-C2D59433993E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6" name="Rectangle 1575">
              <a:extLst>
                <a:ext uri="{FF2B5EF4-FFF2-40B4-BE49-F238E27FC236}">
                  <a16:creationId xmlns:a16="http://schemas.microsoft.com/office/drawing/2014/main" id="{57B0C6D2-4EA3-C401-3B18-8FDE34B08E3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BDADCE00-0DD4-8EA4-69C2-8BA7B7D8F718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9" name="Group 1518">
            <a:extLst>
              <a:ext uri="{FF2B5EF4-FFF2-40B4-BE49-F238E27FC236}">
                <a16:creationId xmlns:a16="http://schemas.microsoft.com/office/drawing/2014/main" id="{2C7681C3-F6D6-7A1A-F957-C82FD7C40B00}"/>
              </a:ext>
            </a:extLst>
          </p:cNvPr>
          <p:cNvGrpSpPr/>
          <p:nvPr/>
        </p:nvGrpSpPr>
        <p:grpSpPr>
          <a:xfrm>
            <a:off x="5781298" y="3248980"/>
            <a:ext cx="190800" cy="190800"/>
            <a:chOff x="4788000" y="2943000"/>
            <a:chExt cx="1926000" cy="1926000"/>
          </a:xfrm>
        </p:grpSpPr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962C7626-1EC5-DA18-7DA7-982EC39A5382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3" name="Rectangle 1572">
              <a:extLst>
                <a:ext uri="{FF2B5EF4-FFF2-40B4-BE49-F238E27FC236}">
                  <a16:creationId xmlns:a16="http://schemas.microsoft.com/office/drawing/2014/main" id="{9300AFA3-04CD-E470-0C35-E0EF33A149C4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6B684515-D1F3-ADD3-6349-C13EAED3A48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0" name="Group 1519">
            <a:extLst>
              <a:ext uri="{FF2B5EF4-FFF2-40B4-BE49-F238E27FC236}">
                <a16:creationId xmlns:a16="http://schemas.microsoft.com/office/drawing/2014/main" id="{7293292E-A161-5406-69BC-1E89D1E35083}"/>
              </a:ext>
            </a:extLst>
          </p:cNvPr>
          <p:cNvGrpSpPr/>
          <p:nvPr/>
        </p:nvGrpSpPr>
        <p:grpSpPr>
          <a:xfrm>
            <a:off x="5673286" y="3356992"/>
            <a:ext cx="190800" cy="190800"/>
            <a:chOff x="4788000" y="2943000"/>
            <a:chExt cx="1926000" cy="1926000"/>
          </a:xfrm>
        </p:grpSpPr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5F66D79-858D-B830-E97B-BC8758A7954F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DB678315-1CF4-D170-4FCA-E8F4D3C4B91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4CF61755-7B19-350E-9B5B-317D7F93FBC7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1" name="Group 1520">
            <a:extLst>
              <a:ext uri="{FF2B5EF4-FFF2-40B4-BE49-F238E27FC236}">
                <a16:creationId xmlns:a16="http://schemas.microsoft.com/office/drawing/2014/main" id="{A8A9BF6E-7BE0-E5EB-E268-04CACB87EBBD}"/>
              </a:ext>
            </a:extLst>
          </p:cNvPr>
          <p:cNvGrpSpPr/>
          <p:nvPr/>
        </p:nvGrpSpPr>
        <p:grpSpPr>
          <a:xfrm>
            <a:off x="5565274" y="3465004"/>
            <a:ext cx="190800" cy="190800"/>
            <a:chOff x="4788000" y="2943000"/>
            <a:chExt cx="1926000" cy="1926000"/>
          </a:xfrm>
        </p:grpSpPr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79C6771F-96A3-DDED-CE1F-2EA16AE8E00A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86195ECB-D0AF-E117-6EDF-EEC0120E7F5F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9F1FFDB7-97DC-25FD-E421-8E0302161AB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2" name="Group 1521">
            <a:extLst>
              <a:ext uri="{FF2B5EF4-FFF2-40B4-BE49-F238E27FC236}">
                <a16:creationId xmlns:a16="http://schemas.microsoft.com/office/drawing/2014/main" id="{9DF170F3-D2ED-EBBF-DC3E-E2A6FC02AD90}"/>
              </a:ext>
            </a:extLst>
          </p:cNvPr>
          <p:cNvGrpSpPr/>
          <p:nvPr/>
        </p:nvGrpSpPr>
        <p:grpSpPr>
          <a:xfrm>
            <a:off x="5457262" y="3573016"/>
            <a:ext cx="190800" cy="190800"/>
            <a:chOff x="4788000" y="2943000"/>
            <a:chExt cx="1926000" cy="1926000"/>
          </a:xfrm>
        </p:grpSpPr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D56B938A-9B09-FE3F-76BB-0682770B31B6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C003CC4F-C306-3EF7-2E4C-A46CC5C7E58B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198B615D-A60D-8409-56A4-C35A632D47EC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3" name="Group 1522">
            <a:extLst>
              <a:ext uri="{FF2B5EF4-FFF2-40B4-BE49-F238E27FC236}">
                <a16:creationId xmlns:a16="http://schemas.microsoft.com/office/drawing/2014/main" id="{4EC4878A-B651-B007-C4B4-9DE66B8C8E74}"/>
              </a:ext>
            </a:extLst>
          </p:cNvPr>
          <p:cNvGrpSpPr/>
          <p:nvPr/>
        </p:nvGrpSpPr>
        <p:grpSpPr>
          <a:xfrm>
            <a:off x="5349250" y="3681028"/>
            <a:ext cx="190800" cy="190800"/>
            <a:chOff x="4788000" y="2943000"/>
            <a:chExt cx="1926000" cy="1926000"/>
          </a:xfrm>
        </p:grpSpPr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D6E03A07-E8D7-DA56-23F0-F43449DE076D}"/>
                </a:ext>
              </a:extLst>
            </p:cNvPr>
            <p:cNvSpPr/>
            <p:nvPr/>
          </p:nvSpPr>
          <p:spPr>
            <a:xfrm>
              <a:off x="6228000" y="2943000"/>
              <a:ext cx="485775" cy="1926000"/>
            </a:xfrm>
            <a:custGeom>
              <a:avLst/>
              <a:gdLst>
                <a:gd name="connsiteX0" fmla="*/ 0 w 485775"/>
                <a:gd name="connsiteY0" fmla="*/ 485775 h 1928813"/>
                <a:gd name="connsiteX1" fmla="*/ 2381 w 485775"/>
                <a:gd name="connsiteY1" fmla="*/ 1928813 h 1928813"/>
                <a:gd name="connsiteX2" fmla="*/ 485775 w 485775"/>
                <a:gd name="connsiteY2" fmla="*/ 1445419 h 1928813"/>
                <a:gd name="connsiteX3" fmla="*/ 485775 w 485775"/>
                <a:gd name="connsiteY3" fmla="*/ 0 h 1928813"/>
                <a:gd name="connsiteX4" fmla="*/ 0 w 485775"/>
                <a:gd name="connsiteY4" fmla="*/ 485775 h 19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1928813">
                  <a:moveTo>
                    <a:pt x="0" y="485775"/>
                  </a:moveTo>
                  <a:cubicBezTo>
                    <a:pt x="794" y="966788"/>
                    <a:pt x="1587" y="1447800"/>
                    <a:pt x="2381" y="1928813"/>
                  </a:cubicBezTo>
                  <a:lnTo>
                    <a:pt x="485775" y="1445419"/>
                  </a:lnTo>
                  <a:lnTo>
                    <a:pt x="485775" y="0"/>
                  </a:lnTo>
                  <a:lnTo>
                    <a:pt x="0" y="485775"/>
                  </a:ln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B3BA73C7-99AB-61BC-C676-6E64B6AA44FC}"/>
                </a:ext>
              </a:extLst>
            </p:cNvPr>
            <p:cNvSpPr/>
            <p:nvPr/>
          </p:nvSpPr>
          <p:spPr>
            <a:xfrm>
              <a:off x="4788000" y="3429002"/>
              <a:ext cx="1439998" cy="14399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3FE004B-464A-9D39-4C44-63F3C555BE0E}"/>
                </a:ext>
              </a:extLst>
            </p:cNvPr>
            <p:cNvSpPr/>
            <p:nvPr/>
          </p:nvSpPr>
          <p:spPr>
            <a:xfrm>
              <a:off x="4788000" y="2943000"/>
              <a:ext cx="1926000" cy="486000"/>
            </a:xfrm>
            <a:custGeom>
              <a:avLst/>
              <a:gdLst>
                <a:gd name="connsiteX0" fmla="*/ 0 w 1928813"/>
                <a:gd name="connsiteY0" fmla="*/ 483394 h 483394"/>
                <a:gd name="connsiteX1" fmla="*/ 1445419 w 1928813"/>
                <a:gd name="connsiteY1" fmla="*/ 483394 h 483394"/>
                <a:gd name="connsiteX2" fmla="*/ 1928813 w 1928813"/>
                <a:gd name="connsiteY2" fmla="*/ 0 h 483394"/>
                <a:gd name="connsiteX3" fmla="*/ 481013 w 1928813"/>
                <a:gd name="connsiteY3" fmla="*/ 0 h 483394"/>
                <a:gd name="connsiteX4" fmla="*/ 0 w 1928813"/>
                <a:gd name="connsiteY4" fmla="*/ 483394 h 48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483394">
                  <a:moveTo>
                    <a:pt x="0" y="483394"/>
                  </a:moveTo>
                  <a:lnTo>
                    <a:pt x="1445419" y="483394"/>
                  </a:lnTo>
                  <a:lnTo>
                    <a:pt x="1928813" y="0"/>
                  </a:lnTo>
                  <a:lnTo>
                    <a:pt x="481013" y="0"/>
                  </a:lnTo>
                  <a:lnTo>
                    <a:pt x="0" y="483394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0D6F2-3750-8EA5-0038-647F94AF5699}"/>
              </a:ext>
            </a:extLst>
          </p:cNvPr>
          <p:cNvGrpSpPr/>
          <p:nvPr/>
        </p:nvGrpSpPr>
        <p:grpSpPr>
          <a:xfrm>
            <a:off x="5349250" y="2600908"/>
            <a:ext cx="1054896" cy="1054896"/>
            <a:chOff x="5349250" y="2600908"/>
            <a:chExt cx="1054896" cy="1054896"/>
          </a:xfrm>
        </p:grpSpPr>
        <p:grpSp>
          <p:nvGrpSpPr>
            <p:cNvPr id="1524" name="Group 1523">
              <a:extLst>
                <a:ext uri="{FF2B5EF4-FFF2-40B4-BE49-F238E27FC236}">
                  <a16:creationId xmlns:a16="http://schemas.microsoft.com/office/drawing/2014/main" id="{C4B98B12-D911-C58A-29FE-7ADACF2B21CC}"/>
                </a:ext>
              </a:extLst>
            </p:cNvPr>
            <p:cNvGrpSpPr/>
            <p:nvPr/>
          </p:nvGrpSpPr>
          <p:grpSpPr>
            <a:xfrm>
              <a:off x="6213346" y="2600908"/>
              <a:ext cx="190800" cy="190800"/>
              <a:chOff x="4788000" y="2943000"/>
              <a:chExt cx="1926000" cy="1926000"/>
            </a:xfrm>
          </p:grpSpPr>
          <p:sp>
            <p:nvSpPr>
              <p:cNvPr id="1557" name="Freeform: Shape 1556">
                <a:extLst>
                  <a:ext uri="{FF2B5EF4-FFF2-40B4-BE49-F238E27FC236}">
                    <a16:creationId xmlns:a16="http://schemas.microsoft.com/office/drawing/2014/main" id="{7E86D3AF-9991-227B-3919-A4B84553AC6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2C078D52-8C5C-E763-5311-979D26B3129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Freeform: Shape 1558">
                <a:extLst>
                  <a:ext uri="{FF2B5EF4-FFF2-40B4-BE49-F238E27FC236}">
                    <a16:creationId xmlns:a16="http://schemas.microsoft.com/office/drawing/2014/main" id="{F10C123C-7B5D-FA36-83FF-831F1651AFC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5" name="Group 1524">
              <a:extLst>
                <a:ext uri="{FF2B5EF4-FFF2-40B4-BE49-F238E27FC236}">
                  <a16:creationId xmlns:a16="http://schemas.microsoft.com/office/drawing/2014/main" id="{1439EF98-82C6-0414-7764-64AA60D38058}"/>
                </a:ext>
              </a:extLst>
            </p:cNvPr>
            <p:cNvGrpSpPr/>
            <p:nvPr/>
          </p:nvGrpSpPr>
          <p:grpSpPr>
            <a:xfrm>
              <a:off x="6105334" y="2708920"/>
              <a:ext cx="190800" cy="190800"/>
              <a:chOff x="4788000" y="2943000"/>
              <a:chExt cx="1926000" cy="1926000"/>
            </a:xfrm>
          </p:grpSpPr>
          <p:sp>
            <p:nvSpPr>
              <p:cNvPr id="1554" name="Freeform: Shape 1553">
                <a:extLst>
                  <a:ext uri="{FF2B5EF4-FFF2-40B4-BE49-F238E27FC236}">
                    <a16:creationId xmlns:a16="http://schemas.microsoft.com/office/drawing/2014/main" id="{44EFBD19-0788-4688-6391-2D3E4118825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5F2CD025-0D20-8866-44F0-AD2B8E7BDC3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Freeform: Shape 1555">
                <a:extLst>
                  <a:ext uri="{FF2B5EF4-FFF2-40B4-BE49-F238E27FC236}">
                    <a16:creationId xmlns:a16="http://schemas.microsoft.com/office/drawing/2014/main" id="{FF804CEA-C5B2-01EB-C5E9-7C1D6E744D2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6B1F7FD6-221D-31E2-FC07-0BBC5CFEC631}"/>
                </a:ext>
              </a:extLst>
            </p:cNvPr>
            <p:cNvGrpSpPr/>
            <p:nvPr/>
          </p:nvGrpSpPr>
          <p:grpSpPr>
            <a:xfrm>
              <a:off x="5997322" y="2816932"/>
              <a:ext cx="190800" cy="190800"/>
              <a:chOff x="4788000" y="2943000"/>
              <a:chExt cx="1926000" cy="1926000"/>
            </a:xfrm>
          </p:grpSpPr>
          <p:sp>
            <p:nvSpPr>
              <p:cNvPr id="1551" name="Freeform: Shape 1550">
                <a:extLst>
                  <a:ext uri="{FF2B5EF4-FFF2-40B4-BE49-F238E27FC236}">
                    <a16:creationId xmlns:a16="http://schemas.microsoft.com/office/drawing/2014/main" id="{33A0F6D5-8250-843F-A148-AD48958200B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0EE8865B-5172-5981-29F0-5AA77DBB986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Freeform: Shape 1552">
                <a:extLst>
                  <a:ext uri="{FF2B5EF4-FFF2-40B4-BE49-F238E27FC236}">
                    <a16:creationId xmlns:a16="http://schemas.microsoft.com/office/drawing/2014/main" id="{4608154E-FB1B-189C-AAE5-2E1BCD273E9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7" name="Group 1526">
              <a:extLst>
                <a:ext uri="{FF2B5EF4-FFF2-40B4-BE49-F238E27FC236}">
                  <a16:creationId xmlns:a16="http://schemas.microsoft.com/office/drawing/2014/main" id="{444F1446-1E00-8EC9-A19C-11ACCA64F46F}"/>
                </a:ext>
              </a:extLst>
            </p:cNvPr>
            <p:cNvGrpSpPr/>
            <p:nvPr/>
          </p:nvGrpSpPr>
          <p:grpSpPr>
            <a:xfrm>
              <a:off x="5889310" y="2924944"/>
              <a:ext cx="190800" cy="190800"/>
              <a:chOff x="4788000" y="2943000"/>
              <a:chExt cx="1926000" cy="1926000"/>
            </a:xfrm>
          </p:grpSpPr>
          <p:sp>
            <p:nvSpPr>
              <p:cNvPr id="1548" name="Freeform: Shape 1547">
                <a:extLst>
                  <a:ext uri="{FF2B5EF4-FFF2-40B4-BE49-F238E27FC236}">
                    <a16:creationId xmlns:a16="http://schemas.microsoft.com/office/drawing/2014/main" id="{20F9A1EA-EC24-18F2-2808-72BA0CB17FD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23569397-A636-E284-7A60-11C8D6D002B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Freeform: Shape 1549">
                <a:extLst>
                  <a:ext uri="{FF2B5EF4-FFF2-40B4-BE49-F238E27FC236}">
                    <a16:creationId xmlns:a16="http://schemas.microsoft.com/office/drawing/2014/main" id="{BF79C3E2-5AEC-BD89-7F93-9E0E990B7DB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8" name="Group 1527">
              <a:extLst>
                <a:ext uri="{FF2B5EF4-FFF2-40B4-BE49-F238E27FC236}">
                  <a16:creationId xmlns:a16="http://schemas.microsoft.com/office/drawing/2014/main" id="{BC1692F1-57FD-84ED-01C4-952224C6AC36}"/>
                </a:ext>
              </a:extLst>
            </p:cNvPr>
            <p:cNvGrpSpPr/>
            <p:nvPr/>
          </p:nvGrpSpPr>
          <p:grpSpPr>
            <a:xfrm>
              <a:off x="5781298" y="3032956"/>
              <a:ext cx="190800" cy="190800"/>
              <a:chOff x="4788000" y="2943000"/>
              <a:chExt cx="1926000" cy="1926000"/>
            </a:xfrm>
          </p:grpSpPr>
          <p:sp>
            <p:nvSpPr>
              <p:cNvPr id="1545" name="Freeform: Shape 1544">
                <a:extLst>
                  <a:ext uri="{FF2B5EF4-FFF2-40B4-BE49-F238E27FC236}">
                    <a16:creationId xmlns:a16="http://schemas.microsoft.com/office/drawing/2014/main" id="{560CFA21-48AC-1B44-E472-063418CA9D2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56F80FFC-6783-D52F-434B-BB8FFDC7718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Freeform: Shape 1546">
                <a:extLst>
                  <a:ext uri="{FF2B5EF4-FFF2-40B4-BE49-F238E27FC236}">
                    <a16:creationId xmlns:a16="http://schemas.microsoft.com/office/drawing/2014/main" id="{F2EBD08A-C8FD-0118-53CE-EE8D3F2891F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9" name="Group 1528">
              <a:extLst>
                <a:ext uri="{FF2B5EF4-FFF2-40B4-BE49-F238E27FC236}">
                  <a16:creationId xmlns:a16="http://schemas.microsoft.com/office/drawing/2014/main" id="{28E9EEF9-28DF-4224-59B2-27169DD8178B}"/>
                </a:ext>
              </a:extLst>
            </p:cNvPr>
            <p:cNvGrpSpPr/>
            <p:nvPr/>
          </p:nvGrpSpPr>
          <p:grpSpPr>
            <a:xfrm>
              <a:off x="5673286" y="3140968"/>
              <a:ext cx="190800" cy="190800"/>
              <a:chOff x="4788000" y="2943000"/>
              <a:chExt cx="1926000" cy="1926000"/>
            </a:xfrm>
          </p:grpSpPr>
          <p:sp>
            <p:nvSpPr>
              <p:cNvPr id="1542" name="Freeform: Shape 1541">
                <a:extLst>
                  <a:ext uri="{FF2B5EF4-FFF2-40B4-BE49-F238E27FC236}">
                    <a16:creationId xmlns:a16="http://schemas.microsoft.com/office/drawing/2014/main" id="{19D2095E-4C99-8EA6-2491-B245078878B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1361A329-959A-AE76-0FB3-0EEA479CAF7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Freeform: Shape 1543">
                <a:extLst>
                  <a:ext uri="{FF2B5EF4-FFF2-40B4-BE49-F238E27FC236}">
                    <a16:creationId xmlns:a16="http://schemas.microsoft.com/office/drawing/2014/main" id="{7110DA3A-EC0C-368F-5895-29254976A69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0" name="Group 1529">
              <a:extLst>
                <a:ext uri="{FF2B5EF4-FFF2-40B4-BE49-F238E27FC236}">
                  <a16:creationId xmlns:a16="http://schemas.microsoft.com/office/drawing/2014/main" id="{79F20E38-A174-DF89-6CBE-262E99EE2C05}"/>
                </a:ext>
              </a:extLst>
            </p:cNvPr>
            <p:cNvGrpSpPr/>
            <p:nvPr/>
          </p:nvGrpSpPr>
          <p:grpSpPr>
            <a:xfrm>
              <a:off x="5565274" y="3248980"/>
              <a:ext cx="190800" cy="190800"/>
              <a:chOff x="4788000" y="2943000"/>
              <a:chExt cx="1926000" cy="1926000"/>
            </a:xfrm>
          </p:grpSpPr>
          <p:sp>
            <p:nvSpPr>
              <p:cNvPr id="1539" name="Freeform: Shape 1538">
                <a:extLst>
                  <a:ext uri="{FF2B5EF4-FFF2-40B4-BE49-F238E27FC236}">
                    <a16:creationId xmlns:a16="http://schemas.microsoft.com/office/drawing/2014/main" id="{4821B787-E820-0B0C-F697-17DD528B420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88FA679A-B062-2329-DA10-184C8300903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Freeform: Shape 1540">
                <a:extLst>
                  <a:ext uri="{FF2B5EF4-FFF2-40B4-BE49-F238E27FC236}">
                    <a16:creationId xmlns:a16="http://schemas.microsoft.com/office/drawing/2014/main" id="{7FDD7031-B12E-344A-4856-E2C28CB22F3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1" name="Group 1530">
              <a:extLst>
                <a:ext uri="{FF2B5EF4-FFF2-40B4-BE49-F238E27FC236}">
                  <a16:creationId xmlns:a16="http://schemas.microsoft.com/office/drawing/2014/main" id="{F9A2DE1E-30A0-985C-19F0-AFAE2299A07B}"/>
                </a:ext>
              </a:extLst>
            </p:cNvPr>
            <p:cNvGrpSpPr/>
            <p:nvPr/>
          </p:nvGrpSpPr>
          <p:grpSpPr>
            <a:xfrm>
              <a:off x="5457262" y="3356992"/>
              <a:ext cx="190800" cy="190800"/>
              <a:chOff x="4788000" y="2943000"/>
              <a:chExt cx="1926000" cy="1926000"/>
            </a:xfrm>
          </p:grpSpPr>
          <p:sp>
            <p:nvSpPr>
              <p:cNvPr id="1536" name="Freeform: Shape 1535">
                <a:extLst>
                  <a:ext uri="{FF2B5EF4-FFF2-40B4-BE49-F238E27FC236}">
                    <a16:creationId xmlns:a16="http://schemas.microsoft.com/office/drawing/2014/main" id="{98C653E4-A01B-B444-A28B-50B7E3622D8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42698F40-5333-ABDB-0CB5-95C1EE7DC86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Freeform: Shape 1537">
                <a:extLst>
                  <a:ext uri="{FF2B5EF4-FFF2-40B4-BE49-F238E27FC236}">
                    <a16:creationId xmlns:a16="http://schemas.microsoft.com/office/drawing/2014/main" id="{4877DFEF-06D0-F5AE-3C28-9039A089A00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32" name="Group 1531">
              <a:extLst>
                <a:ext uri="{FF2B5EF4-FFF2-40B4-BE49-F238E27FC236}">
                  <a16:creationId xmlns:a16="http://schemas.microsoft.com/office/drawing/2014/main" id="{B3BCAA30-9929-6C1E-04E7-00735A24787D}"/>
                </a:ext>
              </a:extLst>
            </p:cNvPr>
            <p:cNvGrpSpPr/>
            <p:nvPr/>
          </p:nvGrpSpPr>
          <p:grpSpPr>
            <a:xfrm>
              <a:off x="5349250" y="3465004"/>
              <a:ext cx="190800" cy="190800"/>
              <a:chOff x="4788000" y="2943000"/>
              <a:chExt cx="1926000" cy="1926000"/>
            </a:xfrm>
          </p:grpSpPr>
          <p:sp>
            <p:nvSpPr>
              <p:cNvPr id="1533" name="Freeform: Shape 1532">
                <a:extLst>
                  <a:ext uri="{FF2B5EF4-FFF2-40B4-BE49-F238E27FC236}">
                    <a16:creationId xmlns:a16="http://schemas.microsoft.com/office/drawing/2014/main" id="{3BCDAB1F-8E12-4595-2AFB-7995D468898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BDC6DC7F-7CA3-C316-B502-EAF95172B83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Freeform: Shape 1534">
                <a:extLst>
                  <a:ext uri="{FF2B5EF4-FFF2-40B4-BE49-F238E27FC236}">
                    <a16:creationId xmlns:a16="http://schemas.microsoft.com/office/drawing/2014/main" id="{2000EB2A-4278-94DB-B2A1-30FA77543A1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954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A7410E-D4E0-FE6B-A47C-E818A2D671DD}"/>
              </a:ext>
            </a:extLst>
          </p:cNvPr>
          <p:cNvGrpSpPr/>
          <p:nvPr/>
        </p:nvGrpSpPr>
        <p:grpSpPr>
          <a:xfrm>
            <a:off x="3131840" y="2950168"/>
            <a:ext cx="190800" cy="1918992"/>
            <a:chOff x="3851920" y="2950168"/>
            <a:chExt cx="190800" cy="19189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FEEB7D-6BCC-80E1-0BF7-21C807B1EA51}"/>
                </a:ext>
              </a:extLst>
            </p:cNvPr>
            <p:cNvGrpSpPr/>
            <p:nvPr/>
          </p:nvGrpSpPr>
          <p:grpSpPr>
            <a:xfrm>
              <a:off x="3851920" y="4678360"/>
              <a:ext cx="190800" cy="190800"/>
              <a:chOff x="4788000" y="2943000"/>
              <a:chExt cx="1926000" cy="1926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CA2EF1D-B84F-5B24-FA98-F0B7760D266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48E2FD6-360B-202D-DDA7-AD4E646E014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CAAD103-5C86-FF35-E810-9E98356B654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D8E7CA-BA58-D14E-0ACB-DDBFBDBC8F24}"/>
                </a:ext>
              </a:extLst>
            </p:cNvPr>
            <p:cNvGrpSpPr/>
            <p:nvPr/>
          </p:nvGrpSpPr>
          <p:grpSpPr>
            <a:xfrm>
              <a:off x="3851920" y="4462336"/>
              <a:ext cx="190800" cy="190800"/>
              <a:chOff x="4788000" y="2943000"/>
              <a:chExt cx="1926000" cy="1926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6EE655-6620-16D8-4EE9-BB4E205692C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034E0-6EF4-C3CE-B73D-4C765FE3463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3195E79-9BBB-54EF-EAA8-CB495E507D5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DB24D2-E09A-3A28-C866-C2882C7F8D5E}"/>
                </a:ext>
              </a:extLst>
            </p:cNvPr>
            <p:cNvGrpSpPr/>
            <p:nvPr/>
          </p:nvGrpSpPr>
          <p:grpSpPr>
            <a:xfrm>
              <a:off x="3851920" y="4246312"/>
              <a:ext cx="190800" cy="190800"/>
              <a:chOff x="4788000" y="2943000"/>
              <a:chExt cx="1926000" cy="1926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1F9690-56D9-39F6-01E4-348AEB2A72E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288262-6462-17E5-F426-1492C8B022B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5F9482-0489-240F-6504-D0CADF96670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C5FF7C-F69D-4B79-692E-1E811094A19F}"/>
                </a:ext>
              </a:extLst>
            </p:cNvPr>
            <p:cNvGrpSpPr/>
            <p:nvPr/>
          </p:nvGrpSpPr>
          <p:grpSpPr>
            <a:xfrm>
              <a:off x="3851920" y="4030288"/>
              <a:ext cx="190800" cy="190800"/>
              <a:chOff x="4788000" y="2943000"/>
              <a:chExt cx="1926000" cy="19260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37D5316-970F-027C-346D-3930B0D55BD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F6D197-3386-044E-5F3C-1BF72D0BCF3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680646E-EA73-D58A-E0CF-1F3781FB3D9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9B1F3C-C7EF-DD58-5388-058BF44763C3}"/>
                </a:ext>
              </a:extLst>
            </p:cNvPr>
            <p:cNvGrpSpPr/>
            <p:nvPr/>
          </p:nvGrpSpPr>
          <p:grpSpPr>
            <a:xfrm>
              <a:off x="3851920" y="3814264"/>
              <a:ext cx="190800" cy="190800"/>
              <a:chOff x="4788000" y="2943000"/>
              <a:chExt cx="1926000" cy="19260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1F5444-56FE-8EA7-0D3C-FFCB0D2EC92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B7EA21-9897-7691-FE62-8D84D3463C5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9B44B61-66DF-0854-0B4D-C1D04ECF997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77478A-BD2D-7B82-B381-19346060480D}"/>
                </a:ext>
              </a:extLst>
            </p:cNvPr>
            <p:cNvGrpSpPr/>
            <p:nvPr/>
          </p:nvGrpSpPr>
          <p:grpSpPr>
            <a:xfrm>
              <a:off x="3851920" y="3598240"/>
              <a:ext cx="190800" cy="190800"/>
              <a:chOff x="4788000" y="2943000"/>
              <a:chExt cx="1926000" cy="1926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02EA1F1-EB56-6CB0-16D2-1CAA39F0E1D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9079F6-E962-ABD8-5274-6ADD2EAE5AD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F0708A7-2496-54A6-5E82-E939F13DF57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7E1BB0-7AC2-8543-E37D-2733788F4165}"/>
                </a:ext>
              </a:extLst>
            </p:cNvPr>
            <p:cNvGrpSpPr/>
            <p:nvPr/>
          </p:nvGrpSpPr>
          <p:grpSpPr>
            <a:xfrm>
              <a:off x="3851920" y="3382216"/>
              <a:ext cx="190800" cy="190800"/>
              <a:chOff x="4788000" y="2943000"/>
              <a:chExt cx="1926000" cy="1926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CFDE63-7B7A-A0D6-8DF2-2550E0CD877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65849E-2896-CD4C-D9F7-6FCB9BB4019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3C1310-958D-E7B9-5A8D-E6668C53BEC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0F45F8-811A-A1AF-08B0-CEA260A296A1}"/>
                </a:ext>
              </a:extLst>
            </p:cNvPr>
            <p:cNvGrpSpPr/>
            <p:nvPr/>
          </p:nvGrpSpPr>
          <p:grpSpPr>
            <a:xfrm>
              <a:off x="3851920" y="3166192"/>
              <a:ext cx="190800" cy="190800"/>
              <a:chOff x="4788000" y="2943000"/>
              <a:chExt cx="1926000" cy="1926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0A594AD-1896-0CED-DDD4-EE42E75B34B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5CEA04-8EB0-EF9D-4B5D-37C8C584BF0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3294D99-E082-B385-9576-6BA6E6D3003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84702D-9B9F-D7A3-C14A-1F307BF3908B}"/>
                </a:ext>
              </a:extLst>
            </p:cNvPr>
            <p:cNvGrpSpPr/>
            <p:nvPr/>
          </p:nvGrpSpPr>
          <p:grpSpPr>
            <a:xfrm>
              <a:off x="3851920" y="2950168"/>
              <a:ext cx="190800" cy="190800"/>
              <a:chOff x="4788000" y="2943000"/>
              <a:chExt cx="1926000" cy="1926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0715BB9-8FFC-EF82-E5D1-6404EEF738B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BA28D22-37C2-A73C-269B-BB60BC23427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3EFC39E-F238-7E9B-4C16-B25A2563D9E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F7B3BF-5312-0190-F873-B3A416DC95BD}"/>
              </a:ext>
            </a:extLst>
          </p:cNvPr>
          <p:cNvGrpSpPr/>
          <p:nvPr/>
        </p:nvGrpSpPr>
        <p:grpSpPr>
          <a:xfrm>
            <a:off x="5349250" y="2600908"/>
            <a:ext cx="1054896" cy="1054896"/>
            <a:chOff x="5349250" y="2600908"/>
            <a:chExt cx="1054896" cy="105489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342F278-7C2B-8D14-7AF1-8D58D1FA0F14}"/>
                </a:ext>
              </a:extLst>
            </p:cNvPr>
            <p:cNvGrpSpPr/>
            <p:nvPr/>
          </p:nvGrpSpPr>
          <p:grpSpPr>
            <a:xfrm>
              <a:off x="6213346" y="2600908"/>
              <a:ext cx="190800" cy="190800"/>
              <a:chOff x="4788000" y="2943000"/>
              <a:chExt cx="1926000" cy="192600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AC3DFB8-142A-5204-1431-F8F3C7DD71F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193D960-DA62-1B18-C9DC-ACF3FC97917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58F65B6-632B-F41D-BA1F-94DC78119CA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F66F38-264B-E63A-C175-B4A0A0B821A4}"/>
                </a:ext>
              </a:extLst>
            </p:cNvPr>
            <p:cNvGrpSpPr/>
            <p:nvPr/>
          </p:nvGrpSpPr>
          <p:grpSpPr>
            <a:xfrm>
              <a:off x="6105334" y="2708920"/>
              <a:ext cx="190800" cy="190800"/>
              <a:chOff x="4788000" y="2943000"/>
              <a:chExt cx="1926000" cy="1926000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BC11F49-0F5C-1CE9-FA5C-3F6E9B848D0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C85A189-B8F5-22DC-32F5-498C1A77FD3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96E98C5-18D8-B7A5-AE2D-F2ADF5BDE4C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2965F2-BBCA-A327-722A-34B4FFB49074}"/>
                </a:ext>
              </a:extLst>
            </p:cNvPr>
            <p:cNvGrpSpPr/>
            <p:nvPr/>
          </p:nvGrpSpPr>
          <p:grpSpPr>
            <a:xfrm>
              <a:off x="5997322" y="2816932"/>
              <a:ext cx="190800" cy="190800"/>
              <a:chOff x="4788000" y="2943000"/>
              <a:chExt cx="1926000" cy="1926000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3A8561-5DAF-EF0A-93A7-D4789203A42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73B3644-14A5-82A7-A5AB-8AB3700E36F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9F66C96-31E0-2C0B-FAAB-5438AFB42A8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7B8862-8646-CF0F-1FA3-DB48A23A66F7}"/>
                </a:ext>
              </a:extLst>
            </p:cNvPr>
            <p:cNvGrpSpPr/>
            <p:nvPr/>
          </p:nvGrpSpPr>
          <p:grpSpPr>
            <a:xfrm>
              <a:off x="5889310" y="2924944"/>
              <a:ext cx="190800" cy="190800"/>
              <a:chOff x="4788000" y="2943000"/>
              <a:chExt cx="1926000" cy="192600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B3BE0FC-71FD-FE1B-78E2-0447FDD4AD4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CD0F6B-3756-7394-7CAA-66115102D02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764D85E-17AD-5E2A-D56C-67D020ED735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10B6CC1-9092-C4A3-9C55-C86BE75CAB95}"/>
                </a:ext>
              </a:extLst>
            </p:cNvPr>
            <p:cNvGrpSpPr/>
            <p:nvPr/>
          </p:nvGrpSpPr>
          <p:grpSpPr>
            <a:xfrm>
              <a:off x="5781298" y="3032956"/>
              <a:ext cx="190800" cy="190800"/>
              <a:chOff x="4788000" y="2943000"/>
              <a:chExt cx="1926000" cy="192600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150505F-D917-A0C5-9E7A-79C7352FA0C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1B31C1-0A26-3AB3-479B-B3EE8C36285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B3CF37A-21B1-0326-91D1-CD24CB2A991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3DD97C-EC84-D03D-A390-95F13FEE80AA}"/>
                </a:ext>
              </a:extLst>
            </p:cNvPr>
            <p:cNvGrpSpPr/>
            <p:nvPr/>
          </p:nvGrpSpPr>
          <p:grpSpPr>
            <a:xfrm>
              <a:off x="5673286" y="3140968"/>
              <a:ext cx="190800" cy="190800"/>
              <a:chOff x="4788000" y="2943000"/>
              <a:chExt cx="1926000" cy="19260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E1CC9A2-4F1D-CC1F-51BD-69C5FC2FF2D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12540F9-B515-6881-6BFE-83AD4D0F38A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8B7F1AD-379A-9D49-DED5-D6B5BED8E49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06EFCD-3280-C933-CF29-F359ABE06606}"/>
                </a:ext>
              </a:extLst>
            </p:cNvPr>
            <p:cNvGrpSpPr/>
            <p:nvPr/>
          </p:nvGrpSpPr>
          <p:grpSpPr>
            <a:xfrm>
              <a:off x="5565274" y="3248980"/>
              <a:ext cx="190800" cy="190800"/>
              <a:chOff x="4788000" y="2943000"/>
              <a:chExt cx="1926000" cy="19260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55FDBD3-11BE-C1DE-70F5-4DA5D778FD9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CDCBD8-977E-B99E-EF2D-CCBADF8F033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30D050F-50AF-6813-7C98-243A1D1F872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2FC221E-632A-93BB-D9C9-15E8797277E7}"/>
                </a:ext>
              </a:extLst>
            </p:cNvPr>
            <p:cNvGrpSpPr/>
            <p:nvPr/>
          </p:nvGrpSpPr>
          <p:grpSpPr>
            <a:xfrm>
              <a:off x="5457262" y="3356992"/>
              <a:ext cx="190800" cy="190800"/>
              <a:chOff x="4788000" y="2943000"/>
              <a:chExt cx="1926000" cy="1926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176A5FC-8B26-B9ED-F2FF-201F98AFBFD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73F224-E4BC-B769-BA4E-C52DE1D94C0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70A0029-D84E-13F2-14BB-B43C1EC070F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C4AA42C-15B7-BE96-292C-303F70CE3798}"/>
                </a:ext>
              </a:extLst>
            </p:cNvPr>
            <p:cNvGrpSpPr/>
            <p:nvPr/>
          </p:nvGrpSpPr>
          <p:grpSpPr>
            <a:xfrm>
              <a:off x="5349250" y="3465004"/>
              <a:ext cx="190800" cy="190800"/>
              <a:chOff x="4788000" y="2943000"/>
              <a:chExt cx="1926000" cy="1926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1E7C41B-BC0F-68FD-AD0E-FFF59E16F2E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397E4D-5872-885A-AF07-4FE561971DF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B195F9E-1D79-AAC9-80A6-2CD9B7F8191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0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0B9158-2138-FEA9-32DC-4A7E3F98F605}"/>
              </a:ext>
            </a:extLst>
          </p:cNvPr>
          <p:cNvGrpSpPr/>
          <p:nvPr/>
        </p:nvGrpSpPr>
        <p:grpSpPr>
          <a:xfrm>
            <a:off x="971600" y="2086072"/>
            <a:ext cx="1054896" cy="2783088"/>
            <a:chOff x="3851920" y="645912"/>
            <a:chExt cx="1054896" cy="2783088"/>
          </a:xfrm>
        </p:grpSpPr>
        <p:grpSp>
          <p:nvGrpSpPr>
            <p:cNvPr id="31949" name="Group 31948">
              <a:extLst>
                <a:ext uri="{FF2B5EF4-FFF2-40B4-BE49-F238E27FC236}">
                  <a16:creationId xmlns:a16="http://schemas.microsoft.com/office/drawing/2014/main" id="{C7424A52-7793-3BB4-8E98-BA317571E23D}"/>
                </a:ext>
              </a:extLst>
            </p:cNvPr>
            <p:cNvGrpSpPr/>
            <p:nvPr/>
          </p:nvGrpSpPr>
          <p:grpSpPr>
            <a:xfrm>
              <a:off x="4716016" y="2374104"/>
              <a:ext cx="190800" cy="190800"/>
              <a:chOff x="4788000" y="2943000"/>
              <a:chExt cx="1926000" cy="1926000"/>
            </a:xfrm>
          </p:grpSpPr>
          <p:sp>
            <p:nvSpPr>
              <p:cNvPr id="31950" name="Freeform: Shape 31949">
                <a:extLst>
                  <a:ext uri="{FF2B5EF4-FFF2-40B4-BE49-F238E27FC236}">
                    <a16:creationId xmlns:a16="http://schemas.microsoft.com/office/drawing/2014/main" id="{73B1CFE1-939F-ED60-8CB8-C3655099B03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51" name="Rectangle 31950">
                <a:extLst>
                  <a:ext uri="{FF2B5EF4-FFF2-40B4-BE49-F238E27FC236}">
                    <a16:creationId xmlns:a16="http://schemas.microsoft.com/office/drawing/2014/main" id="{7795CB6E-7B96-1A7E-8337-05548B6FE1E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52" name="Freeform: Shape 31951">
                <a:extLst>
                  <a:ext uri="{FF2B5EF4-FFF2-40B4-BE49-F238E27FC236}">
                    <a16:creationId xmlns:a16="http://schemas.microsoft.com/office/drawing/2014/main" id="{3A7B8B2F-2901-0274-194D-106DC1442E1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948" name="Group 31947">
              <a:extLst>
                <a:ext uri="{FF2B5EF4-FFF2-40B4-BE49-F238E27FC236}">
                  <a16:creationId xmlns:a16="http://schemas.microsoft.com/office/drawing/2014/main" id="{8EFC451F-B913-9626-5A10-DF42718A513F}"/>
                </a:ext>
              </a:extLst>
            </p:cNvPr>
            <p:cNvGrpSpPr/>
            <p:nvPr/>
          </p:nvGrpSpPr>
          <p:grpSpPr>
            <a:xfrm>
              <a:off x="4608004" y="2482116"/>
              <a:ext cx="190800" cy="190800"/>
              <a:chOff x="4788000" y="2943000"/>
              <a:chExt cx="1926000" cy="1926000"/>
            </a:xfrm>
          </p:grpSpPr>
          <p:sp>
            <p:nvSpPr>
              <p:cNvPr id="31953" name="Freeform: Shape 31952">
                <a:extLst>
                  <a:ext uri="{FF2B5EF4-FFF2-40B4-BE49-F238E27FC236}">
                    <a16:creationId xmlns:a16="http://schemas.microsoft.com/office/drawing/2014/main" id="{000518CF-C4C6-65D3-7C8E-BB55AB3102C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54" name="Rectangle 31953">
                <a:extLst>
                  <a:ext uri="{FF2B5EF4-FFF2-40B4-BE49-F238E27FC236}">
                    <a16:creationId xmlns:a16="http://schemas.microsoft.com/office/drawing/2014/main" id="{DCC40AEE-30BE-91BB-D0DA-9636E658D45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55" name="Freeform: Shape 31954">
                <a:extLst>
                  <a:ext uri="{FF2B5EF4-FFF2-40B4-BE49-F238E27FC236}">
                    <a16:creationId xmlns:a16="http://schemas.microsoft.com/office/drawing/2014/main" id="{C54F24E8-6DC6-CDC8-3919-EA47A85884D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19" name="Group 35118">
              <a:extLst>
                <a:ext uri="{FF2B5EF4-FFF2-40B4-BE49-F238E27FC236}">
                  <a16:creationId xmlns:a16="http://schemas.microsoft.com/office/drawing/2014/main" id="{4D305099-4E65-6093-203F-8EB7FC8671AE}"/>
                </a:ext>
              </a:extLst>
            </p:cNvPr>
            <p:cNvGrpSpPr/>
            <p:nvPr/>
          </p:nvGrpSpPr>
          <p:grpSpPr>
            <a:xfrm>
              <a:off x="4499992" y="2590128"/>
              <a:ext cx="190800" cy="190800"/>
              <a:chOff x="4788000" y="2943000"/>
              <a:chExt cx="1926000" cy="1926000"/>
            </a:xfrm>
          </p:grpSpPr>
          <p:sp>
            <p:nvSpPr>
              <p:cNvPr id="35120" name="Freeform: Shape 35119">
                <a:extLst>
                  <a:ext uri="{FF2B5EF4-FFF2-40B4-BE49-F238E27FC236}">
                    <a16:creationId xmlns:a16="http://schemas.microsoft.com/office/drawing/2014/main" id="{98F43280-9B49-DA7C-761E-463A2AA1E86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21" name="Rectangle 35120">
                <a:extLst>
                  <a:ext uri="{FF2B5EF4-FFF2-40B4-BE49-F238E27FC236}">
                    <a16:creationId xmlns:a16="http://schemas.microsoft.com/office/drawing/2014/main" id="{8956223F-C2D4-422F-BC06-32E6C8CA204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22" name="Freeform: Shape 35121">
                <a:extLst>
                  <a:ext uri="{FF2B5EF4-FFF2-40B4-BE49-F238E27FC236}">
                    <a16:creationId xmlns:a16="http://schemas.microsoft.com/office/drawing/2014/main" id="{87A8EF0C-D57C-3762-BC30-CF0948157AE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23" name="Group 35122">
              <a:extLst>
                <a:ext uri="{FF2B5EF4-FFF2-40B4-BE49-F238E27FC236}">
                  <a16:creationId xmlns:a16="http://schemas.microsoft.com/office/drawing/2014/main" id="{04EEE3B4-FD1C-CCE7-53DA-3F12A94CD641}"/>
                </a:ext>
              </a:extLst>
            </p:cNvPr>
            <p:cNvGrpSpPr/>
            <p:nvPr/>
          </p:nvGrpSpPr>
          <p:grpSpPr>
            <a:xfrm>
              <a:off x="4391980" y="2698140"/>
              <a:ext cx="190800" cy="190800"/>
              <a:chOff x="4788000" y="2943000"/>
              <a:chExt cx="1926000" cy="1926000"/>
            </a:xfrm>
          </p:grpSpPr>
          <p:sp>
            <p:nvSpPr>
              <p:cNvPr id="35124" name="Freeform: Shape 35123">
                <a:extLst>
                  <a:ext uri="{FF2B5EF4-FFF2-40B4-BE49-F238E27FC236}">
                    <a16:creationId xmlns:a16="http://schemas.microsoft.com/office/drawing/2014/main" id="{97F8D4F6-30CC-B3B8-2749-7203306CB28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25" name="Rectangle 35124">
                <a:extLst>
                  <a:ext uri="{FF2B5EF4-FFF2-40B4-BE49-F238E27FC236}">
                    <a16:creationId xmlns:a16="http://schemas.microsoft.com/office/drawing/2014/main" id="{47607877-9F01-9D25-2EA7-9F10295916A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26" name="Freeform: Shape 35125">
                <a:extLst>
                  <a:ext uri="{FF2B5EF4-FFF2-40B4-BE49-F238E27FC236}">
                    <a16:creationId xmlns:a16="http://schemas.microsoft.com/office/drawing/2014/main" id="{BEA29E48-DC87-90E2-7524-0CA3A5331B6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27" name="Group 35126">
              <a:extLst>
                <a:ext uri="{FF2B5EF4-FFF2-40B4-BE49-F238E27FC236}">
                  <a16:creationId xmlns:a16="http://schemas.microsoft.com/office/drawing/2014/main" id="{BB148C8D-A380-53D8-EB4A-70C35067CB48}"/>
                </a:ext>
              </a:extLst>
            </p:cNvPr>
            <p:cNvGrpSpPr/>
            <p:nvPr/>
          </p:nvGrpSpPr>
          <p:grpSpPr>
            <a:xfrm>
              <a:off x="4283968" y="2806152"/>
              <a:ext cx="190800" cy="190800"/>
              <a:chOff x="4788000" y="2943000"/>
              <a:chExt cx="1926000" cy="1926000"/>
            </a:xfrm>
          </p:grpSpPr>
          <p:sp>
            <p:nvSpPr>
              <p:cNvPr id="35128" name="Freeform: Shape 35127">
                <a:extLst>
                  <a:ext uri="{FF2B5EF4-FFF2-40B4-BE49-F238E27FC236}">
                    <a16:creationId xmlns:a16="http://schemas.microsoft.com/office/drawing/2014/main" id="{A51128C5-BD15-6D6D-BD83-FE3CF7E1750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29" name="Rectangle 35128">
                <a:extLst>
                  <a:ext uri="{FF2B5EF4-FFF2-40B4-BE49-F238E27FC236}">
                    <a16:creationId xmlns:a16="http://schemas.microsoft.com/office/drawing/2014/main" id="{FBE584D0-E62C-72D3-ED0D-689730C222C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30" name="Freeform: Shape 35129">
                <a:extLst>
                  <a:ext uri="{FF2B5EF4-FFF2-40B4-BE49-F238E27FC236}">
                    <a16:creationId xmlns:a16="http://schemas.microsoft.com/office/drawing/2014/main" id="{3A1F8E54-3E0E-CC64-9EED-CCB46757BBE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31" name="Group 35130">
              <a:extLst>
                <a:ext uri="{FF2B5EF4-FFF2-40B4-BE49-F238E27FC236}">
                  <a16:creationId xmlns:a16="http://schemas.microsoft.com/office/drawing/2014/main" id="{FC7D6F63-0C83-D087-3B43-CE210D3036F4}"/>
                </a:ext>
              </a:extLst>
            </p:cNvPr>
            <p:cNvGrpSpPr/>
            <p:nvPr/>
          </p:nvGrpSpPr>
          <p:grpSpPr>
            <a:xfrm>
              <a:off x="4175956" y="2914164"/>
              <a:ext cx="190800" cy="190800"/>
              <a:chOff x="4788000" y="2943000"/>
              <a:chExt cx="1926000" cy="1926000"/>
            </a:xfrm>
          </p:grpSpPr>
          <p:sp>
            <p:nvSpPr>
              <p:cNvPr id="35132" name="Freeform: Shape 35131">
                <a:extLst>
                  <a:ext uri="{FF2B5EF4-FFF2-40B4-BE49-F238E27FC236}">
                    <a16:creationId xmlns:a16="http://schemas.microsoft.com/office/drawing/2014/main" id="{7E902292-8289-0652-1B82-4362670E66C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33" name="Rectangle 35132">
                <a:extLst>
                  <a:ext uri="{FF2B5EF4-FFF2-40B4-BE49-F238E27FC236}">
                    <a16:creationId xmlns:a16="http://schemas.microsoft.com/office/drawing/2014/main" id="{92785666-316C-3E43-6C7C-40100550425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34" name="Freeform: Shape 35133">
                <a:extLst>
                  <a:ext uri="{FF2B5EF4-FFF2-40B4-BE49-F238E27FC236}">
                    <a16:creationId xmlns:a16="http://schemas.microsoft.com/office/drawing/2014/main" id="{B4369ADD-9240-FE12-038C-95067E286C4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35" name="Group 35134">
              <a:extLst>
                <a:ext uri="{FF2B5EF4-FFF2-40B4-BE49-F238E27FC236}">
                  <a16:creationId xmlns:a16="http://schemas.microsoft.com/office/drawing/2014/main" id="{EFD788DC-F58C-F278-9C63-995CB8BB4571}"/>
                </a:ext>
              </a:extLst>
            </p:cNvPr>
            <p:cNvGrpSpPr/>
            <p:nvPr/>
          </p:nvGrpSpPr>
          <p:grpSpPr>
            <a:xfrm>
              <a:off x="4067944" y="3022176"/>
              <a:ext cx="190800" cy="190800"/>
              <a:chOff x="4788000" y="2943000"/>
              <a:chExt cx="1926000" cy="1926000"/>
            </a:xfrm>
          </p:grpSpPr>
          <p:sp>
            <p:nvSpPr>
              <p:cNvPr id="35136" name="Freeform: Shape 35135">
                <a:extLst>
                  <a:ext uri="{FF2B5EF4-FFF2-40B4-BE49-F238E27FC236}">
                    <a16:creationId xmlns:a16="http://schemas.microsoft.com/office/drawing/2014/main" id="{BD92FD97-60FB-2C3B-1114-2D4EFFC7F5A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37" name="Rectangle 35136">
                <a:extLst>
                  <a:ext uri="{FF2B5EF4-FFF2-40B4-BE49-F238E27FC236}">
                    <a16:creationId xmlns:a16="http://schemas.microsoft.com/office/drawing/2014/main" id="{3F704CA6-3F36-EFC6-04FD-6DF9507FD37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38" name="Freeform: Shape 35137">
                <a:extLst>
                  <a:ext uri="{FF2B5EF4-FFF2-40B4-BE49-F238E27FC236}">
                    <a16:creationId xmlns:a16="http://schemas.microsoft.com/office/drawing/2014/main" id="{D06F4505-0D4F-4A00-1733-33A5A78FFDD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39" name="Group 35138">
              <a:extLst>
                <a:ext uri="{FF2B5EF4-FFF2-40B4-BE49-F238E27FC236}">
                  <a16:creationId xmlns:a16="http://schemas.microsoft.com/office/drawing/2014/main" id="{B25B8737-3F97-7C87-575A-1127AC8B0327}"/>
                </a:ext>
              </a:extLst>
            </p:cNvPr>
            <p:cNvGrpSpPr/>
            <p:nvPr/>
          </p:nvGrpSpPr>
          <p:grpSpPr>
            <a:xfrm>
              <a:off x="3959932" y="3130188"/>
              <a:ext cx="190800" cy="190800"/>
              <a:chOff x="4788000" y="2943000"/>
              <a:chExt cx="1926000" cy="1926000"/>
            </a:xfrm>
          </p:grpSpPr>
          <p:sp>
            <p:nvSpPr>
              <p:cNvPr id="35140" name="Freeform: Shape 35139">
                <a:extLst>
                  <a:ext uri="{FF2B5EF4-FFF2-40B4-BE49-F238E27FC236}">
                    <a16:creationId xmlns:a16="http://schemas.microsoft.com/office/drawing/2014/main" id="{58186019-A334-7428-DE5D-B2A781879AB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41" name="Rectangle 35140">
                <a:extLst>
                  <a:ext uri="{FF2B5EF4-FFF2-40B4-BE49-F238E27FC236}">
                    <a16:creationId xmlns:a16="http://schemas.microsoft.com/office/drawing/2014/main" id="{4109A9E9-DD8C-7A2B-5772-32A4E143263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42" name="Freeform: Shape 35141">
                <a:extLst>
                  <a:ext uri="{FF2B5EF4-FFF2-40B4-BE49-F238E27FC236}">
                    <a16:creationId xmlns:a16="http://schemas.microsoft.com/office/drawing/2014/main" id="{237ECD4C-E4C9-F5C0-499A-6A5ED027B65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43" name="Group 35142">
              <a:extLst>
                <a:ext uri="{FF2B5EF4-FFF2-40B4-BE49-F238E27FC236}">
                  <a16:creationId xmlns:a16="http://schemas.microsoft.com/office/drawing/2014/main" id="{D5F1C188-CB6A-0CEE-8740-F26EEF604565}"/>
                </a:ext>
              </a:extLst>
            </p:cNvPr>
            <p:cNvGrpSpPr/>
            <p:nvPr/>
          </p:nvGrpSpPr>
          <p:grpSpPr>
            <a:xfrm>
              <a:off x="3851920" y="3238200"/>
              <a:ext cx="190800" cy="190800"/>
              <a:chOff x="4788000" y="2943000"/>
              <a:chExt cx="1926000" cy="1926000"/>
            </a:xfrm>
          </p:grpSpPr>
          <p:sp>
            <p:nvSpPr>
              <p:cNvPr id="35144" name="Freeform: Shape 35143">
                <a:extLst>
                  <a:ext uri="{FF2B5EF4-FFF2-40B4-BE49-F238E27FC236}">
                    <a16:creationId xmlns:a16="http://schemas.microsoft.com/office/drawing/2014/main" id="{F72D1171-AF51-F7D2-947E-5BF4172072A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45" name="Rectangle 35144">
                <a:extLst>
                  <a:ext uri="{FF2B5EF4-FFF2-40B4-BE49-F238E27FC236}">
                    <a16:creationId xmlns:a16="http://schemas.microsoft.com/office/drawing/2014/main" id="{8C4C16E1-86FD-2513-DE28-7AD5E2EC6C1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46" name="Freeform: Shape 35145">
                <a:extLst>
                  <a:ext uri="{FF2B5EF4-FFF2-40B4-BE49-F238E27FC236}">
                    <a16:creationId xmlns:a16="http://schemas.microsoft.com/office/drawing/2014/main" id="{CD900D14-3CA1-A47C-1F16-1C018460AF9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48" name="Group 35147">
              <a:extLst>
                <a:ext uri="{FF2B5EF4-FFF2-40B4-BE49-F238E27FC236}">
                  <a16:creationId xmlns:a16="http://schemas.microsoft.com/office/drawing/2014/main" id="{2AE05628-380C-0F79-1BBE-B44246C8814B}"/>
                </a:ext>
              </a:extLst>
            </p:cNvPr>
            <p:cNvGrpSpPr/>
            <p:nvPr/>
          </p:nvGrpSpPr>
          <p:grpSpPr>
            <a:xfrm>
              <a:off x="4716016" y="2158080"/>
              <a:ext cx="190800" cy="190800"/>
              <a:chOff x="4788000" y="2943000"/>
              <a:chExt cx="1926000" cy="1926000"/>
            </a:xfrm>
          </p:grpSpPr>
          <p:sp>
            <p:nvSpPr>
              <p:cNvPr id="35181" name="Freeform: Shape 35180">
                <a:extLst>
                  <a:ext uri="{FF2B5EF4-FFF2-40B4-BE49-F238E27FC236}">
                    <a16:creationId xmlns:a16="http://schemas.microsoft.com/office/drawing/2014/main" id="{56C9AC85-8046-0DA6-5386-1FF335A0E12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82" name="Rectangle 35181">
                <a:extLst>
                  <a:ext uri="{FF2B5EF4-FFF2-40B4-BE49-F238E27FC236}">
                    <a16:creationId xmlns:a16="http://schemas.microsoft.com/office/drawing/2014/main" id="{4BF0D169-CC29-637B-A061-D8E855986D5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83" name="Freeform: Shape 35182">
                <a:extLst>
                  <a:ext uri="{FF2B5EF4-FFF2-40B4-BE49-F238E27FC236}">
                    <a16:creationId xmlns:a16="http://schemas.microsoft.com/office/drawing/2014/main" id="{9A16CAFB-8F93-DBA5-7E43-09270143B84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49" name="Group 35148">
              <a:extLst>
                <a:ext uri="{FF2B5EF4-FFF2-40B4-BE49-F238E27FC236}">
                  <a16:creationId xmlns:a16="http://schemas.microsoft.com/office/drawing/2014/main" id="{86A6D2E6-5F74-A2D8-3A56-8FA75AEE7CCA}"/>
                </a:ext>
              </a:extLst>
            </p:cNvPr>
            <p:cNvGrpSpPr/>
            <p:nvPr/>
          </p:nvGrpSpPr>
          <p:grpSpPr>
            <a:xfrm>
              <a:off x="4608004" y="2266092"/>
              <a:ext cx="190800" cy="190800"/>
              <a:chOff x="4788000" y="2943000"/>
              <a:chExt cx="1926000" cy="1926000"/>
            </a:xfrm>
          </p:grpSpPr>
          <p:sp>
            <p:nvSpPr>
              <p:cNvPr id="35178" name="Freeform: Shape 35177">
                <a:extLst>
                  <a:ext uri="{FF2B5EF4-FFF2-40B4-BE49-F238E27FC236}">
                    <a16:creationId xmlns:a16="http://schemas.microsoft.com/office/drawing/2014/main" id="{0A69DE35-44D1-CC2B-457C-70C1EBE181E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9" name="Rectangle 35178">
                <a:extLst>
                  <a:ext uri="{FF2B5EF4-FFF2-40B4-BE49-F238E27FC236}">
                    <a16:creationId xmlns:a16="http://schemas.microsoft.com/office/drawing/2014/main" id="{289A33C0-FA7D-9F7B-AF63-587B5CA4E2E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80" name="Freeform: Shape 35179">
                <a:extLst>
                  <a:ext uri="{FF2B5EF4-FFF2-40B4-BE49-F238E27FC236}">
                    <a16:creationId xmlns:a16="http://schemas.microsoft.com/office/drawing/2014/main" id="{12A87651-38AE-D794-BF77-698DB9185D2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0" name="Group 35149">
              <a:extLst>
                <a:ext uri="{FF2B5EF4-FFF2-40B4-BE49-F238E27FC236}">
                  <a16:creationId xmlns:a16="http://schemas.microsoft.com/office/drawing/2014/main" id="{D67BFE22-9CA1-5AEE-6D79-D607B50E5ACE}"/>
                </a:ext>
              </a:extLst>
            </p:cNvPr>
            <p:cNvGrpSpPr/>
            <p:nvPr/>
          </p:nvGrpSpPr>
          <p:grpSpPr>
            <a:xfrm>
              <a:off x="4499992" y="2374104"/>
              <a:ext cx="190800" cy="190800"/>
              <a:chOff x="4788000" y="2943000"/>
              <a:chExt cx="1926000" cy="1926000"/>
            </a:xfrm>
          </p:grpSpPr>
          <p:sp>
            <p:nvSpPr>
              <p:cNvPr id="35175" name="Freeform: Shape 35174">
                <a:extLst>
                  <a:ext uri="{FF2B5EF4-FFF2-40B4-BE49-F238E27FC236}">
                    <a16:creationId xmlns:a16="http://schemas.microsoft.com/office/drawing/2014/main" id="{D991DCCE-89E8-5133-A76A-F04B756B719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6" name="Rectangle 35175">
                <a:extLst>
                  <a:ext uri="{FF2B5EF4-FFF2-40B4-BE49-F238E27FC236}">
                    <a16:creationId xmlns:a16="http://schemas.microsoft.com/office/drawing/2014/main" id="{37D2D735-6665-8418-E812-EBA39C3D270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7" name="Freeform: Shape 35176">
                <a:extLst>
                  <a:ext uri="{FF2B5EF4-FFF2-40B4-BE49-F238E27FC236}">
                    <a16:creationId xmlns:a16="http://schemas.microsoft.com/office/drawing/2014/main" id="{BD37F86B-FCC6-AE66-6B3E-FBF8772C73F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1" name="Group 35150">
              <a:extLst>
                <a:ext uri="{FF2B5EF4-FFF2-40B4-BE49-F238E27FC236}">
                  <a16:creationId xmlns:a16="http://schemas.microsoft.com/office/drawing/2014/main" id="{3F64B87E-0A85-36D7-CB4B-C18EABA499CA}"/>
                </a:ext>
              </a:extLst>
            </p:cNvPr>
            <p:cNvGrpSpPr/>
            <p:nvPr/>
          </p:nvGrpSpPr>
          <p:grpSpPr>
            <a:xfrm>
              <a:off x="4391980" y="2482116"/>
              <a:ext cx="190800" cy="190800"/>
              <a:chOff x="4788000" y="2943000"/>
              <a:chExt cx="1926000" cy="1926000"/>
            </a:xfrm>
          </p:grpSpPr>
          <p:sp>
            <p:nvSpPr>
              <p:cNvPr id="35172" name="Freeform: Shape 35171">
                <a:extLst>
                  <a:ext uri="{FF2B5EF4-FFF2-40B4-BE49-F238E27FC236}">
                    <a16:creationId xmlns:a16="http://schemas.microsoft.com/office/drawing/2014/main" id="{DBE06D10-E8EB-8C64-1D5E-5626B26318B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3" name="Rectangle 35172">
                <a:extLst>
                  <a:ext uri="{FF2B5EF4-FFF2-40B4-BE49-F238E27FC236}">
                    <a16:creationId xmlns:a16="http://schemas.microsoft.com/office/drawing/2014/main" id="{1625A22F-C14E-0D3F-6EB9-C37101A4F8E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4" name="Freeform: Shape 35173">
                <a:extLst>
                  <a:ext uri="{FF2B5EF4-FFF2-40B4-BE49-F238E27FC236}">
                    <a16:creationId xmlns:a16="http://schemas.microsoft.com/office/drawing/2014/main" id="{505D4B5F-4E15-05F6-C03F-1DF317C7D8E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2" name="Group 35151">
              <a:extLst>
                <a:ext uri="{FF2B5EF4-FFF2-40B4-BE49-F238E27FC236}">
                  <a16:creationId xmlns:a16="http://schemas.microsoft.com/office/drawing/2014/main" id="{C1BE7427-EEF5-4D8A-B9EF-1C3049C57D15}"/>
                </a:ext>
              </a:extLst>
            </p:cNvPr>
            <p:cNvGrpSpPr/>
            <p:nvPr/>
          </p:nvGrpSpPr>
          <p:grpSpPr>
            <a:xfrm>
              <a:off x="4283968" y="2590128"/>
              <a:ext cx="190800" cy="190800"/>
              <a:chOff x="4788000" y="2943000"/>
              <a:chExt cx="1926000" cy="1926000"/>
            </a:xfrm>
          </p:grpSpPr>
          <p:sp>
            <p:nvSpPr>
              <p:cNvPr id="35169" name="Freeform: Shape 35168">
                <a:extLst>
                  <a:ext uri="{FF2B5EF4-FFF2-40B4-BE49-F238E27FC236}">
                    <a16:creationId xmlns:a16="http://schemas.microsoft.com/office/drawing/2014/main" id="{A64A50AB-1AB5-BE0B-BF03-03982165B29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0" name="Rectangle 35169">
                <a:extLst>
                  <a:ext uri="{FF2B5EF4-FFF2-40B4-BE49-F238E27FC236}">
                    <a16:creationId xmlns:a16="http://schemas.microsoft.com/office/drawing/2014/main" id="{71F41EE0-6CFF-E17B-EB69-27C3EFCBA7D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71" name="Freeform: Shape 35170">
                <a:extLst>
                  <a:ext uri="{FF2B5EF4-FFF2-40B4-BE49-F238E27FC236}">
                    <a16:creationId xmlns:a16="http://schemas.microsoft.com/office/drawing/2014/main" id="{72A65D40-E232-72A3-60A2-502EFEA9BAA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3" name="Group 35152">
              <a:extLst>
                <a:ext uri="{FF2B5EF4-FFF2-40B4-BE49-F238E27FC236}">
                  <a16:creationId xmlns:a16="http://schemas.microsoft.com/office/drawing/2014/main" id="{46B15A5D-6D75-EF06-49C6-3BE8404087F7}"/>
                </a:ext>
              </a:extLst>
            </p:cNvPr>
            <p:cNvGrpSpPr/>
            <p:nvPr/>
          </p:nvGrpSpPr>
          <p:grpSpPr>
            <a:xfrm>
              <a:off x="4175956" y="2698140"/>
              <a:ext cx="190800" cy="190800"/>
              <a:chOff x="4788000" y="2943000"/>
              <a:chExt cx="1926000" cy="1926000"/>
            </a:xfrm>
          </p:grpSpPr>
          <p:sp>
            <p:nvSpPr>
              <p:cNvPr id="35166" name="Freeform: Shape 35165">
                <a:extLst>
                  <a:ext uri="{FF2B5EF4-FFF2-40B4-BE49-F238E27FC236}">
                    <a16:creationId xmlns:a16="http://schemas.microsoft.com/office/drawing/2014/main" id="{FB8F49CD-7F3C-AA09-85CF-E6E3A6DF794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7" name="Rectangle 35166">
                <a:extLst>
                  <a:ext uri="{FF2B5EF4-FFF2-40B4-BE49-F238E27FC236}">
                    <a16:creationId xmlns:a16="http://schemas.microsoft.com/office/drawing/2014/main" id="{4B92F0DB-0E0C-7EC9-AE33-A01FB27C011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8" name="Freeform: Shape 35167">
                <a:extLst>
                  <a:ext uri="{FF2B5EF4-FFF2-40B4-BE49-F238E27FC236}">
                    <a16:creationId xmlns:a16="http://schemas.microsoft.com/office/drawing/2014/main" id="{9717476D-7495-A95D-80A2-64DDF55C094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4" name="Group 35153">
              <a:extLst>
                <a:ext uri="{FF2B5EF4-FFF2-40B4-BE49-F238E27FC236}">
                  <a16:creationId xmlns:a16="http://schemas.microsoft.com/office/drawing/2014/main" id="{F8B3EE69-E71F-4171-F4A8-6251A204ED2F}"/>
                </a:ext>
              </a:extLst>
            </p:cNvPr>
            <p:cNvGrpSpPr/>
            <p:nvPr/>
          </p:nvGrpSpPr>
          <p:grpSpPr>
            <a:xfrm>
              <a:off x="4067944" y="2806152"/>
              <a:ext cx="190800" cy="190800"/>
              <a:chOff x="4788000" y="2943000"/>
              <a:chExt cx="1926000" cy="1926000"/>
            </a:xfrm>
          </p:grpSpPr>
          <p:sp>
            <p:nvSpPr>
              <p:cNvPr id="35163" name="Freeform: Shape 35162">
                <a:extLst>
                  <a:ext uri="{FF2B5EF4-FFF2-40B4-BE49-F238E27FC236}">
                    <a16:creationId xmlns:a16="http://schemas.microsoft.com/office/drawing/2014/main" id="{6FB2DDA4-41C9-925D-60BD-7B0CD0F7638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4" name="Rectangle 35163">
                <a:extLst>
                  <a:ext uri="{FF2B5EF4-FFF2-40B4-BE49-F238E27FC236}">
                    <a16:creationId xmlns:a16="http://schemas.microsoft.com/office/drawing/2014/main" id="{BA903614-2172-D77D-9B12-3C61B3CBF60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5" name="Freeform: Shape 35164">
                <a:extLst>
                  <a:ext uri="{FF2B5EF4-FFF2-40B4-BE49-F238E27FC236}">
                    <a16:creationId xmlns:a16="http://schemas.microsoft.com/office/drawing/2014/main" id="{10E4852D-3195-7E33-DEEB-657E1954060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5" name="Group 35154">
              <a:extLst>
                <a:ext uri="{FF2B5EF4-FFF2-40B4-BE49-F238E27FC236}">
                  <a16:creationId xmlns:a16="http://schemas.microsoft.com/office/drawing/2014/main" id="{903E41C4-F4D3-BCC3-B73D-20BED49AE571}"/>
                </a:ext>
              </a:extLst>
            </p:cNvPr>
            <p:cNvGrpSpPr/>
            <p:nvPr/>
          </p:nvGrpSpPr>
          <p:grpSpPr>
            <a:xfrm>
              <a:off x="3959932" y="2914164"/>
              <a:ext cx="190800" cy="190800"/>
              <a:chOff x="4788000" y="2943000"/>
              <a:chExt cx="1926000" cy="1926000"/>
            </a:xfrm>
          </p:grpSpPr>
          <p:sp>
            <p:nvSpPr>
              <p:cNvPr id="35160" name="Freeform: Shape 35159">
                <a:extLst>
                  <a:ext uri="{FF2B5EF4-FFF2-40B4-BE49-F238E27FC236}">
                    <a16:creationId xmlns:a16="http://schemas.microsoft.com/office/drawing/2014/main" id="{86E670A0-DF69-1C50-3112-AFDD055E84D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1" name="Rectangle 35160">
                <a:extLst>
                  <a:ext uri="{FF2B5EF4-FFF2-40B4-BE49-F238E27FC236}">
                    <a16:creationId xmlns:a16="http://schemas.microsoft.com/office/drawing/2014/main" id="{8650B33A-8131-6F4C-A0C1-364594D38AB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62" name="Freeform: Shape 35161">
                <a:extLst>
                  <a:ext uri="{FF2B5EF4-FFF2-40B4-BE49-F238E27FC236}">
                    <a16:creationId xmlns:a16="http://schemas.microsoft.com/office/drawing/2014/main" id="{20F265B4-DC42-3A11-6A27-FCA6238AC2C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56" name="Group 35155">
              <a:extLst>
                <a:ext uri="{FF2B5EF4-FFF2-40B4-BE49-F238E27FC236}">
                  <a16:creationId xmlns:a16="http://schemas.microsoft.com/office/drawing/2014/main" id="{444AB7F1-2041-DF45-2477-26B26B2D71F7}"/>
                </a:ext>
              </a:extLst>
            </p:cNvPr>
            <p:cNvGrpSpPr/>
            <p:nvPr/>
          </p:nvGrpSpPr>
          <p:grpSpPr>
            <a:xfrm>
              <a:off x="3851920" y="3022176"/>
              <a:ext cx="190800" cy="190800"/>
              <a:chOff x="4788000" y="2943000"/>
              <a:chExt cx="1926000" cy="1926000"/>
            </a:xfrm>
          </p:grpSpPr>
          <p:sp>
            <p:nvSpPr>
              <p:cNvPr id="35157" name="Freeform: Shape 35156">
                <a:extLst>
                  <a:ext uri="{FF2B5EF4-FFF2-40B4-BE49-F238E27FC236}">
                    <a16:creationId xmlns:a16="http://schemas.microsoft.com/office/drawing/2014/main" id="{C095E4F8-D6EF-74C5-9237-AA4181013E4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58" name="Rectangle 35157">
                <a:extLst>
                  <a:ext uri="{FF2B5EF4-FFF2-40B4-BE49-F238E27FC236}">
                    <a16:creationId xmlns:a16="http://schemas.microsoft.com/office/drawing/2014/main" id="{FB56EB6E-B911-1044-9E05-FF293CBB55D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59" name="Freeform: Shape 35158">
                <a:extLst>
                  <a:ext uri="{FF2B5EF4-FFF2-40B4-BE49-F238E27FC236}">
                    <a16:creationId xmlns:a16="http://schemas.microsoft.com/office/drawing/2014/main" id="{E6D5D160-0F17-37AC-7FB9-A88BFA2DC0B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85" name="Group 35184">
              <a:extLst>
                <a:ext uri="{FF2B5EF4-FFF2-40B4-BE49-F238E27FC236}">
                  <a16:creationId xmlns:a16="http://schemas.microsoft.com/office/drawing/2014/main" id="{E03E5471-3211-55F4-D3B2-10EBC27A7BF5}"/>
                </a:ext>
              </a:extLst>
            </p:cNvPr>
            <p:cNvGrpSpPr/>
            <p:nvPr/>
          </p:nvGrpSpPr>
          <p:grpSpPr>
            <a:xfrm>
              <a:off x="4716016" y="1942056"/>
              <a:ext cx="190800" cy="190800"/>
              <a:chOff x="4788000" y="2943000"/>
              <a:chExt cx="1926000" cy="1926000"/>
            </a:xfrm>
          </p:grpSpPr>
          <p:sp>
            <p:nvSpPr>
              <p:cNvPr id="35218" name="Freeform: Shape 35217">
                <a:extLst>
                  <a:ext uri="{FF2B5EF4-FFF2-40B4-BE49-F238E27FC236}">
                    <a16:creationId xmlns:a16="http://schemas.microsoft.com/office/drawing/2014/main" id="{E0AC5B5D-E088-7C55-3451-9C2AC4F468C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9" name="Rectangle 35218">
                <a:extLst>
                  <a:ext uri="{FF2B5EF4-FFF2-40B4-BE49-F238E27FC236}">
                    <a16:creationId xmlns:a16="http://schemas.microsoft.com/office/drawing/2014/main" id="{EB1E31CB-12FB-559B-20B1-2181775B983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20" name="Freeform: Shape 35219">
                <a:extLst>
                  <a:ext uri="{FF2B5EF4-FFF2-40B4-BE49-F238E27FC236}">
                    <a16:creationId xmlns:a16="http://schemas.microsoft.com/office/drawing/2014/main" id="{C0B53951-88C1-B71A-E1D6-F518D54D8D1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86" name="Group 35185">
              <a:extLst>
                <a:ext uri="{FF2B5EF4-FFF2-40B4-BE49-F238E27FC236}">
                  <a16:creationId xmlns:a16="http://schemas.microsoft.com/office/drawing/2014/main" id="{BF177613-75C5-DC06-8CD6-5C866471CE35}"/>
                </a:ext>
              </a:extLst>
            </p:cNvPr>
            <p:cNvGrpSpPr/>
            <p:nvPr/>
          </p:nvGrpSpPr>
          <p:grpSpPr>
            <a:xfrm>
              <a:off x="4608004" y="2050068"/>
              <a:ext cx="190800" cy="190800"/>
              <a:chOff x="4788000" y="2943000"/>
              <a:chExt cx="1926000" cy="1926000"/>
            </a:xfrm>
          </p:grpSpPr>
          <p:sp>
            <p:nvSpPr>
              <p:cNvPr id="35215" name="Freeform: Shape 35214">
                <a:extLst>
                  <a:ext uri="{FF2B5EF4-FFF2-40B4-BE49-F238E27FC236}">
                    <a16:creationId xmlns:a16="http://schemas.microsoft.com/office/drawing/2014/main" id="{5B55EA06-1897-E89A-EC56-D9D65CD9E76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6" name="Rectangle 35215">
                <a:extLst>
                  <a:ext uri="{FF2B5EF4-FFF2-40B4-BE49-F238E27FC236}">
                    <a16:creationId xmlns:a16="http://schemas.microsoft.com/office/drawing/2014/main" id="{83B7EDE6-F819-6B28-9614-8320FBD7602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7" name="Freeform: Shape 35216">
                <a:extLst>
                  <a:ext uri="{FF2B5EF4-FFF2-40B4-BE49-F238E27FC236}">
                    <a16:creationId xmlns:a16="http://schemas.microsoft.com/office/drawing/2014/main" id="{A428E6AE-55B1-4B15-5D79-8A933454363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87" name="Group 35186">
              <a:extLst>
                <a:ext uri="{FF2B5EF4-FFF2-40B4-BE49-F238E27FC236}">
                  <a16:creationId xmlns:a16="http://schemas.microsoft.com/office/drawing/2014/main" id="{09ED38FF-7E60-3F70-F45C-3C9DB270431B}"/>
                </a:ext>
              </a:extLst>
            </p:cNvPr>
            <p:cNvGrpSpPr/>
            <p:nvPr/>
          </p:nvGrpSpPr>
          <p:grpSpPr>
            <a:xfrm>
              <a:off x="4499992" y="2158080"/>
              <a:ext cx="190800" cy="190800"/>
              <a:chOff x="4788000" y="2943000"/>
              <a:chExt cx="1926000" cy="1926000"/>
            </a:xfrm>
          </p:grpSpPr>
          <p:sp>
            <p:nvSpPr>
              <p:cNvPr id="35212" name="Freeform: Shape 35211">
                <a:extLst>
                  <a:ext uri="{FF2B5EF4-FFF2-40B4-BE49-F238E27FC236}">
                    <a16:creationId xmlns:a16="http://schemas.microsoft.com/office/drawing/2014/main" id="{1A0104DC-D62F-A676-BD99-EAEA1419695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3" name="Rectangle 35212">
                <a:extLst>
                  <a:ext uri="{FF2B5EF4-FFF2-40B4-BE49-F238E27FC236}">
                    <a16:creationId xmlns:a16="http://schemas.microsoft.com/office/drawing/2014/main" id="{39AFD5FB-7078-634F-AB81-7C60EA546EA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4" name="Freeform: Shape 35213">
                <a:extLst>
                  <a:ext uri="{FF2B5EF4-FFF2-40B4-BE49-F238E27FC236}">
                    <a16:creationId xmlns:a16="http://schemas.microsoft.com/office/drawing/2014/main" id="{13E377FA-220B-E00D-4E93-BBC163240B5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88" name="Group 35187">
              <a:extLst>
                <a:ext uri="{FF2B5EF4-FFF2-40B4-BE49-F238E27FC236}">
                  <a16:creationId xmlns:a16="http://schemas.microsoft.com/office/drawing/2014/main" id="{D24B4D14-FDD6-98E2-0B9D-640DCA9D6E52}"/>
                </a:ext>
              </a:extLst>
            </p:cNvPr>
            <p:cNvGrpSpPr/>
            <p:nvPr/>
          </p:nvGrpSpPr>
          <p:grpSpPr>
            <a:xfrm>
              <a:off x="4391980" y="2266092"/>
              <a:ext cx="190800" cy="190800"/>
              <a:chOff x="4788000" y="2943000"/>
              <a:chExt cx="1926000" cy="1926000"/>
            </a:xfrm>
          </p:grpSpPr>
          <p:sp>
            <p:nvSpPr>
              <p:cNvPr id="35209" name="Freeform: Shape 35208">
                <a:extLst>
                  <a:ext uri="{FF2B5EF4-FFF2-40B4-BE49-F238E27FC236}">
                    <a16:creationId xmlns:a16="http://schemas.microsoft.com/office/drawing/2014/main" id="{179FDCD0-BED4-5B55-9E04-2C7F08FFA24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0" name="Rectangle 35209">
                <a:extLst>
                  <a:ext uri="{FF2B5EF4-FFF2-40B4-BE49-F238E27FC236}">
                    <a16:creationId xmlns:a16="http://schemas.microsoft.com/office/drawing/2014/main" id="{D09E6BF0-4068-91AC-E488-F5737C49BB4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11" name="Freeform: Shape 35210">
                <a:extLst>
                  <a:ext uri="{FF2B5EF4-FFF2-40B4-BE49-F238E27FC236}">
                    <a16:creationId xmlns:a16="http://schemas.microsoft.com/office/drawing/2014/main" id="{E7A3E76C-6D9D-929E-249A-99F4862CC3C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89" name="Group 35188">
              <a:extLst>
                <a:ext uri="{FF2B5EF4-FFF2-40B4-BE49-F238E27FC236}">
                  <a16:creationId xmlns:a16="http://schemas.microsoft.com/office/drawing/2014/main" id="{E5397C4F-1188-C127-9588-35E4610FC5BD}"/>
                </a:ext>
              </a:extLst>
            </p:cNvPr>
            <p:cNvGrpSpPr/>
            <p:nvPr/>
          </p:nvGrpSpPr>
          <p:grpSpPr>
            <a:xfrm>
              <a:off x="4283968" y="2374104"/>
              <a:ext cx="190800" cy="190800"/>
              <a:chOff x="4788000" y="2943000"/>
              <a:chExt cx="1926000" cy="1926000"/>
            </a:xfrm>
          </p:grpSpPr>
          <p:sp>
            <p:nvSpPr>
              <p:cNvPr id="35206" name="Freeform: Shape 35205">
                <a:extLst>
                  <a:ext uri="{FF2B5EF4-FFF2-40B4-BE49-F238E27FC236}">
                    <a16:creationId xmlns:a16="http://schemas.microsoft.com/office/drawing/2014/main" id="{F9A60926-8110-F6BC-EC3C-3117C0507FC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7" name="Rectangle 35206">
                <a:extLst>
                  <a:ext uri="{FF2B5EF4-FFF2-40B4-BE49-F238E27FC236}">
                    <a16:creationId xmlns:a16="http://schemas.microsoft.com/office/drawing/2014/main" id="{FAB98FF9-75CC-B9A1-EC79-531DA06C773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8" name="Freeform: Shape 35207">
                <a:extLst>
                  <a:ext uri="{FF2B5EF4-FFF2-40B4-BE49-F238E27FC236}">
                    <a16:creationId xmlns:a16="http://schemas.microsoft.com/office/drawing/2014/main" id="{37FF8615-68EB-5A7F-ECB7-9395F2A227B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90" name="Group 35189">
              <a:extLst>
                <a:ext uri="{FF2B5EF4-FFF2-40B4-BE49-F238E27FC236}">
                  <a16:creationId xmlns:a16="http://schemas.microsoft.com/office/drawing/2014/main" id="{4A485F69-3AF2-8488-51B6-9DAE25BFD9C6}"/>
                </a:ext>
              </a:extLst>
            </p:cNvPr>
            <p:cNvGrpSpPr/>
            <p:nvPr/>
          </p:nvGrpSpPr>
          <p:grpSpPr>
            <a:xfrm>
              <a:off x="4175956" y="2482116"/>
              <a:ext cx="190800" cy="190800"/>
              <a:chOff x="4788000" y="2943000"/>
              <a:chExt cx="1926000" cy="1926000"/>
            </a:xfrm>
          </p:grpSpPr>
          <p:sp>
            <p:nvSpPr>
              <p:cNvPr id="35203" name="Freeform: Shape 35202">
                <a:extLst>
                  <a:ext uri="{FF2B5EF4-FFF2-40B4-BE49-F238E27FC236}">
                    <a16:creationId xmlns:a16="http://schemas.microsoft.com/office/drawing/2014/main" id="{A49615A3-EF39-59A3-ADE9-AFF3966F465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4" name="Rectangle 35203">
                <a:extLst>
                  <a:ext uri="{FF2B5EF4-FFF2-40B4-BE49-F238E27FC236}">
                    <a16:creationId xmlns:a16="http://schemas.microsoft.com/office/drawing/2014/main" id="{9F5DA979-030E-C353-A946-4D35A926F0F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5" name="Freeform: Shape 35204">
                <a:extLst>
                  <a:ext uri="{FF2B5EF4-FFF2-40B4-BE49-F238E27FC236}">
                    <a16:creationId xmlns:a16="http://schemas.microsoft.com/office/drawing/2014/main" id="{254755F4-1B77-7C25-D3EA-2969E144C6A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91" name="Group 35190">
              <a:extLst>
                <a:ext uri="{FF2B5EF4-FFF2-40B4-BE49-F238E27FC236}">
                  <a16:creationId xmlns:a16="http://schemas.microsoft.com/office/drawing/2014/main" id="{2463000E-4C54-6A50-83B1-D6FA73FB3FA6}"/>
                </a:ext>
              </a:extLst>
            </p:cNvPr>
            <p:cNvGrpSpPr/>
            <p:nvPr/>
          </p:nvGrpSpPr>
          <p:grpSpPr>
            <a:xfrm>
              <a:off x="4067944" y="2590128"/>
              <a:ext cx="190800" cy="190800"/>
              <a:chOff x="4788000" y="2943000"/>
              <a:chExt cx="1926000" cy="1926000"/>
            </a:xfrm>
          </p:grpSpPr>
          <p:sp>
            <p:nvSpPr>
              <p:cNvPr id="35200" name="Freeform: Shape 35199">
                <a:extLst>
                  <a:ext uri="{FF2B5EF4-FFF2-40B4-BE49-F238E27FC236}">
                    <a16:creationId xmlns:a16="http://schemas.microsoft.com/office/drawing/2014/main" id="{3697A7E7-9A18-8B93-E0CF-0D8798BAFE9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1" name="Rectangle 35200">
                <a:extLst>
                  <a:ext uri="{FF2B5EF4-FFF2-40B4-BE49-F238E27FC236}">
                    <a16:creationId xmlns:a16="http://schemas.microsoft.com/office/drawing/2014/main" id="{1D5E0B30-4C68-B7E9-9B19-322DC5D9B08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02" name="Freeform: Shape 35201">
                <a:extLst>
                  <a:ext uri="{FF2B5EF4-FFF2-40B4-BE49-F238E27FC236}">
                    <a16:creationId xmlns:a16="http://schemas.microsoft.com/office/drawing/2014/main" id="{D2DC04AC-6C31-AB3C-2E6C-FE0D4457220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92" name="Group 35191">
              <a:extLst>
                <a:ext uri="{FF2B5EF4-FFF2-40B4-BE49-F238E27FC236}">
                  <a16:creationId xmlns:a16="http://schemas.microsoft.com/office/drawing/2014/main" id="{CA0B5971-5C40-5454-DCE5-EE1D90122DC2}"/>
                </a:ext>
              </a:extLst>
            </p:cNvPr>
            <p:cNvGrpSpPr/>
            <p:nvPr/>
          </p:nvGrpSpPr>
          <p:grpSpPr>
            <a:xfrm>
              <a:off x="3959932" y="2698140"/>
              <a:ext cx="190800" cy="190800"/>
              <a:chOff x="4788000" y="2943000"/>
              <a:chExt cx="1926000" cy="1926000"/>
            </a:xfrm>
          </p:grpSpPr>
          <p:sp>
            <p:nvSpPr>
              <p:cNvPr id="35197" name="Freeform: Shape 35196">
                <a:extLst>
                  <a:ext uri="{FF2B5EF4-FFF2-40B4-BE49-F238E27FC236}">
                    <a16:creationId xmlns:a16="http://schemas.microsoft.com/office/drawing/2014/main" id="{CC8D8306-2E30-E909-98C9-DF883465B8E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98" name="Rectangle 35197">
                <a:extLst>
                  <a:ext uri="{FF2B5EF4-FFF2-40B4-BE49-F238E27FC236}">
                    <a16:creationId xmlns:a16="http://schemas.microsoft.com/office/drawing/2014/main" id="{DE0794B7-9C01-119F-BB97-86367320CB5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99" name="Freeform: Shape 35198">
                <a:extLst>
                  <a:ext uri="{FF2B5EF4-FFF2-40B4-BE49-F238E27FC236}">
                    <a16:creationId xmlns:a16="http://schemas.microsoft.com/office/drawing/2014/main" id="{CF6124B2-0949-11FA-644D-782419F6FDD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93" name="Group 35192">
              <a:extLst>
                <a:ext uri="{FF2B5EF4-FFF2-40B4-BE49-F238E27FC236}">
                  <a16:creationId xmlns:a16="http://schemas.microsoft.com/office/drawing/2014/main" id="{80AAE056-D1B9-5786-C2E3-F5523F1290DB}"/>
                </a:ext>
              </a:extLst>
            </p:cNvPr>
            <p:cNvGrpSpPr/>
            <p:nvPr/>
          </p:nvGrpSpPr>
          <p:grpSpPr>
            <a:xfrm>
              <a:off x="3851920" y="2806152"/>
              <a:ext cx="190800" cy="190800"/>
              <a:chOff x="4788000" y="2943000"/>
              <a:chExt cx="1926000" cy="1926000"/>
            </a:xfrm>
          </p:grpSpPr>
          <p:sp>
            <p:nvSpPr>
              <p:cNvPr id="35194" name="Freeform: Shape 35193">
                <a:extLst>
                  <a:ext uri="{FF2B5EF4-FFF2-40B4-BE49-F238E27FC236}">
                    <a16:creationId xmlns:a16="http://schemas.microsoft.com/office/drawing/2014/main" id="{A5DBB52D-F56E-5D24-557B-1EB49BC3D51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95" name="Rectangle 35194">
                <a:extLst>
                  <a:ext uri="{FF2B5EF4-FFF2-40B4-BE49-F238E27FC236}">
                    <a16:creationId xmlns:a16="http://schemas.microsoft.com/office/drawing/2014/main" id="{E86B82CB-EC56-08F1-D1A6-BBADBDFC57E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96" name="Freeform: Shape 35195">
                <a:extLst>
                  <a:ext uri="{FF2B5EF4-FFF2-40B4-BE49-F238E27FC236}">
                    <a16:creationId xmlns:a16="http://schemas.microsoft.com/office/drawing/2014/main" id="{25B90F44-34BC-894A-4C41-F2B948626C6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96" name="Group 35295">
              <a:extLst>
                <a:ext uri="{FF2B5EF4-FFF2-40B4-BE49-F238E27FC236}">
                  <a16:creationId xmlns:a16="http://schemas.microsoft.com/office/drawing/2014/main" id="{2FD970FF-1B68-D5C9-7737-0B00C7D97904}"/>
                </a:ext>
              </a:extLst>
            </p:cNvPr>
            <p:cNvGrpSpPr/>
            <p:nvPr/>
          </p:nvGrpSpPr>
          <p:grpSpPr>
            <a:xfrm>
              <a:off x="4716016" y="1726032"/>
              <a:ext cx="190800" cy="190800"/>
              <a:chOff x="4788000" y="2943000"/>
              <a:chExt cx="1926000" cy="1926000"/>
            </a:xfrm>
          </p:grpSpPr>
          <p:sp>
            <p:nvSpPr>
              <p:cNvPr id="35329" name="Freeform: Shape 35328">
                <a:extLst>
                  <a:ext uri="{FF2B5EF4-FFF2-40B4-BE49-F238E27FC236}">
                    <a16:creationId xmlns:a16="http://schemas.microsoft.com/office/drawing/2014/main" id="{5B5ABE5E-99A8-89B8-FBC7-BED77368322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30" name="Rectangle 35329">
                <a:extLst>
                  <a:ext uri="{FF2B5EF4-FFF2-40B4-BE49-F238E27FC236}">
                    <a16:creationId xmlns:a16="http://schemas.microsoft.com/office/drawing/2014/main" id="{60EA8BC6-A151-48BD-3029-21A535BE96F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31" name="Freeform: Shape 35330">
                <a:extLst>
                  <a:ext uri="{FF2B5EF4-FFF2-40B4-BE49-F238E27FC236}">
                    <a16:creationId xmlns:a16="http://schemas.microsoft.com/office/drawing/2014/main" id="{D35B67EB-69F5-D87C-76DC-19A9EBC840C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97" name="Group 35296">
              <a:extLst>
                <a:ext uri="{FF2B5EF4-FFF2-40B4-BE49-F238E27FC236}">
                  <a16:creationId xmlns:a16="http://schemas.microsoft.com/office/drawing/2014/main" id="{756BB17F-662A-A480-24A0-66689389C6D6}"/>
                </a:ext>
              </a:extLst>
            </p:cNvPr>
            <p:cNvGrpSpPr/>
            <p:nvPr/>
          </p:nvGrpSpPr>
          <p:grpSpPr>
            <a:xfrm>
              <a:off x="4608004" y="1834044"/>
              <a:ext cx="190800" cy="190800"/>
              <a:chOff x="4788000" y="2943000"/>
              <a:chExt cx="1926000" cy="1926000"/>
            </a:xfrm>
          </p:grpSpPr>
          <p:sp>
            <p:nvSpPr>
              <p:cNvPr id="35326" name="Freeform: Shape 35325">
                <a:extLst>
                  <a:ext uri="{FF2B5EF4-FFF2-40B4-BE49-F238E27FC236}">
                    <a16:creationId xmlns:a16="http://schemas.microsoft.com/office/drawing/2014/main" id="{8C2BCEDF-12A5-DF10-02B7-EC4A89C010F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7" name="Rectangle 35326">
                <a:extLst>
                  <a:ext uri="{FF2B5EF4-FFF2-40B4-BE49-F238E27FC236}">
                    <a16:creationId xmlns:a16="http://schemas.microsoft.com/office/drawing/2014/main" id="{FB332F54-B33E-2F11-7EA5-3E77497A320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8" name="Freeform: Shape 35327">
                <a:extLst>
                  <a:ext uri="{FF2B5EF4-FFF2-40B4-BE49-F238E27FC236}">
                    <a16:creationId xmlns:a16="http://schemas.microsoft.com/office/drawing/2014/main" id="{1B0CFB2A-DE79-2C3F-AD64-603E0863618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98" name="Group 35297">
              <a:extLst>
                <a:ext uri="{FF2B5EF4-FFF2-40B4-BE49-F238E27FC236}">
                  <a16:creationId xmlns:a16="http://schemas.microsoft.com/office/drawing/2014/main" id="{7D115C53-D4E6-021C-FFBE-4257BC96B297}"/>
                </a:ext>
              </a:extLst>
            </p:cNvPr>
            <p:cNvGrpSpPr/>
            <p:nvPr/>
          </p:nvGrpSpPr>
          <p:grpSpPr>
            <a:xfrm>
              <a:off x="4499992" y="1942056"/>
              <a:ext cx="190800" cy="190800"/>
              <a:chOff x="4788000" y="2943000"/>
              <a:chExt cx="1926000" cy="1926000"/>
            </a:xfrm>
          </p:grpSpPr>
          <p:sp>
            <p:nvSpPr>
              <p:cNvPr id="35323" name="Freeform: Shape 35322">
                <a:extLst>
                  <a:ext uri="{FF2B5EF4-FFF2-40B4-BE49-F238E27FC236}">
                    <a16:creationId xmlns:a16="http://schemas.microsoft.com/office/drawing/2014/main" id="{CBAE8668-18A8-B1F0-F703-D2E633676B3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4" name="Rectangle 35323">
                <a:extLst>
                  <a:ext uri="{FF2B5EF4-FFF2-40B4-BE49-F238E27FC236}">
                    <a16:creationId xmlns:a16="http://schemas.microsoft.com/office/drawing/2014/main" id="{60EA19F9-3C79-C08C-CEE6-5A85C526F8D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5" name="Freeform: Shape 35324">
                <a:extLst>
                  <a:ext uri="{FF2B5EF4-FFF2-40B4-BE49-F238E27FC236}">
                    <a16:creationId xmlns:a16="http://schemas.microsoft.com/office/drawing/2014/main" id="{F3C8AA56-E855-7B71-70C4-231C837CD09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99" name="Group 35298">
              <a:extLst>
                <a:ext uri="{FF2B5EF4-FFF2-40B4-BE49-F238E27FC236}">
                  <a16:creationId xmlns:a16="http://schemas.microsoft.com/office/drawing/2014/main" id="{C4328B60-A3E7-D658-A860-40B4AD17E424}"/>
                </a:ext>
              </a:extLst>
            </p:cNvPr>
            <p:cNvGrpSpPr/>
            <p:nvPr/>
          </p:nvGrpSpPr>
          <p:grpSpPr>
            <a:xfrm>
              <a:off x="4391980" y="2050068"/>
              <a:ext cx="190800" cy="190800"/>
              <a:chOff x="4788000" y="2943000"/>
              <a:chExt cx="1926000" cy="1926000"/>
            </a:xfrm>
          </p:grpSpPr>
          <p:sp>
            <p:nvSpPr>
              <p:cNvPr id="35320" name="Freeform: Shape 35319">
                <a:extLst>
                  <a:ext uri="{FF2B5EF4-FFF2-40B4-BE49-F238E27FC236}">
                    <a16:creationId xmlns:a16="http://schemas.microsoft.com/office/drawing/2014/main" id="{29988589-05DA-8D4A-3289-7B2E9975394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1" name="Rectangle 35320">
                <a:extLst>
                  <a:ext uri="{FF2B5EF4-FFF2-40B4-BE49-F238E27FC236}">
                    <a16:creationId xmlns:a16="http://schemas.microsoft.com/office/drawing/2014/main" id="{96203C8D-1E75-62BB-C49B-F9182F213C9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22" name="Freeform: Shape 35321">
                <a:extLst>
                  <a:ext uri="{FF2B5EF4-FFF2-40B4-BE49-F238E27FC236}">
                    <a16:creationId xmlns:a16="http://schemas.microsoft.com/office/drawing/2014/main" id="{9FADF0F8-19A3-8945-9AE6-D3F82C9D394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00" name="Group 35299">
              <a:extLst>
                <a:ext uri="{FF2B5EF4-FFF2-40B4-BE49-F238E27FC236}">
                  <a16:creationId xmlns:a16="http://schemas.microsoft.com/office/drawing/2014/main" id="{838F2F27-A822-A038-47DD-406C2E203EF8}"/>
                </a:ext>
              </a:extLst>
            </p:cNvPr>
            <p:cNvGrpSpPr/>
            <p:nvPr/>
          </p:nvGrpSpPr>
          <p:grpSpPr>
            <a:xfrm>
              <a:off x="4283968" y="2158080"/>
              <a:ext cx="190800" cy="190800"/>
              <a:chOff x="4788000" y="2943000"/>
              <a:chExt cx="1926000" cy="1926000"/>
            </a:xfrm>
          </p:grpSpPr>
          <p:sp>
            <p:nvSpPr>
              <p:cNvPr id="35317" name="Freeform: Shape 35316">
                <a:extLst>
                  <a:ext uri="{FF2B5EF4-FFF2-40B4-BE49-F238E27FC236}">
                    <a16:creationId xmlns:a16="http://schemas.microsoft.com/office/drawing/2014/main" id="{86002684-5605-6572-8648-A2620F3D9F3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8" name="Rectangle 35317">
                <a:extLst>
                  <a:ext uri="{FF2B5EF4-FFF2-40B4-BE49-F238E27FC236}">
                    <a16:creationId xmlns:a16="http://schemas.microsoft.com/office/drawing/2014/main" id="{59301D5F-1CA2-4054-A545-9AF703BDE5F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9" name="Freeform: Shape 35318">
                <a:extLst>
                  <a:ext uri="{FF2B5EF4-FFF2-40B4-BE49-F238E27FC236}">
                    <a16:creationId xmlns:a16="http://schemas.microsoft.com/office/drawing/2014/main" id="{6FD6F6B0-924F-D9F1-886F-AD0FB28B43C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01" name="Group 35300">
              <a:extLst>
                <a:ext uri="{FF2B5EF4-FFF2-40B4-BE49-F238E27FC236}">
                  <a16:creationId xmlns:a16="http://schemas.microsoft.com/office/drawing/2014/main" id="{C361FE99-FD36-C9CC-8218-004C9FE99892}"/>
                </a:ext>
              </a:extLst>
            </p:cNvPr>
            <p:cNvGrpSpPr/>
            <p:nvPr/>
          </p:nvGrpSpPr>
          <p:grpSpPr>
            <a:xfrm>
              <a:off x="4175956" y="2266092"/>
              <a:ext cx="190800" cy="190800"/>
              <a:chOff x="4788000" y="2943000"/>
              <a:chExt cx="1926000" cy="1926000"/>
            </a:xfrm>
          </p:grpSpPr>
          <p:sp>
            <p:nvSpPr>
              <p:cNvPr id="35314" name="Freeform: Shape 35313">
                <a:extLst>
                  <a:ext uri="{FF2B5EF4-FFF2-40B4-BE49-F238E27FC236}">
                    <a16:creationId xmlns:a16="http://schemas.microsoft.com/office/drawing/2014/main" id="{3D5F2425-EA99-CD85-FA74-88F654DC912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5" name="Rectangle 35314">
                <a:extLst>
                  <a:ext uri="{FF2B5EF4-FFF2-40B4-BE49-F238E27FC236}">
                    <a16:creationId xmlns:a16="http://schemas.microsoft.com/office/drawing/2014/main" id="{FFC028DE-6200-9108-6A62-68CA4AF280B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6" name="Freeform: Shape 35315">
                <a:extLst>
                  <a:ext uri="{FF2B5EF4-FFF2-40B4-BE49-F238E27FC236}">
                    <a16:creationId xmlns:a16="http://schemas.microsoft.com/office/drawing/2014/main" id="{915BA33C-6371-97D4-8E0B-754B4D15697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02" name="Group 35301">
              <a:extLst>
                <a:ext uri="{FF2B5EF4-FFF2-40B4-BE49-F238E27FC236}">
                  <a16:creationId xmlns:a16="http://schemas.microsoft.com/office/drawing/2014/main" id="{E6F3B610-1503-E37A-1197-AB6AF91F7004}"/>
                </a:ext>
              </a:extLst>
            </p:cNvPr>
            <p:cNvGrpSpPr/>
            <p:nvPr/>
          </p:nvGrpSpPr>
          <p:grpSpPr>
            <a:xfrm>
              <a:off x="4067944" y="2374104"/>
              <a:ext cx="190800" cy="190800"/>
              <a:chOff x="4788000" y="2943000"/>
              <a:chExt cx="1926000" cy="1926000"/>
            </a:xfrm>
          </p:grpSpPr>
          <p:sp>
            <p:nvSpPr>
              <p:cNvPr id="35311" name="Freeform: Shape 35310">
                <a:extLst>
                  <a:ext uri="{FF2B5EF4-FFF2-40B4-BE49-F238E27FC236}">
                    <a16:creationId xmlns:a16="http://schemas.microsoft.com/office/drawing/2014/main" id="{3E59BCA0-D932-0465-EBF9-4654B7F23BA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2" name="Rectangle 35311">
                <a:extLst>
                  <a:ext uri="{FF2B5EF4-FFF2-40B4-BE49-F238E27FC236}">
                    <a16:creationId xmlns:a16="http://schemas.microsoft.com/office/drawing/2014/main" id="{7004ED82-665C-1959-3DC9-A15D5CBBCF6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3" name="Freeform: Shape 35312">
                <a:extLst>
                  <a:ext uri="{FF2B5EF4-FFF2-40B4-BE49-F238E27FC236}">
                    <a16:creationId xmlns:a16="http://schemas.microsoft.com/office/drawing/2014/main" id="{CE13FEA8-3A63-144E-D2BF-1119EE0F55F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03" name="Group 35302">
              <a:extLst>
                <a:ext uri="{FF2B5EF4-FFF2-40B4-BE49-F238E27FC236}">
                  <a16:creationId xmlns:a16="http://schemas.microsoft.com/office/drawing/2014/main" id="{B6295DD1-B98C-8400-49AD-E6F971C523C3}"/>
                </a:ext>
              </a:extLst>
            </p:cNvPr>
            <p:cNvGrpSpPr/>
            <p:nvPr/>
          </p:nvGrpSpPr>
          <p:grpSpPr>
            <a:xfrm>
              <a:off x="3959932" y="2482116"/>
              <a:ext cx="190800" cy="190800"/>
              <a:chOff x="4788000" y="2943000"/>
              <a:chExt cx="1926000" cy="1926000"/>
            </a:xfrm>
          </p:grpSpPr>
          <p:sp>
            <p:nvSpPr>
              <p:cNvPr id="35308" name="Freeform: Shape 35307">
                <a:extLst>
                  <a:ext uri="{FF2B5EF4-FFF2-40B4-BE49-F238E27FC236}">
                    <a16:creationId xmlns:a16="http://schemas.microsoft.com/office/drawing/2014/main" id="{380BCACE-1AED-87C1-EFD0-41DBFEC65ED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09" name="Rectangle 35308">
                <a:extLst>
                  <a:ext uri="{FF2B5EF4-FFF2-40B4-BE49-F238E27FC236}">
                    <a16:creationId xmlns:a16="http://schemas.microsoft.com/office/drawing/2014/main" id="{A92EAE1D-D9AE-346D-383E-9D6FB352745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10" name="Freeform: Shape 35309">
                <a:extLst>
                  <a:ext uri="{FF2B5EF4-FFF2-40B4-BE49-F238E27FC236}">
                    <a16:creationId xmlns:a16="http://schemas.microsoft.com/office/drawing/2014/main" id="{D1848EB8-791F-100A-59AF-EB68F3896CF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04" name="Group 35303">
              <a:extLst>
                <a:ext uri="{FF2B5EF4-FFF2-40B4-BE49-F238E27FC236}">
                  <a16:creationId xmlns:a16="http://schemas.microsoft.com/office/drawing/2014/main" id="{EF64D12D-AA25-3BC5-25A8-0F4391416751}"/>
                </a:ext>
              </a:extLst>
            </p:cNvPr>
            <p:cNvGrpSpPr/>
            <p:nvPr/>
          </p:nvGrpSpPr>
          <p:grpSpPr>
            <a:xfrm>
              <a:off x="3851920" y="2590128"/>
              <a:ext cx="190800" cy="190800"/>
              <a:chOff x="4788000" y="2943000"/>
              <a:chExt cx="1926000" cy="1926000"/>
            </a:xfrm>
          </p:grpSpPr>
          <p:sp>
            <p:nvSpPr>
              <p:cNvPr id="35305" name="Freeform: Shape 35304">
                <a:extLst>
                  <a:ext uri="{FF2B5EF4-FFF2-40B4-BE49-F238E27FC236}">
                    <a16:creationId xmlns:a16="http://schemas.microsoft.com/office/drawing/2014/main" id="{007F8D07-BB10-4D10-AEE7-ABC8E317D5C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06" name="Rectangle 35305">
                <a:extLst>
                  <a:ext uri="{FF2B5EF4-FFF2-40B4-BE49-F238E27FC236}">
                    <a16:creationId xmlns:a16="http://schemas.microsoft.com/office/drawing/2014/main" id="{833F297F-1AE4-9EAF-C45C-832FBCB21E8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07" name="Freeform: Shape 35306">
                <a:extLst>
                  <a:ext uri="{FF2B5EF4-FFF2-40B4-BE49-F238E27FC236}">
                    <a16:creationId xmlns:a16="http://schemas.microsoft.com/office/drawing/2014/main" id="{B1815AB8-C12C-33AF-69EE-F1ABFCED10C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3" name="Group 35332">
              <a:extLst>
                <a:ext uri="{FF2B5EF4-FFF2-40B4-BE49-F238E27FC236}">
                  <a16:creationId xmlns:a16="http://schemas.microsoft.com/office/drawing/2014/main" id="{A8B6BAB7-EB8B-44F9-B934-5D5DBC596DDA}"/>
                </a:ext>
              </a:extLst>
            </p:cNvPr>
            <p:cNvGrpSpPr/>
            <p:nvPr/>
          </p:nvGrpSpPr>
          <p:grpSpPr>
            <a:xfrm>
              <a:off x="4716016" y="1510008"/>
              <a:ext cx="190800" cy="190800"/>
              <a:chOff x="4788000" y="2943000"/>
              <a:chExt cx="1926000" cy="1926000"/>
            </a:xfrm>
          </p:grpSpPr>
          <p:sp>
            <p:nvSpPr>
              <p:cNvPr id="35366" name="Freeform: Shape 35365">
                <a:extLst>
                  <a:ext uri="{FF2B5EF4-FFF2-40B4-BE49-F238E27FC236}">
                    <a16:creationId xmlns:a16="http://schemas.microsoft.com/office/drawing/2014/main" id="{FDF620EC-93F7-034C-5D7A-9119676EEB8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7" name="Rectangle 35366">
                <a:extLst>
                  <a:ext uri="{FF2B5EF4-FFF2-40B4-BE49-F238E27FC236}">
                    <a16:creationId xmlns:a16="http://schemas.microsoft.com/office/drawing/2014/main" id="{FB47C25E-07EB-632B-3C32-602123D1023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8" name="Freeform: Shape 35367">
                <a:extLst>
                  <a:ext uri="{FF2B5EF4-FFF2-40B4-BE49-F238E27FC236}">
                    <a16:creationId xmlns:a16="http://schemas.microsoft.com/office/drawing/2014/main" id="{6C6095C9-84D7-371E-F470-8EE1BE60588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4" name="Group 35333">
              <a:extLst>
                <a:ext uri="{FF2B5EF4-FFF2-40B4-BE49-F238E27FC236}">
                  <a16:creationId xmlns:a16="http://schemas.microsoft.com/office/drawing/2014/main" id="{024A7D4A-1218-937E-E287-1FE0A9F28978}"/>
                </a:ext>
              </a:extLst>
            </p:cNvPr>
            <p:cNvGrpSpPr/>
            <p:nvPr/>
          </p:nvGrpSpPr>
          <p:grpSpPr>
            <a:xfrm>
              <a:off x="4608004" y="1618020"/>
              <a:ext cx="190800" cy="190800"/>
              <a:chOff x="4788000" y="2943000"/>
              <a:chExt cx="1926000" cy="1926000"/>
            </a:xfrm>
          </p:grpSpPr>
          <p:sp>
            <p:nvSpPr>
              <p:cNvPr id="35363" name="Freeform: Shape 35362">
                <a:extLst>
                  <a:ext uri="{FF2B5EF4-FFF2-40B4-BE49-F238E27FC236}">
                    <a16:creationId xmlns:a16="http://schemas.microsoft.com/office/drawing/2014/main" id="{3D152E20-E72B-43A9-A3C1-4411ED9ADFF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4" name="Rectangle 35363">
                <a:extLst>
                  <a:ext uri="{FF2B5EF4-FFF2-40B4-BE49-F238E27FC236}">
                    <a16:creationId xmlns:a16="http://schemas.microsoft.com/office/drawing/2014/main" id="{A1990963-769F-3974-49C2-1ED0C562DC6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5" name="Freeform: Shape 35364">
                <a:extLst>
                  <a:ext uri="{FF2B5EF4-FFF2-40B4-BE49-F238E27FC236}">
                    <a16:creationId xmlns:a16="http://schemas.microsoft.com/office/drawing/2014/main" id="{94F0784D-1DC7-C688-18D6-68DFC5605DE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5" name="Group 35334">
              <a:extLst>
                <a:ext uri="{FF2B5EF4-FFF2-40B4-BE49-F238E27FC236}">
                  <a16:creationId xmlns:a16="http://schemas.microsoft.com/office/drawing/2014/main" id="{524A2A7F-5791-53CA-9B0F-41A09E3007D0}"/>
                </a:ext>
              </a:extLst>
            </p:cNvPr>
            <p:cNvGrpSpPr/>
            <p:nvPr/>
          </p:nvGrpSpPr>
          <p:grpSpPr>
            <a:xfrm>
              <a:off x="4499992" y="1726032"/>
              <a:ext cx="190800" cy="190800"/>
              <a:chOff x="4788000" y="2943000"/>
              <a:chExt cx="1926000" cy="1926000"/>
            </a:xfrm>
          </p:grpSpPr>
          <p:sp>
            <p:nvSpPr>
              <p:cNvPr id="35360" name="Freeform: Shape 35359">
                <a:extLst>
                  <a:ext uri="{FF2B5EF4-FFF2-40B4-BE49-F238E27FC236}">
                    <a16:creationId xmlns:a16="http://schemas.microsoft.com/office/drawing/2014/main" id="{AD3E8E7A-35FF-211C-AED2-A7B2037A81F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1" name="Rectangle 35360">
                <a:extLst>
                  <a:ext uri="{FF2B5EF4-FFF2-40B4-BE49-F238E27FC236}">
                    <a16:creationId xmlns:a16="http://schemas.microsoft.com/office/drawing/2014/main" id="{5A3192ED-E7B3-E0C8-154F-67523C15606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62" name="Freeform: Shape 35361">
                <a:extLst>
                  <a:ext uri="{FF2B5EF4-FFF2-40B4-BE49-F238E27FC236}">
                    <a16:creationId xmlns:a16="http://schemas.microsoft.com/office/drawing/2014/main" id="{18F4D576-7CD7-DD93-4091-64B638EFC17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6" name="Group 35335">
              <a:extLst>
                <a:ext uri="{FF2B5EF4-FFF2-40B4-BE49-F238E27FC236}">
                  <a16:creationId xmlns:a16="http://schemas.microsoft.com/office/drawing/2014/main" id="{F6B689D4-497F-00F6-84A7-2E266138B864}"/>
                </a:ext>
              </a:extLst>
            </p:cNvPr>
            <p:cNvGrpSpPr/>
            <p:nvPr/>
          </p:nvGrpSpPr>
          <p:grpSpPr>
            <a:xfrm>
              <a:off x="4391980" y="1834044"/>
              <a:ext cx="190800" cy="190800"/>
              <a:chOff x="4788000" y="2943000"/>
              <a:chExt cx="1926000" cy="1926000"/>
            </a:xfrm>
          </p:grpSpPr>
          <p:sp>
            <p:nvSpPr>
              <p:cNvPr id="35357" name="Freeform: Shape 35356">
                <a:extLst>
                  <a:ext uri="{FF2B5EF4-FFF2-40B4-BE49-F238E27FC236}">
                    <a16:creationId xmlns:a16="http://schemas.microsoft.com/office/drawing/2014/main" id="{5DEB7685-2598-FEEF-E267-2DC10EC77DD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8" name="Rectangle 35357">
                <a:extLst>
                  <a:ext uri="{FF2B5EF4-FFF2-40B4-BE49-F238E27FC236}">
                    <a16:creationId xmlns:a16="http://schemas.microsoft.com/office/drawing/2014/main" id="{28514902-DBD6-CC06-5C65-B48E91FAA7B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9" name="Freeform: Shape 35358">
                <a:extLst>
                  <a:ext uri="{FF2B5EF4-FFF2-40B4-BE49-F238E27FC236}">
                    <a16:creationId xmlns:a16="http://schemas.microsoft.com/office/drawing/2014/main" id="{868FE627-D2E9-7398-75C0-3941E7C7E6E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7" name="Group 35336">
              <a:extLst>
                <a:ext uri="{FF2B5EF4-FFF2-40B4-BE49-F238E27FC236}">
                  <a16:creationId xmlns:a16="http://schemas.microsoft.com/office/drawing/2014/main" id="{DAA2A9DE-A773-6896-4B21-E55950C69237}"/>
                </a:ext>
              </a:extLst>
            </p:cNvPr>
            <p:cNvGrpSpPr/>
            <p:nvPr/>
          </p:nvGrpSpPr>
          <p:grpSpPr>
            <a:xfrm>
              <a:off x="4283968" y="1942056"/>
              <a:ext cx="190800" cy="190800"/>
              <a:chOff x="4788000" y="2943000"/>
              <a:chExt cx="1926000" cy="1926000"/>
            </a:xfrm>
          </p:grpSpPr>
          <p:sp>
            <p:nvSpPr>
              <p:cNvPr id="35354" name="Freeform: Shape 35353">
                <a:extLst>
                  <a:ext uri="{FF2B5EF4-FFF2-40B4-BE49-F238E27FC236}">
                    <a16:creationId xmlns:a16="http://schemas.microsoft.com/office/drawing/2014/main" id="{1431C0D1-3AD8-162D-F2A8-F89BC0383A0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5" name="Rectangle 35354">
                <a:extLst>
                  <a:ext uri="{FF2B5EF4-FFF2-40B4-BE49-F238E27FC236}">
                    <a16:creationId xmlns:a16="http://schemas.microsoft.com/office/drawing/2014/main" id="{BB07550A-8E57-F100-0BF4-436F300AAC3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6" name="Freeform: Shape 35355">
                <a:extLst>
                  <a:ext uri="{FF2B5EF4-FFF2-40B4-BE49-F238E27FC236}">
                    <a16:creationId xmlns:a16="http://schemas.microsoft.com/office/drawing/2014/main" id="{8ECF5F5D-E8D8-F75D-F0F5-07C469ECC56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8" name="Group 35337">
              <a:extLst>
                <a:ext uri="{FF2B5EF4-FFF2-40B4-BE49-F238E27FC236}">
                  <a16:creationId xmlns:a16="http://schemas.microsoft.com/office/drawing/2014/main" id="{9741A9D7-DD65-F0C1-61AA-239D2A4461C0}"/>
                </a:ext>
              </a:extLst>
            </p:cNvPr>
            <p:cNvGrpSpPr/>
            <p:nvPr/>
          </p:nvGrpSpPr>
          <p:grpSpPr>
            <a:xfrm>
              <a:off x="4175956" y="2050068"/>
              <a:ext cx="190800" cy="190800"/>
              <a:chOff x="4788000" y="2943000"/>
              <a:chExt cx="1926000" cy="1926000"/>
            </a:xfrm>
          </p:grpSpPr>
          <p:sp>
            <p:nvSpPr>
              <p:cNvPr id="35351" name="Freeform: Shape 35350">
                <a:extLst>
                  <a:ext uri="{FF2B5EF4-FFF2-40B4-BE49-F238E27FC236}">
                    <a16:creationId xmlns:a16="http://schemas.microsoft.com/office/drawing/2014/main" id="{9A0E0061-82AA-08A3-2634-BE262BD2BB1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2" name="Rectangle 35351">
                <a:extLst>
                  <a:ext uri="{FF2B5EF4-FFF2-40B4-BE49-F238E27FC236}">
                    <a16:creationId xmlns:a16="http://schemas.microsoft.com/office/drawing/2014/main" id="{D6E199A1-76A0-5B8D-B2DE-A5F2C115182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3" name="Freeform: Shape 35352">
                <a:extLst>
                  <a:ext uri="{FF2B5EF4-FFF2-40B4-BE49-F238E27FC236}">
                    <a16:creationId xmlns:a16="http://schemas.microsoft.com/office/drawing/2014/main" id="{1B2CA4F5-B48D-E9B9-2F5E-096680B1ECF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39" name="Group 35338">
              <a:extLst>
                <a:ext uri="{FF2B5EF4-FFF2-40B4-BE49-F238E27FC236}">
                  <a16:creationId xmlns:a16="http://schemas.microsoft.com/office/drawing/2014/main" id="{695B3E45-1AAE-CC6D-E161-D150CE9B8D38}"/>
                </a:ext>
              </a:extLst>
            </p:cNvPr>
            <p:cNvGrpSpPr/>
            <p:nvPr/>
          </p:nvGrpSpPr>
          <p:grpSpPr>
            <a:xfrm>
              <a:off x="4067944" y="2158080"/>
              <a:ext cx="190800" cy="190800"/>
              <a:chOff x="4788000" y="2943000"/>
              <a:chExt cx="1926000" cy="1926000"/>
            </a:xfrm>
          </p:grpSpPr>
          <p:sp>
            <p:nvSpPr>
              <p:cNvPr id="35348" name="Freeform: Shape 35347">
                <a:extLst>
                  <a:ext uri="{FF2B5EF4-FFF2-40B4-BE49-F238E27FC236}">
                    <a16:creationId xmlns:a16="http://schemas.microsoft.com/office/drawing/2014/main" id="{FE3D8698-500F-94C3-246D-2DAE81FBDD0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49" name="Rectangle 35348">
                <a:extLst>
                  <a:ext uri="{FF2B5EF4-FFF2-40B4-BE49-F238E27FC236}">
                    <a16:creationId xmlns:a16="http://schemas.microsoft.com/office/drawing/2014/main" id="{2883480F-5B7B-D73E-F12D-AD0B534F590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50" name="Freeform: Shape 35349">
                <a:extLst>
                  <a:ext uri="{FF2B5EF4-FFF2-40B4-BE49-F238E27FC236}">
                    <a16:creationId xmlns:a16="http://schemas.microsoft.com/office/drawing/2014/main" id="{7A39ADE4-9121-B2E5-BF4B-D923A5416C0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40" name="Group 35339">
              <a:extLst>
                <a:ext uri="{FF2B5EF4-FFF2-40B4-BE49-F238E27FC236}">
                  <a16:creationId xmlns:a16="http://schemas.microsoft.com/office/drawing/2014/main" id="{981720BE-3A7C-50EB-FC43-6643B4AB1EB2}"/>
                </a:ext>
              </a:extLst>
            </p:cNvPr>
            <p:cNvGrpSpPr/>
            <p:nvPr/>
          </p:nvGrpSpPr>
          <p:grpSpPr>
            <a:xfrm>
              <a:off x="3959932" y="2266092"/>
              <a:ext cx="190800" cy="190800"/>
              <a:chOff x="4788000" y="2943000"/>
              <a:chExt cx="1926000" cy="1926000"/>
            </a:xfrm>
          </p:grpSpPr>
          <p:sp>
            <p:nvSpPr>
              <p:cNvPr id="35345" name="Freeform: Shape 35344">
                <a:extLst>
                  <a:ext uri="{FF2B5EF4-FFF2-40B4-BE49-F238E27FC236}">
                    <a16:creationId xmlns:a16="http://schemas.microsoft.com/office/drawing/2014/main" id="{B2876B78-4D31-D265-B95C-1D3417F0C7F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46" name="Rectangle 35345">
                <a:extLst>
                  <a:ext uri="{FF2B5EF4-FFF2-40B4-BE49-F238E27FC236}">
                    <a16:creationId xmlns:a16="http://schemas.microsoft.com/office/drawing/2014/main" id="{A2A08C82-941A-778E-DEBF-5162745F8CF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47" name="Freeform: Shape 35346">
                <a:extLst>
                  <a:ext uri="{FF2B5EF4-FFF2-40B4-BE49-F238E27FC236}">
                    <a16:creationId xmlns:a16="http://schemas.microsoft.com/office/drawing/2014/main" id="{F9331ABC-DFFA-1525-F947-9D5F2DE5B6E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41" name="Group 35340">
              <a:extLst>
                <a:ext uri="{FF2B5EF4-FFF2-40B4-BE49-F238E27FC236}">
                  <a16:creationId xmlns:a16="http://schemas.microsoft.com/office/drawing/2014/main" id="{3AA6B72C-E33D-E0BE-E649-E236AB0C9E4F}"/>
                </a:ext>
              </a:extLst>
            </p:cNvPr>
            <p:cNvGrpSpPr/>
            <p:nvPr/>
          </p:nvGrpSpPr>
          <p:grpSpPr>
            <a:xfrm>
              <a:off x="3851920" y="2374104"/>
              <a:ext cx="190800" cy="190800"/>
              <a:chOff x="4788000" y="2943000"/>
              <a:chExt cx="1926000" cy="1926000"/>
            </a:xfrm>
          </p:grpSpPr>
          <p:sp>
            <p:nvSpPr>
              <p:cNvPr id="35342" name="Freeform: Shape 35341">
                <a:extLst>
                  <a:ext uri="{FF2B5EF4-FFF2-40B4-BE49-F238E27FC236}">
                    <a16:creationId xmlns:a16="http://schemas.microsoft.com/office/drawing/2014/main" id="{66152ACC-0796-210D-665D-64C5060B39E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43" name="Rectangle 35342">
                <a:extLst>
                  <a:ext uri="{FF2B5EF4-FFF2-40B4-BE49-F238E27FC236}">
                    <a16:creationId xmlns:a16="http://schemas.microsoft.com/office/drawing/2014/main" id="{75B43434-9E10-A96F-7370-5F7033F6447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44" name="Freeform: Shape 35343">
                <a:extLst>
                  <a:ext uri="{FF2B5EF4-FFF2-40B4-BE49-F238E27FC236}">
                    <a16:creationId xmlns:a16="http://schemas.microsoft.com/office/drawing/2014/main" id="{C8720492-1954-0953-5BB5-5406693E31C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0" name="Group 35369">
              <a:extLst>
                <a:ext uri="{FF2B5EF4-FFF2-40B4-BE49-F238E27FC236}">
                  <a16:creationId xmlns:a16="http://schemas.microsoft.com/office/drawing/2014/main" id="{3E848A88-691E-7D1E-4798-993D850D99AE}"/>
                </a:ext>
              </a:extLst>
            </p:cNvPr>
            <p:cNvGrpSpPr/>
            <p:nvPr/>
          </p:nvGrpSpPr>
          <p:grpSpPr>
            <a:xfrm>
              <a:off x="4716016" y="1293984"/>
              <a:ext cx="190800" cy="190800"/>
              <a:chOff x="4788000" y="2943000"/>
              <a:chExt cx="1926000" cy="1926000"/>
            </a:xfrm>
          </p:grpSpPr>
          <p:sp>
            <p:nvSpPr>
              <p:cNvPr id="35403" name="Freeform: Shape 35402">
                <a:extLst>
                  <a:ext uri="{FF2B5EF4-FFF2-40B4-BE49-F238E27FC236}">
                    <a16:creationId xmlns:a16="http://schemas.microsoft.com/office/drawing/2014/main" id="{F324A16A-A064-6D9F-9EC2-F6FA802F84C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04" name="Rectangle 35403">
                <a:extLst>
                  <a:ext uri="{FF2B5EF4-FFF2-40B4-BE49-F238E27FC236}">
                    <a16:creationId xmlns:a16="http://schemas.microsoft.com/office/drawing/2014/main" id="{0F9C1620-DF55-C327-0F82-D8A078554F4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05" name="Freeform: Shape 35404">
                <a:extLst>
                  <a:ext uri="{FF2B5EF4-FFF2-40B4-BE49-F238E27FC236}">
                    <a16:creationId xmlns:a16="http://schemas.microsoft.com/office/drawing/2014/main" id="{89BF7AFF-1D33-C9F0-FDBC-C9C9C6496DE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1" name="Group 35370">
              <a:extLst>
                <a:ext uri="{FF2B5EF4-FFF2-40B4-BE49-F238E27FC236}">
                  <a16:creationId xmlns:a16="http://schemas.microsoft.com/office/drawing/2014/main" id="{B3AEBA84-6698-31DA-6179-26A78653AC4F}"/>
                </a:ext>
              </a:extLst>
            </p:cNvPr>
            <p:cNvGrpSpPr/>
            <p:nvPr/>
          </p:nvGrpSpPr>
          <p:grpSpPr>
            <a:xfrm>
              <a:off x="4608004" y="1401996"/>
              <a:ext cx="190800" cy="190800"/>
              <a:chOff x="4788000" y="2943000"/>
              <a:chExt cx="1926000" cy="1926000"/>
            </a:xfrm>
          </p:grpSpPr>
          <p:sp>
            <p:nvSpPr>
              <p:cNvPr id="35400" name="Freeform: Shape 35399">
                <a:extLst>
                  <a:ext uri="{FF2B5EF4-FFF2-40B4-BE49-F238E27FC236}">
                    <a16:creationId xmlns:a16="http://schemas.microsoft.com/office/drawing/2014/main" id="{886FFE31-0167-3F5E-ED1E-156A846BD36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01" name="Rectangle 35400">
                <a:extLst>
                  <a:ext uri="{FF2B5EF4-FFF2-40B4-BE49-F238E27FC236}">
                    <a16:creationId xmlns:a16="http://schemas.microsoft.com/office/drawing/2014/main" id="{B3B30216-D772-C9F9-B518-3A70CEA5411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02" name="Freeform: Shape 35401">
                <a:extLst>
                  <a:ext uri="{FF2B5EF4-FFF2-40B4-BE49-F238E27FC236}">
                    <a16:creationId xmlns:a16="http://schemas.microsoft.com/office/drawing/2014/main" id="{7EFEB87F-5E5A-9102-5425-C212F441120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2" name="Group 35371">
              <a:extLst>
                <a:ext uri="{FF2B5EF4-FFF2-40B4-BE49-F238E27FC236}">
                  <a16:creationId xmlns:a16="http://schemas.microsoft.com/office/drawing/2014/main" id="{8A57F665-1296-5471-3F18-643AD305C0FE}"/>
                </a:ext>
              </a:extLst>
            </p:cNvPr>
            <p:cNvGrpSpPr/>
            <p:nvPr/>
          </p:nvGrpSpPr>
          <p:grpSpPr>
            <a:xfrm>
              <a:off x="4499992" y="1510008"/>
              <a:ext cx="190800" cy="190800"/>
              <a:chOff x="4788000" y="2943000"/>
              <a:chExt cx="1926000" cy="1926000"/>
            </a:xfrm>
          </p:grpSpPr>
          <p:sp>
            <p:nvSpPr>
              <p:cNvPr id="35397" name="Freeform: Shape 35396">
                <a:extLst>
                  <a:ext uri="{FF2B5EF4-FFF2-40B4-BE49-F238E27FC236}">
                    <a16:creationId xmlns:a16="http://schemas.microsoft.com/office/drawing/2014/main" id="{FEBD41F6-C1F1-3D97-047F-DF8BE7754C2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8" name="Rectangle 35397">
                <a:extLst>
                  <a:ext uri="{FF2B5EF4-FFF2-40B4-BE49-F238E27FC236}">
                    <a16:creationId xmlns:a16="http://schemas.microsoft.com/office/drawing/2014/main" id="{54645463-66E3-28A1-090F-3A4CC0BC3B3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9" name="Freeform: Shape 35398">
                <a:extLst>
                  <a:ext uri="{FF2B5EF4-FFF2-40B4-BE49-F238E27FC236}">
                    <a16:creationId xmlns:a16="http://schemas.microsoft.com/office/drawing/2014/main" id="{5E568506-01B6-66AF-74FC-2A3D2F92940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3" name="Group 35372">
              <a:extLst>
                <a:ext uri="{FF2B5EF4-FFF2-40B4-BE49-F238E27FC236}">
                  <a16:creationId xmlns:a16="http://schemas.microsoft.com/office/drawing/2014/main" id="{18E1DEDE-EE71-2EE1-DB27-B435BB0E9CF2}"/>
                </a:ext>
              </a:extLst>
            </p:cNvPr>
            <p:cNvGrpSpPr/>
            <p:nvPr/>
          </p:nvGrpSpPr>
          <p:grpSpPr>
            <a:xfrm>
              <a:off x="4391980" y="1618020"/>
              <a:ext cx="190800" cy="190800"/>
              <a:chOff x="4788000" y="2943000"/>
              <a:chExt cx="1926000" cy="1926000"/>
            </a:xfrm>
          </p:grpSpPr>
          <p:sp>
            <p:nvSpPr>
              <p:cNvPr id="35394" name="Freeform: Shape 35393">
                <a:extLst>
                  <a:ext uri="{FF2B5EF4-FFF2-40B4-BE49-F238E27FC236}">
                    <a16:creationId xmlns:a16="http://schemas.microsoft.com/office/drawing/2014/main" id="{52CA4E47-7E14-AF42-3094-7AD04919B98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5" name="Rectangle 35394">
                <a:extLst>
                  <a:ext uri="{FF2B5EF4-FFF2-40B4-BE49-F238E27FC236}">
                    <a16:creationId xmlns:a16="http://schemas.microsoft.com/office/drawing/2014/main" id="{20BF379B-8AD7-54A9-F0BA-AE6A2D020AB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6" name="Freeform: Shape 35395">
                <a:extLst>
                  <a:ext uri="{FF2B5EF4-FFF2-40B4-BE49-F238E27FC236}">
                    <a16:creationId xmlns:a16="http://schemas.microsoft.com/office/drawing/2014/main" id="{CAC845D1-8168-4E91-7A64-08334D6BC88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4" name="Group 35373">
              <a:extLst>
                <a:ext uri="{FF2B5EF4-FFF2-40B4-BE49-F238E27FC236}">
                  <a16:creationId xmlns:a16="http://schemas.microsoft.com/office/drawing/2014/main" id="{BDBA09C8-7C66-8715-6EAC-09649555C4D4}"/>
                </a:ext>
              </a:extLst>
            </p:cNvPr>
            <p:cNvGrpSpPr/>
            <p:nvPr/>
          </p:nvGrpSpPr>
          <p:grpSpPr>
            <a:xfrm>
              <a:off x="4283968" y="1726032"/>
              <a:ext cx="190800" cy="190800"/>
              <a:chOff x="4788000" y="2943000"/>
              <a:chExt cx="1926000" cy="1926000"/>
            </a:xfrm>
          </p:grpSpPr>
          <p:sp>
            <p:nvSpPr>
              <p:cNvPr id="35391" name="Freeform: Shape 35390">
                <a:extLst>
                  <a:ext uri="{FF2B5EF4-FFF2-40B4-BE49-F238E27FC236}">
                    <a16:creationId xmlns:a16="http://schemas.microsoft.com/office/drawing/2014/main" id="{5A4291AB-6AB3-5060-7C83-8A903C685FF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2" name="Rectangle 35391">
                <a:extLst>
                  <a:ext uri="{FF2B5EF4-FFF2-40B4-BE49-F238E27FC236}">
                    <a16:creationId xmlns:a16="http://schemas.microsoft.com/office/drawing/2014/main" id="{705D78A3-57F0-5292-3E24-B73C9613065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3" name="Freeform: Shape 35392">
                <a:extLst>
                  <a:ext uri="{FF2B5EF4-FFF2-40B4-BE49-F238E27FC236}">
                    <a16:creationId xmlns:a16="http://schemas.microsoft.com/office/drawing/2014/main" id="{00913663-82E0-A167-8CC5-F3B7D776D07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5" name="Group 35374">
              <a:extLst>
                <a:ext uri="{FF2B5EF4-FFF2-40B4-BE49-F238E27FC236}">
                  <a16:creationId xmlns:a16="http://schemas.microsoft.com/office/drawing/2014/main" id="{ED11B85A-E84B-C1C6-579F-F59C6D71C408}"/>
                </a:ext>
              </a:extLst>
            </p:cNvPr>
            <p:cNvGrpSpPr/>
            <p:nvPr/>
          </p:nvGrpSpPr>
          <p:grpSpPr>
            <a:xfrm>
              <a:off x="4175956" y="1834044"/>
              <a:ext cx="190800" cy="190800"/>
              <a:chOff x="4788000" y="2943000"/>
              <a:chExt cx="1926000" cy="1926000"/>
            </a:xfrm>
          </p:grpSpPr>
          <p:sp>
            <p:nvSpPr>
              <p:cNvPr id="35388" name="Freeform: Shape 35387">
                <a:extLst>
                  <a:ext uri="{FF2B5EF4-FFF2-40B4-BE49-F238E27FC236}">
                    <a16:creationId xmlns:a16="http://schemas.microsoft.com/office/drawing/2014/main" id="{C19C725A-EF1D-D562-2147-DD8B97771F6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9" name="Rectangle 35388">
                <a:extLst>
                  <a:ext uri="{FF2B5EF4-FFF2-40B4-BE49-F238E27FC236}">
                    <a16:creationId xmlns:a16="http://schemas.microsoft.com/office/drawing/2014/main" id="{E9048764-0EE6-E9F0-25B7-A407C3BC1ED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90" name="Freeform: Shape 35389">
                <a:extLst>
                  <a:ext uri="{FF2B5EF4-FFF2-40B4-BE49-F238E27FC236}">
                    <a16:creationId xmlns:a16="http://schemas.microsoft.com/office/drawing/2014/main" id="{B0635598-24AD-B750-F2C6-1465097C894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6" name="Group 35375">
              <a:extLst>
                <a:ext uri="{FF2B5EF4-FFF2-40B4-BE49-F238E27FC236}">
                  <a16:creationId xmlns:a16="http://schemas.microsoft.com/office/drawing/2014/main" id="{980D599F-EE44-57A4-87E3-A73F23FC3844}"/>
                </a:ext>
              </a:extLst>
            </p:cNvPr>
            <p:cNvGrpSpPr/>
            <p:nvPr/>
          </p:nvGrpSpPr>
          <p:grpSpPr>
            <a:xfrm>
              <a:off x="4067944" y="1942056"/>
              <a:ext cx="190800" cy="190800"/>
              <a:chOff x="4788000" y="2943000"/>
              <a:chExt cx="1926000" cy="1926000"/>
            </a:xfrm>
          </p:grpSpPr>
          <p:sp>
            <p:nvSpPr>
              <p:cNvPr id="35385" name="Freeform: Shape 35384">
                <a:extLst>
                  <a:ext uri="{FF2B5EF4-FFF2-40B4-BE49-F238E27FC236}">
                    <a16:creationId xmlns:a16="http://schemas.microsoft.com/office/drawing/2014/main" id="{C74B40AE-3455-857F-3D20-D77BCF67E59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6" name="Rectangle 35385">
                <a:extLst>
                  <a:ext uri="{FF2B5EF4-FFF2-40B4-BE49-F238E27FC236}">
                    <a16:creationId xmlns:a16="http://schemas.microsoft.com/office/drawing/2014/main" id="{023A9072-C193-B1BB-46A4-1DFBF7F0F7A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7" name="Freeform: Shape 35386">
                <a:extLst>
                  <a:ext uri="{FF2B5EF4-FFF2-40B4-BE49-F238E27FC236}">
                    <a16:creationId xmlns:a16="http://schemas.microsoft.com/office/drawing/2014/main" id="{9CB7A73A-D5B7-303A-6B89-1090E6CEF1F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7" name="Group 35376">
              <a:extLst>
                <a:ext uri="{FF2B5EF4-FFF2-40B4-BE49-F238E27FC236}">
                  <a16:creationId xmlns:a16="http://schemas.microsoft.com/office/drawing/2014/main" id="{195D636F-7803-14D1-0A0E-5D8182EC0EB3}"/>
                </a:ext>
              </a:extLst>
            </p:cNvPr>
            <p:cNvGrpSpPr/>
            <p:nvPr/>
          </p:nvGrpSpPr>
          <p:grpSpPr>
            <a:xfrm>
              <a:off x="3959932" y="2050068"/>
              <a:ext cx="190800" cy="190800"/>
              <a:chOff x="4788000" y="2943000"/>
              <a:chExt cx="1926000" cy="1926000"/>
            </a:xfrm>
          </p:grpSpPr>
          <p:sp>
            <p:nvSpPr>
              <p:cNvPr id="35382" name="Freeform: Shape 35381">
                <a:extLst>
                  <a:ext uri="{FF2B5EF4-FFF2-40B4-BE49-F238E27FC236}">
                    <a16:creationId xmlns:a16="http://schemas.microsoft.com/office/drawing/2014/main" id="{078AEFCD-BB16-3704-90B9-8E79BA07F5B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3" name="Rectangle 35382">
                <a:extLst>
                  <a:ext uri="{FF2B5EF4-FFF2-40B4-BE49-F238E27FC236}">
                    <a16:creationId xmlns:a16="http://schemas.microsoft.com/office/drawing/2014/main" id="{8F47DE31-6407-541D-B6BE-CAEC8921B5D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4" name="Freeform: Shape 35383">
                <a:extLst>
                  <a:ext uri="{FF2B5EF4-FFF2-40B4-BE49-F238E27FC236}">
                    <a16:creationId xmlns:a16="http://schemas.microsoft.com/office/drawing/2014/main" id="{904469C9-0D8E-CBBB-398A-750C71409D8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378" name="Group 35377">
              <a:extLst>
                <a:ext uri="{FF2B5EF4-FFF2-40B4-BE49-F238E27FC236}">
                  <a16:creationId xmlns:a16="http://schemas.microsoft.com/office/drawing/2014/main" id="{A4CA50DC-E9E3-F14E-7787-C05EFAB44E83}"/>
                </a:ext>
              </a:extLst>
            </p:cNvPr>
            <p:cNvGrpSpPr/>
            <p:nvPr/>
          </p:nvGrpSpPr>
          <p:grpSpPr>
            <a:xfrm>
              <a:off x="3851920" y="2158080"/>
              <a:ext cx="190800" cy="190800"/>
              <a:chOff x="4788000" y="2943000"/>
              <a:chExt cx="1926000" cy="1926000"/>
            </a:xfrm>
          </p:grpSpPr>
          <p:sp>
            <p:nvSpPr>
              <p:cNvPr id="35379" name="Freeform: Shape 35378">
                <a:extLst>
                  <a:ext uri="{FF2B5EF4-FFF2-40B4-BE49-F238E27FC236}">
                    <a16:creationId xmlns:a16="http://schemas.microsoft.com/office/drawing/2014/main" id="{902E8976-1920-3C8F-6586-0333DBE25F4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0" name="Rectangle 35379">
                <a:extLst>
                  <a:ext uri="{FF2B5EF4-FFF2-40B4-BE49-F238E27FC236}">
                    <a16:creationId xmlns:a16="http://schemas.microsoft.com/office/drawing/2014/main" id="{AE9B6CCF-6862-A425-9746-EE05B06B6F0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81" name="Freeform: Shape 35380">
                <a:extLst>
                  <a:ext uri="{FF2B5EF4-FFF2-40B4-BE49-F238E27FC236}">
                    <a16:creationId xmlns:a16="http://schemas.microsoft.com/office/drawing/2014/main" id="{B9DFD3AD-EA64-428F-C774-8637E592AC8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07" name="Group 35406">
              <a:extLst>
                <a:ext uri="{FF2B5EF4-FFF2-40B4-BE49-F238E27FC236}">
                  <a16:creationId xmlns:a16="http://schemas.microsoft.com/office/drawing/2014/main" id="{09257F3C-252D-6601-9296-D96CA9CD10C7}"/>
                </a:ext>
              </a:extLst>
            </p:cNvPr>
            <p:cNvGrpSpPr/>
            <p:nvPr/>
          </p:nvGrpSpPr>
          <p:grpSpPr>
            <a:xfrm>
              <a:off x="4716016" y="1077960"/>
              <a:ext cx="190800" cy="190800"/>
              <a:chOff x="4788000" y="2943000"/>
              <a:chExt cx="1926000" cy="1926000"/>
            </a:xfrm>
          </p:grpSpPr>
          <p:sp>
            <p:nvSpPr>
              <p:cNvPr id="35440" name="Freeform: Shape 35439">
                <a:extLst>
                  <a:ext uri="{FF2B5EF4-FFF2-40B4-BE49-F238E27FC236}">
                    <a16:creationId xmlns:a16="http://schemas.microsoft.com/office/drawing/2014/main" id="{F3C44F07-2AE1-C534-2204-7FF77F89456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41" name="Rectangle 35440">
                <a:extLst>
                  <a:ext uri="{FF2B5EF4-FFF2-40B4-BE49-F238E27FC236}">
                    <a16:creationId xmlns:a16="http://schemas.microsoft.com/office/drawing/2014/main" id="{D62523E5-F862-4B52-72D2-451CA4BCDED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42" name="Freeform: Shape 35441">
                <a:extLst>
                  <a:ext uri="{FF2B5EF4-FFF2-40B4-BE49-F238E27FC236}">
                    <a16:creationId xmlns:a16="http://schemas.microsoft.com/office/drawing/2014/main" id="{24D67CB4-A996-86D8-226C-0E4CA1EAA0C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08" name="Group 35407">
              <a:extLst>
                <a:ext uri="{FF2B5EF4-FFF2-40B4-BE49-F238E27FC236}">
                  <a16:creationId xmlns:a16="http://schemas.microsoft.com/office/drawing/2014/main" id="{D719BE4D-9B35-FD90-0B73-B358D82AAEF5}"/>
                </a:ext>
              </a:extLst>
            </p:cNvPr>
            <p:cNvGrpSpPr/>
            <p:nvPr/>
          </p:nvGrpSpPr>
          <p:grpSpPr>
            <a:xfrm>
              <a:off x="4608004" y="1185972"/>
              <a:ext cx="190800" cy="190800"/>
              <a:chOff x="4788000" y="2943000"/>
              <a:chExt cx="1926000" cy="1926000"/>
            </a:xfrm>
          </p:grpSpPr>
          <p:sp>
            <p:nvSpPr>
              <p:cNvPr id="35437" name="Freeform: Shape 35436">
                <a:extLst>
                  <a:ext uri="{FF2B5EF4-FFF2-40B4-BE49-F238E27FC236}">
                    <a16:creationId xmlns:a16="http://schemas.microsoft.com/office/drawing/2014/main" id="{65583389-98DE-9574-BBA7-155C1CEA7A9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8" name="Rectangle 35437">
                <a:extLst>
                  <a:ext uri="{FF2B5EF4-FFF2-40B4-BE49-F238E27FC236}">
                    <a16:creationId xmlns:a16="http://schemas.microsoft.com/office/drawing/2014/main" id="{9E3F3F23-9AAD-CC7B-930E-06FA53574A9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9" name="Freeform: Shape 35438">
                <a:extLst>
                  <a:ext uri="{FF2B5EF4-FFF2-40B4-BE49-F238E27FC236}">
                    <a16:creationId xmlns:a16="http://schemas.microsoft.com/office/drawing/2014/main" id="{B75F9172-6294-BD2A-E4E2-E3391E0130F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09" name="Group 35408">
              <a:extLst>
                <a:ext uri="{FF2B5EF4-FFF2-40B4-BE49-F238E27FC236}">
                  <a16:creationId xmlns:a16="http://schemas.microsoft.com/office/drawing/2014/main" id="{5AA58D57-6D60-31FD-905A-22626ABA708D}"/>
                </a:ext>
              </a:extLst>
            </p:cNvPr>
            <p:cNvGrpSpPr/>
            <p:nvPr/>
          </p:nvGrpSpPr>
          <p:grpSpPr>
            <a:xfrm>
              <a:off x="4499992" y="1293984"/>
              <a:ext cx="190800" cy="190800"/>
              <a:chOff x="4788000" y="2943000"/>
              <a:chExt cx="1926000" cy="1926000"/>
            </a:xfrm>
          </p:grpSpPr>
          <p:sp>
            <p:nvSpPr>
              <p:cNvPr id="35434" name="Freeform: Shape 35433">
                <a:extLst>
                  <a:ext uri="{FF2B5EF4-FFF2-40B4-BE49-F238E27FC236}">
                    <a16:creationId xmlns:a16="http://schemas.microsoft.com/office/drawing/2014/main" id="{A764378A-DBF8-A6DD-2672-E52489FC288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5" name="Rectangle 35434">
                <a:extLst>
                  <a:ext uri="{FF2B5EF4-FFF2-40B4-BE49-F238E27FC236}">
                    <a16:creationId xmlns:a16="http://schemas.microsoft.com/office/drawing/2014/main" id="{CF72BEFC-60F5-F0F7-7A68-865291865F0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6" name="Freeform: Shape 35435">
                <a:extLst>
                  <a:ext uri="{FF2B5EF4-FFF2-40B4-BE49-F238E27FC236}">
                    <a16:creationId xmlns:a16="http://schemas.microsoft.com/office/drawing/2014/main" id="{B45C4863-3567-0D16-F2FD-37BB563C5B9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0" name="Group 35409">
              <a:extLst>
                <a:ext uri="{FF2B5EF4-FFF2-40B4-BE49-F238E27FC236}">
                  <a16:creationId xmlns:a16="http://schemas.microsoft.com/office/drawing/2014/main" id="{29BC8E95-30FD-FE96-CC42-19F80DA34732}"/>
                </a:ext>
              </a:extLst>
            </p:cNvPr>
            <p:cNvGrpSpPr/>
            <p:nvPr/>
          </p:nvGrpSpPr>
          <p:grpSpPr>
            <a:xfrm>
              <a:off x="4391980" y="1401996"/>
              <a:ext cx="190800" cy="190800"/>
              <a:chOff x="4788000" y="2943000"/>
              <a:chExt cx="1926000" cy="1926000"/>
            </a:xfrm>
          </p:grpSpPr>
          <p:sp>
            <p:nvSpPr>
              <p:cNvPr id="35431" name="Freeform: Shape 35430">
                <a:extLst>
                  <a:ext uri="{FF2B5EF4-FFF2-40B4-BE49-F238E27FC236}">
                    <a16:creationId xmlns:a16="http://schemas.microsoft.com/office/drawing/2014/main" id="{AC89936B-9504-70A3-B5DA-05F8277A1A7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2" name="Rectangle 35431">
                <a:extLst>
                  <a:ext uri="{FF2B5EF4-FFF2-40B4-BE49-F238E27FC236}">
                    <a16:creationId xmlns:a16="http://schemas.microsoft.com/office/drawing/2014/main" id="{020990B6-B4E4-CBDD-02E7-780E3796BBE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3" name="Freeform: Shape 35432">
                <a:extLst>
                  <a:ext uri="{FF2B5EF4-FFF2-40B4-BE49-F238E27FC236}">
                    <a16:creationId xmlns:a16="http://schemas.microsoft.com/office/drawing/2014/main" id="{642759A5-061C-3632-E985-671C88E2DD1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1" name="Group 35410">
              <a:extLst>
                <a:ext uri="{FF2B5EF4-FFF2-40B4-BE49-F238E27FC236}">
                  <a16:creationId xmlns:a16="http://schemas.microsoft.com/office/drawing/2014/main" id="{B5E6A40B-636F-C8D9-A08B-F79822D8CF6D}"/>
                </a:ext>
              </a:extLst>
            </p:cNvPr>
            <p:cNvGrpSpPr/>
            <p:nvPr/>
          </p:nvGrpSpPr>
          <p:grpSpPr>
            <a:xfrm>
              <a:off x="4283968" y="1510008"/>
              <a:ext cx="190800" cy="190800"/>
              <a:chOff x="4788000" y="2943000"/>
              <a:chExt cx="1926000" cy="1926000"/>
            </a:xfrm>
          </p:grpSpPr>
          <p:sp>
            <p:nvSpPr>
              <p:cNvPr id="35428" name="Freeform: Shape 35427">
                <a:extLst>
                  <a:ext uri="{FF2B5EF4-FFF2-40B4-BE49-F238E27FC236}">
                    <a16:creationId xmlns:a16="http://schemas.microsoft.com/office/drawing/2014/main" id="{0424A905-0CB6-8FC5-49F5-59ABC286648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9" name="Rectangle 35428">
                <a:extLst>
                  <a:ext uri="{FF2B5EF4-FFF2-40B4-BE49-F238E27FC236}">
                    <a16:creationId xmlns:a16="http://schemas.microsoft.com/office/drawing/2014/main" id="{06B1F6FD-C86C-1B9A-78BB-3BFC7EAEFDA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30" name="Freeform: Shape 35429">
                <a:extLst>
                  <a:ext uri="{FF2B5EF4-FFF2-40B4-BE49-F238E27FC236}">
                    <a16:creationId xmlns:a16="http://schemas.microsoft.com/office/drawing/2014/main" id="{036DD311-182D-4875-7DDC-EE6543BF1BB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2" name="Group 35411">
              <a:extLst>
                <a:ext uri="{FF2B5EF4-FFF2-40B4-BE49-F238E27FC236}">
                  <a16:creationId xmlns:a16="http://schemas.microsoft.com/office/drawing/2014/main" id="{ED3FFF15-491A-E1FA-182C-69588C78D780}"/>
                </a:ext>
              </a:extLst>
            </p:cNvPr>
            <p:cNvGrpSpPr/>
            <p:nvPr/>
          </p:nvGrpSpPr>
          <p:grpSpPr>
            <a:xfrm>
              <a:off x="4175956" y="1618020"/>
              <a:ext cx="190800" cy="190800"/>
              <a:chOff x="4788000" y="2943000"/>
              <a:chExt cx="1926000" cy="1926000"/>
            </a:xfrm>
          </p:grpSpPr>
          <p:sp>
            <p:nvSpPr>
              <p:cNvPr id="35425" name="Freeform: Shape 35424">
                <a:extLst>
                  <a:ext uri="{FF2B5EF4-FFF2-40B4-BE49-F238E27FC236}">
                    <a16:creationId xmlns:a16="http://schemas.microsoft.com/office/drawing/2014/main" id="{A40BCDDF-AB24-C50C-0750-A514B836D7C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6" name="Rectangle 35425">
                <a:extLst>
                  <a:ext uri="{FF2B5EF4-FFF2-40B4-BE49-F238E27FC236}">
                    <a16:creationId xmlns:a16="http://schemas.microsoft.com/office/drawing/2014/main" id="{F267B8F7-8C65-BDFF-32D5-5AE6EEA05B3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7" name="Freeform: Shape 35426">
                <a:extLst>
                  <a:ext uri="{FF2B5EF4-FFF2-40B4-BE49-F238E27FC236}">
                    <a16:creationId xmlns:a16="http://schemas.microsoft.com/office/drawing/2014/main" id="{AE89BC01-018B-F2AB-82CE-1E752C23301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3" name="Group 35412">
              <a:extLst>
                <a:ext uri="{FF2B5EF4-FFF2-40B4-BE49-F238E27FC236}">
                  <a16:creationId xmlns:a16="http://schemas.microsoft.com/office/drawing/2014/main" id="{EA54B4AD-63C6-8D24-5603-F59A2985DBE8}"/>
                </a:ext>
              </a:extLst>
            </p:cNvPr>
            <p:cNvGrpSpPr/>
            <p:nvPr/>
          </p:nvGrpSpPr>
          <p:grpSpPr>
            <a:xfrm>
              <a:off x="4067944" y="1726032"/>
              <a:ext cx="190800" cy="190800"/>
              <a:chOff x="4788000" y="2943000"/>
              <a:chExt cx="1926000" cy="1926000"/>
            </a:xfrm>
          </p:grpSpPr>
          <p:sp>
            <p:nvSpPr>
              <p:cNvPr id="35422" name="Freeform: Shape 35421">
                <a:extLst>
                  <a:ext uri="{FF2B5EF4-FFF2-40B4-BE49-F238E27FC236}">
                    <a16:creationId xmlns:a16="http://schemas.microsoft.com/office/drawing/2014/main" id="{4391A5C7-4B5C-A1AC-DCBC-20B2EDB9A72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3" name="Rectangle 35422">
                <a:extLst>
                  <a:ext uri="{FF2B5EF4-FFF2-40B4-BE49-F238E27FC236}">
                    <a16:creationId xmlns:a16="http://schemas.microsoft.com/office/drawing/2014/main" id="{44FDE39A-18B0-0195-3F94-91575696E50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4" name="Freeform: Shape 35423">
                <a:extLst>
                  <a:ext uri="{FF2B5EF4-FFF2-40B4-BE49-F238E27FC236}">
                    <a16:creationId xmlns:a16="http://schemas.microsoft.com/office/drawing/2014/main" id="{7D080B34-842C-43D7-41F0-B133607FC18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4" name="Group 35413">
              <a:extLst>
                <a:ext uri="{FF2B5EF4-FFF2-40B4-BE49-F238E27FC236}">
                  <a16:creationId xmlns:a16="http://schemas.microsoft.com/office/drawing/2014/main" id="{DD13C525-143E-7D42-5BE5-3094FCB766D2}"/>
                </a:ext>
              </a:extLst>
            </p:cNvPr>
            <p:cNvGrpSpPr/>
            <p:nvPr/>
          </p:nvGrpSpPr>
          <p:grpSpPr>
            <a:xfrm>
              <a:off x="3959932" y="1834044"/>
              <a:ext cx="190800" cy="190800"/>
              <a:chOff x="4788000" y="2943000"/>
              <a:chExt cx="1926000" cy="1926000"/>
            </a:xfrm>
          </p:grpSpPr>
          <p:sp>
            <p:nvSpPr>
              <p:cNvPr id="35419" name="Freeform: Shape 35418">
                <a:extLst>
                  <a:ext uri="{FF2B5EF4-FFF2-40B4-BE49-F238E27FC236}">
                    <a16:creationId xmlns:a16="http://schemas.microsoft.com/office/drawing/2014/main" id="{D3AF427F-FCFC-52A7-DDAF-F27525FA9CA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0" name="Rectangle 35419">
                <a:extLst>
                  <a:ext uri="{FF2B5EF4-FFF2-40B4-BE49-F238E27FC236}">
                    <a16:creationId xmlns:a16="http://schemas.microsoft.com/office/drawing/2014/main" id="{D380D632-A037-96C8-7ECA-F09B66C2616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21" name="Freeform: Shape 35420">
                <a:extLst>
                  <a:ext uri="{FF2B5EF4-FFF2-40B4-BE49-F238E27FC236}">
                    <a16:creationId xmlns:a16="http://schemas.microsoft.com/office/drawing/2014/main" id="{D480BED9-FB3F-81E1-7010-493126AA820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15" name="Group 35414">
              <a:extLst>
                <a:ext uri="{FF2B5EF4-FFF2-40B4-BE49-F238E27FC236}">
                  <a16:creationId xmlns:a16="http://schemas.microsoft.com/office/drawing/2014/main" id="{4591C787-4957-FFB6-AEBB-D642C5146E42}"/>
                </a:ext>
              </a:extLst>
            </p:cNvPr>
            <p:cNvGrpSpPr/>
            <p:nvPr/>
          </p:nvGrpSpPr>
          <p:grpSpPr>
            <a:xfrm>
              <a:off x="3851920" y="1942056"/>
              <a:ext cx="190800" cy="190800"/>
              <a:chOff x="4788000" y="2943000"/>
              <a:chExt cx="1926000" cy="1926000"/>
            </a:xfrm>
          </p:grpSpPr>
          <p:sp>
            <p:nvSpPr>
              <p:cNvPr id="35416" name="Freeform: Shape 35415">
                <a:extLst>
                  <a:ext uri="{FF2B5EF4-FFF2-40B4-BE49-F238E27FC236}">
                    <a16:creationId xmlns:a16="http://schemas.microsoft.com/office/drawing/2014/main" id="{5BDB6F6A-31F6-1359-AC38-B172A422965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17" name="Rectangle 35416">
                <a:extLst>
                  <a:ext uri="{FF2B5EF4-FFF2-40B4-BE49-F238E27FC236}">
                    <a16:creationId xmlns:a16="http://schemas.microsoft.com/office/drawing/2014/main" id="{C106CDD9-9720-FAE5-EB52-7F6C3C02094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18" name="Freeform: Shape 35417">
                <a:extLst>
                  <a:ext uri="{FF2B5EF4-FFF2-40B4-BE49-F238E27FC236}">
                    <a16:creationId xmlns:a16="http://schemas.microsoft.com/office/drawing/2014/main" id="{1BC13584-AD55-6E5A-D1CD-FA03EB6AEED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4" name="Group 35443">
              <a:extLst>
                <a:ext uri="{FF2B5EF4-FFF2-40B4-BE49-F238E27FC236}">
                  <a16:creationId xmlns:a16="http://schemas.microsoft.com/office/drawing/2014/main" id="{D70683AD-5FEE-BD9D-36BC-EFFE37200EAD}"/>
                </a:ext>
              </a:extLst>
            </p:cNvPr>
            <p:cNvGrpSpPr/>
            <p:nvPr/>
          </p:nvGrpSpPr>
          <p:grpSpPr>
            <a:xfrm>
              <a:off x="4716016" y="861936"/>
              <a:ext cx="190800" cy="190800"/>
              <a:chOff x="4788000" y="2943000"/>
              <a:chExt cx="1926000" cy="1926000"/>
            </a:xfrm>
          </p:grpSpPr>
          <p:sp>
            <p:nvSpPr>
              <p:cNvPr id="35477" name="Freeform: Shape 35476">
                <a:extLst>
                  <a:ext uri="{FF2B5EF4-FFF2-40B4-BE49-F238E27FC236}">
                    <a16:creationId xmlns:a16="http://schemas.microsoft.com/office/drawing/2014/main" id="{AE9E2993-4C3B-BFCB-D030-F3AC0306C65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8" name="Rectangle 35477">
                <a:extLst>
                  <a:ext uri="{FF2B5EF4-FFF2-40B4-BE49-F238E27FC236}">
                    <a16:creationId xmlns:a16="http://schemas.microsoft.com/office/drawing/2014/main" id="{3EABC040-4FC0-AC09-4045-7A3D46508AB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9" name="Freeform: Shape 35478">
                <a:extLst>
                  <a:ext uri="{FF2B5EF4-FFF2-40B4-BE49-F238E27FC236}">
                    <a16:creationId xmlns:a16="http://schemas.microsoft.com/office/drawing/2014/main" id="{CF3AED39-43AC-AD26-C055-930FCDE9B37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5" name="Group 35444">
              <a:extLst>
                <a:ext uri="{FF2B5EF4-FFF2-40B4-BE49-F238E27FC236}">
                  <a16:creationId xmlns:a16="http://schemas.microsoft.com/office/drawing/2014/main" id="{666B64E1-9781-AC8E-0F6F-A72FAE5EFBC7}"/>
                </a:ext>
              </a:extLst>
            </p:cNvPr>
            <p:cNvGrpSpPr/>
            <p:nvPr/>
          </p:nvGrpSpPr>
          <p:grpSpPr>
            <a:xfrm>
              <a:off x="4608004" y="969948"/>
              <a:ext cx="190800" cy="190800"/>
              <a:chOff x="4788000" y="2943000"/>
              <a:chExt cx="1926000" cy="1926000"/>
            </a:xfrm>
          </p:grpSpPr>
          <p:sp>
            <p:nvSpPr>
              <p:cNvPr id="35474" name="Freeform: Shape 35473">
                <a:extLst>
                  <a:ext uri="{FF2B5EF4-FFF2-40B4-BE49-F238E27FC236}">
                    <a16:creationId xmlns:a16="http://schemas.microsoft.com/office/drawing/2014/main" id="{D9371A8D-8BE8-02BA-BAF4-A1FF98FDF28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5" name="Rectangle 35474">
                <a:extLst>
                  <a:ext uri="{FF2B5EF4-FFF2-40B4-BE49-F238E27FC236}">
                    <a16:creationId xmlns:a16="http://schemas.microsoft.com/office/drawing/2014/main" id="{BE897A99-493F-3A26-CC1C-6C297928727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6" name="Freeform: Shape 35475">
                <a:extLst>
                  <a:ext uri="{FF2B5EF4-FFF2-40B4-BE49-F238E27FC236}">
                    <a16:creationId xmlns:a16="http://schemas.microsoft.com/office/drawing/2014/main" id="{150A433A-0DE2-7204-9B08-AE12C6F1BA1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6" name="Group 35445">
              <a:extLst>
                <a:ext uri="{FF2B5EF4-FFF2-40B4-BE49-F238E27FC236}">
                  <a16:creationId xmlns:a16="http://schemas.microsoft.com/office/drawing/2014/main" id="{AD18FE55-3BDE-8208-DE14-3CBE7D9056AC}"/>
                </a:ext>
              </a:extLst>
            </p:cNvPr>
            <p:cNvGrpSpPr/>
            <p:nvPr/>
          </p:nvGrpSpPr>
          <p:grpSpPr>
            <a:xfrm>
              <a:off x="4499992" y="1077960"/>
              <a:ext cx="190800" cy="190800"/>
              <a:chOff x="4788000" y="2943000"/>
              <a:chExt cx="1926000" cy="1926000"/>
            </a:xfrm>
          </p:grpSpPr>
          <p:sp>
            <p:nvSpPr>
              <p:cNvPr id="35471" name="Freeform: Shape 35470">
                <a:extLst>
                  <a:ext uri="{FF2B5EF4-FFF2-40B4-BE49-F238E27FC236}">
                    <a16:creationId xmlns:a16="http://schemas.microsoft.com/office/drawing/2014/main" id="{73323611-F53C-2243-60D2-FE4BE753D21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2" name="Rectangle 35471">
                <a:extLst>
                  <a:ext uri="{FF2B5EF4-FFF2-40B4-BE49-F238E27FC236}">
                    <a16:creationId xmlns:a16="http://schemas.microsoft.com/office/drawing/2014/main" id="{B588A930-B457-8791-EBED-8876B3FD430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3" name="Freeform: Shape 35472">
                <a:extLst>
                  <a:ext uri="{FF2B5EF4-FFF2-40B4-BE49-F238E27FC236}">
                    <a16:creationId xmlns:a16="http://schemas.microsoft.com/office/drawing/2014/main" id="{3631DDC9-8C8D-9338-03EF-7E7A7A65AFA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7" name="Group 35446">
              <a:extLst>
                <a:ext uri="{FF2B5EF4-FFF2-40B4-BE49-F238E27FC236}">
                  <a16:creationId xmlns:a16="http://schemas.microsoft.com/office/drawing/2014/main" id="{9EB06C53-F146-A491-C8D0-18FB044A4B0B}"/>
                </a:ext>
              </a:extLst>
            </p:cNvPr>
            <p:cNvGrpSpPr/>
            <p:nvPr/>
          </p:nvGrpSpPr>
          <p:grpSpPr>
            <a:xfrm>
              <a:off x="4391980" y="1185972"/>
              <a:ext cx="190800" cy="190800"/>
              <a:chOff x="4788000" y="2943000"/>
              <a:chExt cx="1926000" cy="1926000"/>
            </a:xfrm>
          </p:grpSpPr>
          <p:sp>
            <p:nvSpPr>
              <p:cNvPr id="35468" name="Freeform: Shape 35467">
                <a:extLst>
                  <a:ext uri="{FF2B5EF4-FFF2-40B4-BE49-F238E27FC236}">
                    <a16:creationId xmlns:a16="http://schemas.microsoft.com/office/drawing/2014/main" id="{D5F3F588-9EA0-6AE4-C386-607342D0AF4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9" name="Rectangle 35468">
                <a:extLst>
                  <a:ext uri="{FF2B5EF4-FFF2-40B4-BE49-F238E27FC236}">
                    <a16:creationId xmlns:a16="http://schemas.microsoft.com/office/drawing/2014/main" id="{8A94EF46-BD6B-48B8-7BE6-752B66621FC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70" name="Freeform: Shape 35469">
                <a:extLst>
                  <a:ext uri="{FF2B5EF4-FFF2-40B4-BE49-F238E27FC236}">
                    <a16:creationId xmlns:a16="http://schemas.microsoft.com/office/drawing/2014/main" id="{79A28444-385F-67DB-6F48-882A7D25D80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8" name="Group 35447">
              <a:extLst>
                <a:ext uri="{FF2B5EF4-FFF2-40B4-BE49-F238E27FC236}">
                  <a16:creationId xmlns:a16="http://schemas.microsoft.com/office/drawing/2014/main" id="{29782341-0E03-C1C9-830A-AA228651EFBA}"/>
                </a:ext>
              </a:extLst>
            </p:cNvPr>
            <p:cNvGrpSpPr/>
            <p:nvPr/>
          </p:nvGrpSpPr>
          <p:grpSpPr>
            <a:xfrm>
              <a:off x="4283968" y="1293984"/>
              <a:ext cx="190800" cy="190800"/>
              <a:chOff x="4788000" y="2943000"/>
              <a:chExt cx="1926000" cy="1926000"/>
            </a:xfrm>
          </p:grpSpPr>
          <p:sp>
            <p:nvSpPr>
              <p:cNvPr id="35465" name="Freeform: Shape 35464">
                <a:extLst>
                  <a:ext uri="{FF2B5EF4-FFF2-40B4-BE49-F238E27FC236}">
                    <a16:creationId xmlns:a16="http://schemas.microsoft.com/office/drawing/2014/main" id="{FE0845B0-0DC5-F522-24AD-73746C8A137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6" name="Rectangle 35465">
                <a:extLst>
                  <a:ext uri="{FF2B5EF4-FFF2-40B4-BE49-F238E27FC236}">
                    <a16:creationId xmlns:a16="http://schemas.microsoft.com/office/drawing/2014/main" id="{DF6B9D8D-55FF-6B7E-DC37-1532C4F321C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7" name="Freeform: Shape 35466">
                <a:extLst>
                  <a:ext uri="{FF2B5EF4-FFF2-40B4-BE49-F238E27FC236}">
                    <a16:creationId xmlns:a16="http://schemas.microsoft.com/office/drawing/2014/main" id="{C2445969-4F0F-9F55-A53D-7D062FDDE4F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49" name="Group 35448">
              <a:extLst>
                <a:ext uri="{FF2B5EF4-FFF2-40B4-BE49-F238E27FC236}">
                  <a16:creationId xmlns:a16="http://schemas.microsoft.com/office/drawing/2014/main" id="{BBF73F8B-E4DE-394E-BD7D-D08832828352}"/>
                </a:ext>
              </a:extLst>
            </p:cNvPr>
            <p:cNvGrpSpPr/>
            <p:nvPr/>
          </p:nvGrpSpPr>
          <p:grpSpPr>
            <a:xfrm>
              <a:off x="4175956" y="1401996"/>
              <a:ext cx="190800" cy="190800"/>
              <a:chOff x="4788000" y="2943000"/>
              <a:chExt cx="1926000" cy="1926000"/>
            </a:xfrm>
          </p:grpSpPr>
          <p:sp>
            <p:nvSpPr>
              <p:cNvPr id="35462" name="Freeform: Shape 35461">
                <a:extLst>
                  <a:ext uri="{FF2B5EF4-FFF2-40B4-BE49-F238E27FC236}">
                    <a16:creationId xmlns:a16="http://schemas.microsoft.com/office/drawing/2014/main" id="{73E7BC21-93E5-D2CA-481A-BE6E129A98E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3" name="Rectangle 35462">
                <a:extLst>
                  <a:ext uri="{FF2B5EF4-FFF2-40B4-BE49-F238E27FC236}">
                    <a16:creationId xmlns:a16="http://schemas.microsoft.com/office/drawing/2014/main" id="{A0A18F24-D336-BC06-D3E4-D5AC2B5FE53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4" name="Freeform: Shape 35463">
                <a:extLst>
                  <a:ext uri="{FF2B5EF4-FFF2-40B4-BE49-F238E27FC236}">
                    <a16:creationId xmlns:a16="http://schemas.microsoft.com/office/drawing/2014/main" id="{ADE912C1-4827-8776-CC31-5BC50099369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50" name="Group 35449">
              <a:extLst>
                <a:ext uri="{FF2B5EF4-FFF2-40B4-BE49-F238E27FC236}">
                  <a16:creationId xmlns:a16="http://schemas.microsoft.com/office/drawing/2014/main" id="{5EC2939E-FC1C-8B89-18E0-7AD29AFA0690}"/>
                </a:ext>
              </a:extLst>
            </p:cNvPr>
            <p:cNvGrpSpPr/>
            <p:nvPr/>
          </p:nvGrpSpPr>
          <p:grpSpPr>
            <a:xfrm>
              <a:off x="4067944" y="1510008"/>
              <a:ext cx="190800" cy="190800"/>
              <a:chOff x="4788000" y="2943000"/>
              <a:chExt cx="1926000" cy="1926000"/>
            </a:xfrm>
          </p:grpSpPr>
          <p:sp>
            <p:nvSpPr>
              <p:cNvPr id="35459" name="Freeform: Shape 35458">
                <a:extLst>
                  <a:ext uri="{FF2B5EF4-FFF2-40B4-BE49-F238E27FC236}">
                    <a16:creationId xmlns:a16="http://schemas.microsoft.com/office/drawing/2014/main" id="{DFEBD0A5-1939-ECF8-E646-F1B1CF24E93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0" name="Rectangle 35459">
                <a:extLst>
                  <a:ext uri="{FF2B5EF4-FFF2-40B4-BE49-F238E27FC236}">
                    <a16:creationId xmlns:a16="http://schemas.microsoft.com/office/drawing/2014/main" id="{E50B43BB-B9BE-589D-D863-8C38D0AE320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61" name="Freeform: Shape 35460">
                <a:extLst>
                  <a:ext uri="{FF2B5EF4-FFF2-40B4-BE49-F238E27FC236}">
                    <a16:creationId xmlns:a16="http://schemas.microsoft.com/office/drawing/2014/main" id="{B1C941C1-8531-9041-ACAC-49D72DF96B5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51" name="Group 35450">
              <a:extLst>
                <a:ext uri="{FF2B5EF4-FFF2-40B4-BE49-F238E27FC236}">
                  <a16:creationId xmlns:a16="http://schemas.microsoft.com/office/drawing/2014/main" id="{E4E4B747-B840-4918-9E04-A022D93F5794}"/>
                </a:ext>
              </a:extLst>
            </p:cNvPr>
            <p:cNvGrpSpPr/>
            <p:nvPr/>
          </p:nvGrpSpPr>
          <p:grpSpPr>
            <a:xfrm>
              <a:off x="3959932" y="1618020"/>
              <a:ext cx="190800" cy="190800"/>
              <a:chOff x="4788000" y="2943000"/>
              <a:chExt cx="1926000" cy="1926000"/>
            </a:xfrm>
          </p:grpSpPr>
          <p:sp>
            <p:nvSpPr>
              <p:cNvPr id="35456" name="Freeform: Shape 35455">
                <a:extLst>
                  <a:ext uri="{FF2B5EF4-FFF2-40B4-BE49-F238E27FC236}">
                    <a16:creationId xmlns:a16="http://schemas.microsoft.com/office/drawing/2014/main" id="{14EDE9DD-F23F-D225-E89E-6645B401FD1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57" name="Rectangle 35456">
                <a:extLst>
                  <a:ext uri="{FF2B5EF4-FFF2-40B4-BE49-F238E27FC236}">
                    <a16:creationId xmlns:a16="http://schemas.microsoft.com/office/drawing/2014/main" id="{2B3ADDDA-7AF0-68D5-4403-BEB1BFF2153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58" name="Freeform: Shape 35457">
                <a:extLst>
                  <a:ext uri="{FF2B5EF4-FFF2-40B4-BE49-F238E27FC236}">
                    <a16:creationId xmlns:a16="http://schemas.microsoft.com/office/drawing/2014/main" id="{3BFE4960-2128-8232-ED5C-7C5B02F08E4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52" name="Group 35451">
              <a:extLst>
                <a:ext uri="{FF2B5EF4-FFF2-40B4-BE49-F238E27FC236}">
                  <a16:creationId xmlns:a16="http://schemas.microsoft.com/office/drawing/2014/main" id="{5F638CBB-AC43-5F57-AF49-50B68DD96D30}"/>
                </a:ext>
              </a:extLst>
            </p:cNvPr>
            <p:cNvGrpSpPr/>
            <p:nvPr/>
          </p:nvGrpSpPr>
          <p:grpSpPr>
            <a:xfrm>
              <a:off x="3851920" y="1726032"/>
              <a:ext cx="190800" cy="190800"/>
              <a:chOff x="4788000" y="2943000"/>
              <a:chExt cx="1926000" cy="1926000"/>
            </a:xfrm>
          </p:grpSpPr>
          <p:sp>
            <p:nvSpPr>
              <p:cNvPr id="35453" name="Freeform: Shape 35452">
                <a:extLst>
                  <a:ext uri="{FF2B5EF4-FFF2-40B4-BE49-F238E27FC236}">
                    <a16:creationId xmlns:a16="http://schemas.microsoft.com/office/drawing/2014/main" id="{21CF270D-7E8A-6BE9-63B7-237EA2137C1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54" name="Rectangle 35453">
                <a:extLst>
                  <a:ext uri="{FF2B5EF4-FFF2-40B4-BE49-F238E27FC236}">
                    <a16:creationId xmlns:a16="http://schemas.microsoft.com/office/drawing/2014/main" id="{F872379D-2E32-2D29-C654-C1DCECF78F7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55" name="Freeform: Shape 35454">
                <a:extLst>
                  <a:ext uri="{FF2B5EF4-FFF2-40B4-BE49-F238E27FC236}">
                    <a16:creationId xmlns:a16="http://schemas.microsoft.com/office/drawing/2014/main" id="{7FF657D6-0F76-3629-E66E-A4BFFFD1177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1" name="Group 35480">
              <a:extLst>
                <a:ext uri="{FF2B5EF4-FFF2-40B4-BE49-F238E27FC236}">
                  <a16:creationId xmlns:a16="http://schemas.microsoft.com/office/drawing/2014/main" id="{2CF908D9-2E5B-6D70-1FF2-D52DFB88160C}"/>
                </a:ext>
              </a:extLst>
            </p:cNvPr>
            <p:cNvGrpSpPr/>
            <p:nvPr/>
          </p:nvGrpSpPr>
          <p:grpSpPr>
            <a:xfrm>
              <a:off x="4716016" y="645912"/>
              <a:ext cx="190800" cy="190800"/>
              <a:chOff x="4788000" y="2943000"/>
              <a:chExt cx="1926000" cy="1926000"/>
            </a:xfrm>
          </p:grpSpPr>
          <p:sp>
            <p:nvSpPr>
              <p:cNvPr id="35514" name="Freeform: Shape 35513">
                <a:extLst>
                  <a:ext uri="{FF2B5EF4-FFF2-40B4-BE49-F238E27FC236}">
                    <a16:creationId xmlns:a16="http://schemas.microsoft.com/office/drawing/2014/main" id="{5246E4F0-F0A7-DAC9-D9BB-76DCBA49476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15" name="Rectangle 35514">
                <a:extLst>
                  <a:ext uri="{FF2B5EF4-FFF2-40B4-BE49-F238E27FC236}">
                    <a16:creationId xmlns:a16="http://schemas.microsoft.com/office/drawing/2014/main" id="{73C0FE45-7D52-C171-4398-5D933B4FB6E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16" name="Freeform: Shape 35515">
                <a:extLst>
                  <a:ext uri="{FF2B5EF4-FFF2-40B4-BE49-F238E27FC236}">
                    <a16:creationId xmlns:a16="http://schemas.microsoft.com/office/drawing/2014/main" id="{F4C6301B-0A04-AB31-F936-D95E865F692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2" name="Group 35481">
              <a:extLst>
                <a:ext uri="{FF2B5EF4-FFF2-40B4-BE49-F238E27FC236}">
                  <a16:creationId xmlns:a16="http://schemas.microsoft.com/office/drawing/2014/main" id="{E76013E0-F638-F025-EA8D-750F480963CF}"/>
                </a:ext>
              </a:extLst>
            </p:cNvPr>
            <p:cNvGrpSpPr/>
            <p:nvPr/>
          </p:nvGrpSpPr>
          <p:grpSpPr>
            <a:xfrm>
              <a:off x="4608004" y="753924"/>
              <a:ext cx="190800" cy="190800"/>
              <a:chOff x="4788000" y="2943000"/>
              <a:chExt cx="1926000" cy="1926000"/>
            </a:xfrm>
          </p:grpSpPr>
          <p:sp>
            <p:nvSpPr>
              <p:cNvPr id="35511" name="Freeform: Shape 35510">
                <a:extLst>
                  <a:ext uri="{FF2B5EF4-FFF2-40B4-BE49-F238E27FC236}">
                    <a16:creationId xmlns:a16="http://schemas.microsoft.com/office/drawing/2014/main" id="{E40FEDF9-7891-1507-A4E0-D923206FDB7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12" name="Rectangle 35511">
                <a:extLst>
                  <a:ext uri="{FF2B5EF4-FFF2-40B4-BE49-F238E27FC236}">
                    <a16:creationId xmlns:a16="http://schemas.microsoft.com/office/drawing/2014/main" id="{8EBD36B7-A91D-5CF4-6D32-2316EE45CA7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13" name="Freeform: Shape 35512">
                <a:extLst>
                  <a:ext uri="{FF2B5EF4-FFF2-40B4-BE49-F238E27FC236}">
                    <a16:creationId xmlns:a16="http://schemas.microsoft.com/office/drawing/2014/main" id="{4AB61326-C31E-CD31-F154-8BE55E72E52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3" name="Group 35482">
              <a:extLst>
                <a:ext uri="{FF2B5EF4-FFF2-40B4-BE49-F238E27FC236}">
                  <a16:creationId xmlns:a16="http://schemas.microsoft.com/office/drawing/2014/main" id="{5F82C769-F5F9-2FB7-C4EC-809BF29E2DD8}"/>
                </a:ext>
              </a:extLst>
            </p:cNvPr>
            <p:cNvGrpSpPr/>
            <p:nvPr/>
          </p:nvGrpSpPr>
          <p:grpSpPr>
            <a:xfrm>
              <a:off x="4499992" y="861936"/>
              <a:ext cx="190800" cy="190800"/>
              <a:chOff x="4788000" y="2943000"/>
              <a:chExt cx="1926000" cy="1926000"/>
            </a:xfrm>
          </p:grpSpPr>
          <p:sp>
            <p:nvSpPr>
              <p:cNvPr id="35508" name="Freeform: Shape 35507">
                <a:extLst>
                  <a:ext uri="{FF2B5EF4-FFF2-40B4-BE49-F238E27FC236}">
                    <a16:creationId xmlns:a16="http://schemas.microsoft.com/office/drawing/2014/main" id="{6A822964-95F5-F98B-7614-B32F5A6DE21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9" name="Rectangle 35508">
                <a:extLst>
                  <a:ext uri="{FF2B5EF4-FFF2-40B4-BE49-F238E27FC236}">
                    <a16:creationId xmlns:a16="http://schemas.microsoft.com/office/drawing/2014/main" id="{7A0A8ECD-7D2A-137C-2100-6EE08C01D7E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10" name="Freeform: Shape 35509">
                <a:extLst>
                  <a:ext uri="{FF2B5EF4-FFF2-40B4-BE49-F238E27FC236}">
                    <a16:creationId xmlns:a16="http://schemas.microsoft.com/office/drawing/2014/main" id="{48008B1A-271E-E9A2-CA5A-3E3144B5E2C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4" name="Group 35483">
              <a:extLst>
                <a:ext uri="{FF2B5EF4-FFF2-40B4-BE49-F238E27FC236}">
                  <a16:creationId xmlns:a16="http://schemas.microsoft.com/office/drawing/2014/main" id="{A239FFE0-EC6C-15C6-C453-846624AB23E6}"/>
                </a:ext>
              </a:extLst>
            </p:cNvPr>
            <p:cNvGrpSpPr/>
            <p:nvPr/>
          </p:nvGrpSpPr>
          <p:grpSpPr>
            <a:xfrm>
              <a:off x="4391980" y="969948"/>
              <a:ext cx="190800" cy="190800"/>
              <a:chOff x="4788000" y="2943000"/>
              <a:chExt cx="1926000" cy="1926000"/>
            </a:xfrm>
          </p:grpSpPr>
          <p:sp>
            <p:nvSpPr>
              <p:cNvPr id="35505" name="Freeform: Shape 35504">
                <a:extLst>
                  <a:ext uri="{FF2B5EF4-FFF2-40B4-BE49-F238E27FC236}">
                    <a16:creationId xmlns:a16="http://schemas.microsoft.com/office/drawing/2014/main" id="{850A684A-C6A6-2EEC-1557-FEACF027EF9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6" name="Rectangle 35505">
                <a:extLst>
                  <a:ext uri="{FF2B5EF4-FFF2-40B4-BE49-F238E27FC236}">
                    <a16:creationId xmlns:a16="http://schemas.microsoft.com/office/drawing/2014/main" id="{1B9EF6E9-6D8B-E269-AE34-84193E32A25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7" name="Freeform: Shape 35506">
                <a:extLst>
                  <a:ext uri="{FF2B5EF4-FFF2-40B4-BE49-F238E27FC236}">
                    <a16:creationId xmlns:a16="http://schemas.microsoft.com/office/drawing/2014/main" id="{B86E4D3C-DB78-F929-6741-EF6FF04518F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5" name="Group 35484">
              <a:extLst>
                <a:ext uri="{FF2B5EF4-FFF2-40B4-BE49-F238E27FC236}">
                  <a16:creationId xmlns:a16="http://schemas.microsoft.com/office/drawing/2014/main" id="{5B4341BF-87C6-111B-5DD3-F6580110E6CC}"/>
                </a:ext>
              </a:extLst>
            </p:cNvPr>
            <p:cNvGrpSpPr/>
            <p:nvPr/>
          </p:nvGrpSpPr>
          <p:grpSpPr>
            <a:xfrm>
              <a:off x="4283968" y="1077960"/>
              <a:ext cx="190800" cy="190800"/>
              <a:chOff x="4788000" y="2943000"/>
              <a:chExt cx="1926000" cy="1926000"/>
            </a:xfrm>
          </p:grpSpPr>
          <p:sp>
            <p:nvSpPr>
              <p:cNvPr id="35502" name="Freeform: Shape 35501">
                <a:extLst>
                  <a:ext uri="{FF2B5EF4-FFF2-40B4-BE49-F238E27FC236}">
                    <a16:creationId xmlns:a16="http://schemas.microsoft.com/office/drawing/2014/main" id="{4EA28888-F177-2C3E-646A-A07907D9889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3" name="Rectangle 35502">
                <a:extLst>
                  <a:ext uri="{FF2B5EF4-FFF2-40B4-BE49-F238E27FC236}">
                    <a16:creationId xmlns:a16="http://schemas.microsoft.com/office/drawing/2014/main" id="{B169B4B1-0242-9E7D-DB08-54C301E998B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4" name="Freeform: Shape 35503">
                <a:extLst>
                  <a:ext uri="{FF2B5EF4-FFF2-40B4-BE49-F238E27FC236}">
                    <a16:creationId xmlns:a16="http://schemas.microsoft.com/office/drawing/2014/main" id="{9158BAC6-4E2E-C882-21F6-4F6D06ACF0D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6" name="Group 35485">
              <a:extLst>
                <a:ext uri="{FF2B5EF4-FFF2-40B4-BE49-F238E27FC236}">
                  <a16:creationId xmlns:a16="http://schemas.microsoft.com/office/drawing/2014/main" id="{CD0546DC-F23A-17EB-B11A-8E62DB18E116}"/>
                </a:ext>
              </a:extLst>
            </p:cNvPr>
            <p:cNvGrpSpPr/>
            <p:nvPr/>
          </p:nvGrpSpPr>
          <p:grpSpPr>
            <a:xfrm>
              <a:off x="4175956" y="1185972"/>
              <a:ext cx="190800" cy="190800"/>
              <a:chOff x="4788000" y="2943000"/>
              <a:chExt cx="1926000" cy="1926000"/>
            </a:xfrm>
          </p:grpSpPr>
          <p:sp>
            <p:nvSpPr>
              <p:cNvPr id="35499" name="Freeform: Shape 35498">
                <a:extLst>
                  <a:ext uri="{FF2B5EF4-FFF2-40B4-BE49-F238E27FC236}">
                    <a16:creationId xmlns:a16="http://schemas.microsoft.com/office/drawing/2014/main" id="{774F8C6F-2FAD-90DF-EC7C-6CA1947A7DC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0" name="Rectangle 35499">
                <a:extLst>
                  <a:ext uri="{FF2B5EF4-FFF2-40B4-BE49-F238E27FC236}">
                    <a16:creationId xmlns:a16="http://schemas.microsoft.com/office/drawing/2014/main" id="{CB3812C1-560E-7FAC-FAC8-5745D05C47B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01" name="Freeform: Shape 35500">
                <a:extLst>
                  <a:ext uri="{FF2B5EF4-FFF2-40B4-BE49-F238E27FC236}">
                    <a16:creationId xmlns:a16="http://schemas.microsoft.com/office/drawing/2014/main" id="{7BC760D2-4CB9-3EB5-93DE-6F50344DB6F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7" name="Group 35486">
              <a:extLst>
                <a:ext uri="{FF2B5EF4-FFF2-40B4-BE49-F238E27FC236}">
                  <a16:creationId xmlns:a16="http://schemas.microsoft.com/office/drawing/2014/main" id="{ACD1EEC2-7A71-82AE-52C7-016F1954BC4C}"/>
                </a:ext>
              </a:extLst>
            </p:cNvPr>
            <p:cNvGrpSpPr/>
            <p:nvPr/>
          </p:nvGrpSpPr>
          <p:grpSpPr>
            <a:xfrm>
              <a:off x="4067944" y="1293984"/>
              <a:ext cx="190800" cy="190800"/>
              <a:chOff x="4788000" y="2943000"/>
              <a:chExt cx="1926000" cy="1926000"/>
            </a:xfrm>
          </p:grpSpPr>
          <p:sp>
            <p:nvSpPr>
              <p:cNvPr id="35496" name="Freeform: Shape 35495">
                <a:extLst>
                  <a:ext uri="{FF2B5EF4-FFF2-40B4-BE49-F238E27FC236}">
                    <a16:creationId xmlns:a16="http://schemas.microsoft.com/office/drawing/2014/main" id="{CA030950-9563-FC53-B28C-7A0ADC58E87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7" name="Rectangle 35496">
                <a:extLst>
                  <a:ext uri="{FF2B5EF4-FFF2-40B4-BE49-F238E27FC236}">
                    <a16:creationId xmlns:a16="http://schemas.microsoft.com/office/drawing/2014/main" id="{FA0CBE72-0880-7EAB-DDEA-89368D8992E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8" name="Freeform: Shape 35497">
                <a:extLst>
                  <a:ext uri="{FF2B5EF4-FFF2-40B4-BE49-F238E27FC236}">
                    <a16:creationId xmlns:a16="http://schemas.microsoft.com/office/drawing/2014/main" id="{FE004E47-074E-26FA-922F-C31B8E4133D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8" name="Group 35487">
              <a:extLst>
                <a:ext uri="{FF2B5EF4-FFF2-40B4-BE49-F238E27FC236}">
                  <a16:creationId xmlns:a16="http://schemas.microsoft.com/office/drawing/2014/main" id="{1E7A816F-A308-D6CA-F763-C4DA74BEFF8C}"/>
                </a:ext>
              </a:extLst>
            </p:cNvPr>
            <p:cNvGrpSpPr/>
            <p:nvPr/>
          </p:nvGrpSpPr>
          <p:grpSpPr>
            <a:xfrm>
              <a:off x="3959932" y="1401996"/>
              <a:ext cx="190800" cy="190800"/>
              <a:chOff x="4788000" y="2943000"/>
              <a:chExt cx="1926000" cy="1926000"/>
            </a:xfrm>
          </p:grpSpPr>
          <p:sp>
            <p:nvSpPr>
              <p:cNvPr id="35493" name="Freeform: Shape 35492">
                <a:extLst>
                  <a:ext uri="{FF2B5EF4-FFF2-40B4-BE49-F238E27FC236}">
                    <a16:creationId xmlns:a16="http://schemas.microsoft.com/office/drawing/2014/main" id="{308ACB90-8A38-823C-EAE9-BD2C097EB87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4" name="Rectangle 35493">
                <a:extLst>
                  <a:ext uri="{FF2B5EF4-FFF2-40B4-BE49-F238E27FC236}">
                    <a16:creationId xmlns:a16="http://schemas.microsoft.com/office/drawing/2014/main" id="{23D5FB2C-4B43-11D9-EA7E-DFDA4846630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5" name="Freeform: Shape 35494">
                <a:extLst>
                  <a:ext uri="{FF2B5EF4-FFF2-40B4-BE49-F238E27FC236}">
                    <a16:creationId xmlns:a16="http://schemas.microsoft.com/office/drawing/2014/main" id="{3D2A7E8C-5310-EEDA-52CE-A70CB5ABC61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489" name="Group 35488">
              <a:extLst>
                <a:ext uri="{FF2B5EF4-FFF2-40B4-BE49-F238E27FC236}">
                  <a16:creationId xmlns:a16="http://schemas.microsoft.com/office/drawing/2014/main" id="{5C974D4C-9CAD-C9CC-656F-853461025295}"/>
                </a:ext>
              </a:extLst>
            </p:cNvPr>
            <p:cNvGrpSpPr/>
            <p:nvPr/>
          </p:nvGrpSpPr>
          <p:grpSpPr>
            <a:xfrm>
              <a:off x="3851920" y="1510008"/>
              <a:ext cx="190800" cy="190800"/>
              <a:chOff x="4788000" y="2943000"/>
              <a:chExt cx="1926000" cy="1926000"/>
            </a:xfrm>
          </p:grpSpPr>
          <p:sp>
            <p:nvSpPr>
              <p:cNvPr id="35490" name="Freeform: Shape 35489">
                <a:extLst>
                  <a:ext uri="{FF2B5EF4-FFF2-40B4-BE49-F238E27FC236}">
                    <a16:creationId xmlns:a16="http://schemas.microsoft.com/office/drawing/2014/main" id="{A94F64B3-30A1-7000-FCDD-420F36C6F52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375C9E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1" name="Rectangle 35490">
                <a:extLst>
                  <a:ext uri="{FF2B5EF4-FFF2-40B4-BE49-F238E27FC236}">
                    <a16:creationId xmlns:a16="http://schemas.microsoft.com/office/drawing/2014/main" id="{D50E8D68-7AD9-70F0-BBD1-6C17CD69770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92" name="Freeform: Shape 35491">
                <a:extLst>
                  <a:ext uri="{FF2B5EF4-FFF2-40B4-BE49-F238E27FC236}">
                    <a16:creationId xmlns:a16="http://schemas.microsoft.com/office/drawing/2014/main" id="{3D79C2D3-398F-9405-5A0E-B19CB5CDB1C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698ED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BCEF6A-BE1C-4AD4-C48C-2C184B8CBBC4}"/>
              </a:ext>
            </a:extLst>
          </p:cNvPr>
          <p:cNvGrpSpPr/>
          <p:nvPr/>
        </p:nvGrpSpPr>
        <p:grpSpPr>
          <a:xfrm>
            <a:off x="2411760" y="2086072"/>
            <a:ext cx="1054896" cy="2783088"/>
            <a:chOff x="2663788" y="1510008"/>
            <a:chExt cx="1054896" cy="27830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BDAD0A-6C93-4EEB-E7E3-8DE7EE1B379F}"/>
                </a:ext>
              </a:extLst>
            </p:cNvPr>
            <p:cNvGrpSpPr/>
            <p:nvPr/>
          </p:nvGrpSpPr>
          <p:grpSpPr>
            <a:xfrm>
              <a:off x="3527884" y="1510008"/>
              <a:ext cx="190800" cy="1918992"/>
              <a:chOff x="2411760" y="1510008"/>
              <a:chExt cx="190800" cy="1918992"/>
            </a:xfrm>
          </p:grpSpPr>
          <p:grpSp>
            <p:nvGrpSpPr>
              <p:cNvPr id="38199" name="Group 38198">
                <a:extLst>
                  <a:ext uri="{FF2B5EF4-FFF2-40B4-BE49-F238E27FC236}">
                    <a16:creationId xmlns:a16="http://schemas.microsoft.com/office/drawing/2014/main" id="{847849C0-CBDB-6BC3-2EAA-BE0F2C20ADBB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200" name="Freeform: Shape 38199">
                  <a:extLst>
                    <a:ext uri="{FF2B5EF4-FFF2-40B4-BE49-F238E27FC236}">
                      <a16:creationId xmlns:a16="http://schemas.microsoft.com/office/drawing/2014/main" id="{DFAC491F-6B7A-A47E-61B0-AAF1E11F577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201" name="Rectangle 38200">
                  <a:extLst>
                    <a:ext uri="{FF2B5EF4-FFF2-40B4-BE49-F238E27FC236}">
                      <a16:creationId xmlns:a16="http://schemas.microsoft.com/office/drawing/2014/main" id="{88C6B22D-9A44-5805-D0A3-921DB0458C3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202" name="Freeform: Shape 38201">
                  <a:extLst>
                    <a:ext uri="{FF2B5EF4-FFF2-40B4-BE49-F238E27FC236}">
                      <a16:creationId xmlns:a16="http://schemas.microsoft.com/office/drawing/2014/main" id="{F2E370D8-AA94-AF8F-5D8F-6C1832239D41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43" name="Group 38442">
                <a:extLst>
                  <a:ext uri="{FF2B5EF4-FFF2-40B4-BE49-F238E27FC236}">
                    <a16:creationId xmlns:a16="http://schemas.microsoft.com/office/drawing/2014/main" id="{6724D537-8449-DCEA-879E-63FA646B9298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44" name="Freeform: Shape 38443">
                  <a:extLst>
                    <a:ext uri="{FF2B5EF4-FFF2-40B4-BE49-F238E27FC236}">
                      <a16:creationId xmlns:a16="http://schemas.microsoft.com/office/drawing/2014/main" id="{008ED1E8-FDB6-F456-B309-2C30C3CF5C0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45" name="Rectangle 38444">
                  <a:extLst>
                    <a:ext uri="{FF2B5EF4-FFF2-40B4-BE49-F238E27FC236}">
                      <a16:creationId xmlns:a16="http://schemas.microsoft.com/office/drawing/2014/main" id="{215B9994-34CC-95E3-2599-1A2D6C754B67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46" name="Freeform: Shape 38445">
                  <a:extLst>
                    <a:ext uri="{FF2B5EF4-FFF2-40B4-BE49-F238E27FC236}">
                      <a16:creationId xmlns:a16="http://schemas.microsoft.com/office/drawing/2014/main" id="{5699FF4A-A6F9-962D-65BD-EEE1CB038658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47" name="Group 38446">
                <a:extLst>
                  <a:ext uri="{FF2B5EF4-FFF2-40B4-BE49-F238E27FC236}">
                    <a16:creationId xmlns:a16="http://schemas.microsoft.com/office/drawing/2014/main" id="{9E5D5E90-86ED-D27C-D691-D3EF4D4BB83B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48" name="Freeform: Shape 38447">
                  <a:extLst>
                    <a:ext uri="{FF2B5EF4-FFF2-40B4-BE49-F238E27FC236}">
                      <a16:creationId xmlns:a16="http://schemas.microsoft.com/office/drawing/2014/main" id="{FC1DAA34-13AA-D49A-159A-14E108CDBF86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49" name="Rectangle 38448">
                  <a:extLst>
                    <a:ext uri="{FF2B5EF4-FFF2-40B4-BE49-F238E27FC236}">
                      <a16:creationId xmlns:a16="http://schemas.microsoft.com/office/drawing/2014/main" id="{F16C04B3-1247-B8C5-5922-522576A61093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50" name="Freeform: Shape 38449">
                  <a:extLst>
                    <a:ext uri="{FF2B5EF4-FFF2-40B4-BE49-F238E27FC236}">
                      <a16:creationId xmlns:a16="http://schemas.microsoft.com/office/drawing/2014/main" id="{1FE245AC-DA9E-3BEC-AC30-90F92E84375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51" name="Group 38450">
                <a:extLst>
                  <a:ext uri="{FF2B5EF4-FFF2-40B4-BE49-F238E27FC236}">
                    <a16:creationId xmlns:a16="http://schemas.microsoft.com/office/drawing/2014/main" id="{734139D3-2B49-EF97-9617-9DF9F7B20EE7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52" name="Freeform: Shape 38451">
                  <a:extLst>
                    <a:ext uri="{FF2B5EF4-FFF2-40B4-BE49-F238E27FC236}">
                      <a16:creationId xmlns:a16="http://schemas.microsoft.com/office/drawing/2014/main" id="{411F597B-03E1-E256-20B1-642A41FF0363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53" name="Rectangle 38452">
                  <a:extLst>
                    <a:ext uri="{FF2B5EF4-FFF2-40B4-BE49-F238E27FC236}">
                      <a16:creationId xmlns:a16="http://schemas.microsoft.com/office/drawing/2014/main" id="{DA5C5A2B-B5CB-B907-79A2-70ECA2D4391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54" name="Freeform: Shape 38453">
                  <a:extLst>
                    <a:ext uri="{FF2B5EF4-FFF2-40B4-BE49-F238E27FC236}">
                      <a16:creationId xmlns:a16="http://schemas.microsoft.com/office/drawing/2014/main" id="{D22BEB67-E165-9578-1FFC-C9F41F8B7C8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55" name="Group 38454">
                <a:extLst>
                  <a:ext uri="{FF2B5EF4-FFF2-40B4-BE49-F238E27FC236}">
                    <a16:creationId xmlns:a16="http://schemas.microsoft.com/office/drawing/2014/main" id="{63EB2E19-3F39-F5E1-090C-9BD2FC78D715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56" name="Freeform: Shape 38455">
                  <a:extLst>
                    <a:ext uri="{FF2B5EF4-FFF2-40B4-BE49-F238E27FC236}">
                      <a16:creationId xmlns:a16="http://schemas.microsoft.com/office/drawing/2014/main" id="{9E796A1B-849C-3AD6-935F-B969748CE7D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57" name="Rectangle 38456">
                  <a:extLst>
                    <a:ext uri="{FF2B5EF4-FFF2-40B4-BE49-F238E27FC236}">
                      <a16:creationId xmlns:a16="http://schemas.microsoft.com/office/drawing/2014/main" id="{0188B198-F506-ABA1-B430-D4B2D754219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58" name="Freeform: Shape 38457">
                  <a:extLst>
                    <a:ext uri="{FF2B5EF4-FFF2-40B4-BE49-F238E27FC236}">
                      <a16:creationId xmlns:a16="http://schemas.microsoft.com/office/drawing/2014/main" id="{314AF7FC-283A-3F24-F135-2F39A8B3DC7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59" name="Group 38458">
                <a:extLst>
                  <a:ext uri="{FF2B5EF4-FFF2-40B4-BE49-F238E27FC236}">
                    <a16:creationId xmlns:a16="http://schemas.microsoft.com/office/drawing/2014/main" id="{5F132567-3911-0FEF-D763-89BE2D79609D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60" name="Freeform: Shape 38459">
                  <a:extLst>
                    <a:ext uri="{FF2B5EF4-FFF2-40B4-BE49-F238E27FC236}">
                      <a16:creationId xmlns:a16="http://schemas.microsoft.com/office/drawing/2014/main" id="{AF1563B4-509B-E731-8ACC-F5E54A65929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61" name="Rectangle 38460">
                  <a:extLst>
                    <a:ext uri="{FF2B5EF4-FFF2-40B4-BE49-F238E27FC236}">
                      <a16:creationId xmlns:a16="http://schemas.microsoft.com/office/drawing/2014/main" id="{8EA52CAE-1C42-F669-CA59-5E72DA637BA2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62" name="Freeform: Shape 38461">
                  <a:extLst>
                    <a:ext uri="{FF2B5EF4-FFF2-40B4-BE49-F238E27FC236}">
                      <a16:creationId xmlns:a16="http://schemas.microsoft.com/office/drawing/2014/main" id="{0A24955D-64DD-8CDC-8065-6689CA33A491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63" name="Group 38462">
                <a:extLst>
                  <a:ext uri="{FF2B5EF4-FFF2-40B4-BE49-F238E27FC236}">
                    <a16:creationId xmlns:a16="http://schemas.microsoft.com/office/drawing/2014/main" id="{842E80A8-230D-C5A6-DBA0-3BE946344936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64" name="Freeform: Shape 38463">
                  <a:extLst>
                    <a:ext uri="{FF2B5EF4-FFF2-40B4-BE49-F238E27FC236}">
                      <a16:creationId xmlns:a16="http://schemas.microsoft.com/office/drawing/2014/main" id="{A1131BCF-7A32-6080-D37F-3AFDEBE2EA3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65" name="Rectangle 38464">
                  <a:extLst>
                    <a:ext uri="{FF2B5EF4-FFF2-40B4-BE49-F238E27FC236}">
                      <a16:creationId xmlns:a16="http://schemas.microsoft.com/office/drawing/2014/main" id="{6015C4E9-4C8F-5718-ACB5-6D15D1676E5B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66" name="Freeform: Shape 38465">
                  <a:extLst>
                    <a:ext uri="{FF2B5EF4-FFF2-40B4-BE49-F238E27FC236}">
                      <a16:creationId xmlns:a16="http://schemas.microsoft.com/office/drawing/2014/main" id="{01992293-27EF-DD56-7A05-DDCE00A78ED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67" name="Group 38466">
                <a:extLst>
                  <a:ext uri="{FF2B5EF4-FFF2-40B4-BE49-F238E27FC236}">
                    <a16:creationId xmlns:a16="http://schemas.microsoft.com/office/drawing/2014/main" id="{3AD79889-8908-A67C-6E31-742AB8EE8457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68" name="Freeform: Shape 38467">
                  <a:extLst>
                    <a:ext uri="{FF2B5EF4-FFF2-40B4-BE49-F238E27FC236}">
                      <a16:creationId xmlns:a16="http://schemas.microsoft.com/office/drawing/2014/main" id="{E3BE77B7-8014-5AFF-4920-03C6ED7A93D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69" name="Rectangle 38468">
                  <a:extLst>
                    <a:ext uri="{FF2B5EF4-FFF2-40B4-BE49-F238E27FC236}">
                      <a16:creationId xmlns:a16="http://schemas.microsoft.com/office/drawing/2014/main" id="{ECB34AAB-9A42-B642-BBFD-58C446BD384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70" name="Freeform: Shape 38469">
                  <a:extLst>
                    <a:ext uri="{FF2B5EF4-FFF2-40B4-BE49-F238E27FC236}">
                      <a16:creationId xmlns:a16="http://schemas.microsoft.com/office/drawing/2014/main" id="{DB9E8420-EAC2-A1B8-C379-4C21EA177A2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71" name="Group 38470">
                <a:extLst>
                  <a:ext uri="{FF2B5EF4-FFF2-40B4-BE49-F238E27FC236}">
                    <a16:creationId xmlns:a16="http://schemas.microsoft.com/office/drawing/2014/main" id="{CF90D0E6-BBC0-2EB8-A88F-A9B44FC35570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72" name="Freeform: Shape 38471">
                  <a:extLst>
                    <a:ext uri="{FF2B5EF4-FFF2-40B4-BE49-F238E27FC236}">
                      <a16:creationId xmlns:a16="http://schemas.microsoft.com/office/drawing/2014/main" id="{1CA62071-21D5-3455-4E31-668F2F71B036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73" name="Rectangle 38472">
                  <a:extLst>
                    <a:ext uri="{FF2B5EF4-FFF2-40B4-BE49-F238E27FC236}">
                      <a16:creationId xmlns:a16="http://schemas.microsoft.com/office/drawing/2014/main" id="{F2754A53-830F-3A35-310B-9C874814F97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74" name="Freeform: Shape 38473">
                  <a:extLst>
                    <a:ext uri="{FF2B5EF4-FFF2-40B4-BE49-F238E27FC236}">
                      <a16:creationId xmlns:a16="http://schemas.microsoft.com/office/drawing/2014/main" id="{ED62D4DE-7F94-19A2-C84C-CB10C053154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475" name="Group 38474">
              <a:extLst>
                <a:ext uri="{FF2B5EF4-FFF2-40B4-BE49-F238E27FC236}">
                  <a16:creationId xmlns:a16="http://schemas.microsoft.com/office/drawing/2014/main" id="{69AA787C-5C91-74BA-74F1-0DA163D1DADD}"/>
                </a:ext>
              </a:extLst>
            </p:cNvPr>
            <p:cNvGrpSpPr/>
            <p:nvPr/>
          </p:nvGrpSpPr>
          <p:grpSpPr>
            <a:xfrm>
              <a:off x="3419872" y="1618020"/>
              <a:ext cx="190800" cy="1918992"/>
              <a:chOff x="2411760" y="1510008"/>
              <a:chExt cx="190800" cy="1918992"/>
            </a:xfrm>
          </p:grpSpPr>
          <p:grpSp>
            <p:nvGrpSpPr>
              <p:cNvPr id="38476" name="Group 38475">
                <a:extLst>
                  <a:ext uri="{FF2B5EF4-FFF2-40B4-BE49-F238E27FC236}">
                    <a16:creationId xmlns:a16="http://schemas.microsoft.com/office/drawing/2014/main" id="{6FED45C5-EB8B-1EA7-2DF4-793A62FB2CAE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09" name="Freeform: Shape 38508">
                  <a:extLst>
                    <a:ext uri="{FF2B5EF4-FFF2-40B4-BE49-F238E27FC236}">
                      <a16:creationId xmlns:a16="http://schemas.microsoft.com/office/drawing/2014/main" id="{171D34E9-37B9-BED6-B7B6-C827B495C260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10" name="Rectangle 38509">
                  <a:extLst>
                    <a:ext uri="{FF2B5EF4-FFF2-40B4-BE49-F238E27FC236}">
                      <a16:creationId xmlns:a16="http://schemas.microsoft.com/office/drawing/2014/main" id="{41381AFB-98B1-EACD-0F10-6F669E7D6F87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11" name="Freeform: Shape 38510">
                  <a:extLst>
                    <a:ext uri="{FF2B5EF4-FFF2-40B4-BE49-F238E27FC236}">
                      <a16:creationId xmlns:a16="http://schemas.microsoft.com/office/drawing/2014/main" id="{4D593799-50B5-C415-596E-9C06853254C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77" name="Group 38476">
                <a:extLst>
                  <a:ext uri="{FF2B5EF4-FFF2-40B4-BE49-F238E27FC236}">
                    <a16:creationId xmlns:a16="http://schemas.microsoft.com/office/drawing/2014/main" id="{8882B358-6BBB-ABEB-5FB9-CF20BD79F98F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06" name="Freeform: Shape 38505">
                  <a:extLst>
                    <a:ext uri="{FF2B5EF4-FFF2-40B4-BE49-F238E27FC236}">
                      <a16:creationId xmlns:a16="http://schemas.microsoft.com/office/drawing/2014/main" id="{E15DA1AD-B146-23C1-82BE-3278F82678A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7" name="Rectangle 38506">
                  <a:extLst>
                    <a:ext uri="{FF2B5EF4-FFF2-40B4-BE49-F238E27FC236}">
                      <a16:creationId xmlns:a16="http://schemas.microsoft.com/office/drawing/2014/main" id="{B8916253-F4AD-287A-92A7-603CE1CB772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8" name="Freeform: Shape 38507">
                  <a:extLst>
                    <a:ext uri="{FF2B5EF4-FFF2-40B4-BE49-F238E27FC236}">
                      <a16:creationId xmlns:a16="http://schemas.microsoft.com/office/drawing/2014/main" id="{082AF7BE-A728-8D01-CC24-9CAC2936EEB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78" name="Group 38477">
                <a:extLst>
                  <a:ext uri="{FF2B5EF4-FFF2-40B4-BE49-F238E27FC236}">
                    <a16:creationId xmlns:a16="http://schemas.microsoft.com/office/drawing/2014/main" id="{90C07EBC-E291-C8E0-C47F-A2EBB9299B5C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03" name="Freeform: Shape 38502">
                  <a:extLst>
                    <a:ext uri="{FF2B5EF4-FFF2-40B4-BE49-F238E27FC236}">
                      <a16:creationId xmlns:a16="http://schemas.microsoft.com/office/drawing/2014/main" id="{B0149A57-B89A-03E9-516D-59258BF89A4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4" name="Rectangle 38503">
                  <a:extLst>
                    <a:ext uri="{FF2B5EF4-FFF2-40B4-BE49-F238E27FC236}">
                      <a16:creationId xmlns:a16="http://schemas.microsoft.com/office/drawing/2014/main" id="{0A5E73F4-03CB-6664-00E9-159DF8178EB3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5" name="Freeform: Shape 38504">
                  <a:extLst>
                    <a:ext uri="{FF2B5EF4-FFF2-40B4-BE49-F238E27FC236}">
                      <a16:creationId xmlns:a16="http://schemas.microsoft.com/office/drawing/2014/main" id="{4B026CBF-6D33-A588-6E6B-C56492BFE40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79" name="Group 38478">
                <a:extLst>
                  <a:ext uri="{FF2B5EF4-FFF2-40B4-BE49-F238E27FC236}">
                    <a16:creationId xmlns:a16="http://schemas.microsoft.com/office/drawing/2014/main" id="{CAA936F5-CF9C-522D-035A-591498192D6D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00" name="Freeform: Shape 38499">
                  <a:extLst>
                    <a:ext uri="{FF2B5EF4-FFF2-40B4-BE49-F238E27FC236}">
                      <a16:creationId xmlns:a16="http://schemas.microsoft.com/office/drawing/2014/main" id="{61C1D8FD-30DD-2ACF-22D3-EBE332CA7D2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1" name="Rectangle 38500">
                  <a:extLst>
                    <a:ext uri="{FF2B5EF4-FFF2-40B4-BE49-F238E27FC236}">
                      <a16:creationId xmlns:a16="http://schemas.microsoft.com/office/drawing/2014/main" id="{0B917B7E-F235-BB18-3D9D-2A624B6F488D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02" name="Freeform: Shape 38501">
                  <a:extLst>
                    <a:ext uri="{FF2B5EF4-FFF2-40B4-BE49-F238E27FC236}">
                      <a16:creationId xmlns:a16="http://schemas.microsoft.com/office/drawing/2014/main" id="{C1C0702B-162A-2D62-CC9D-8A71EEEFC6D9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80" name="Group 38479">
                <a:extLst>
                  <a:ext uri="{FF2B5EF4-FFF2-40B4-BE49-F238E27FC236}">
                    <a16:creationId xmlns:a16="http://schemas.microsoft.com/office/drawing/2014/main" id="{3B1BB7A4-6550-88D2-91FB-94565A1B7C9D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97" name="Freeform: Shape 38496">
                  <a:extLst>
                    <a:ext uri="{FF2B5EF4-FFF2-40B4-BE49-F238E27FC236}">
                      <a16:creationId xmlns:a16="http://schemas.microsoft.com/office/drawing/2014/main" id="{90A78008-6E9D-0A02-FA47-DE86FAC0EAE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8" name="Rectangle 38497">
                  <a:extLst>
                    <a:ext uri="{FF2B5EF4-FFF2-40B4-BE49-F238E27FC236}">
                      <a16:creationId xmlns:a16="http://schemas.microsoft.com/office/drawing/2014/main" id="{EE760477-ED72-160E-D6D4-00D814594E22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9" name="Freeform: Shape 38498">
                  <a:extLst>
                    <a:ext uri="{FF2B5EF4-FFF2-40B4-BE49-F238E27FC236}">
                      <a16:creationId xmlns:a16="http://schemas.microsoft.com/office/drawing/2014/main" id="{83313618-C2F5-83A1-242C-A2214103C05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81" name="Group 38480">
                <a:extLst>
                  <a:ext uri="{FF2B5EF4-FFF2-40B4-BE49-F238E27FC236}">
                    <a16:creationId xmlns:a16="http://schemas.microsoft.com/office/drawing/2014/main" id="{FFEAEC7F-5C3B-F52B-0A80-256D6DBE86EF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94" name="Freeform: Shape 38493">
                  <a:extLst>
                    <a:ext uri="{FF2B5EF4-FFF2-40B4-BE49-F238E27FC236}">
                      <a16:creationId xmlns:a16="http://schemas.microsoft.com/office/drawing/2014/main" id="{F804E545-B6EE-D9B7-FCE8-AE1659D92A4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5" name="Rectangle 38494">
                  <a:extLst>
                    <a:ext uri="{FF2B5EF4-FFF2-40B4-BE49-F238E27FC236}">
                      <a16:creationId xmlns:a16="http://schemas.microsoft.com/office/drawing/2014/main" id="{117DAF70-F42C-9567-EC25-69BA3823FE1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6" name="Freeform: Shape 38495">
                  <a:extLst>
                    <a:ext uri="{FF2B5EF4-FFF2-40B4-BE49-F238E27FC236}">
                      <a16:creationId xmlns:a16="http://schemas.microsoft.com/office/drawing/2014/main" id="{B6B8EF8B-614E-56E4-73C3-FCDC91391A0F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82" name="Group 38481">
                <a:extLst>
                  <a:ext uri="{FF2B5EF4-FFF2-40B4-BE49-F238E27FC236}">
                    <a16:creationId xmlns:a16="http://schemas.microsoft.com/office/drawing/2014/main" id="{9FC5CD35-3E1B-8A8B-E671-3DF8EBA797D8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91" name="Freeform: Shape 38490">
                  <a:extLst>
                    <a:ext uri="{FF2B5EF4-FFF2-40B4-BE49-F238E27FC236}">
                      <a16:creationId xmlns:a16="http://schemas.microsoft.com/office/drawing/2014/main" id="{C0BAFF0C-1D0A-4015-4F98-6E8454CB0D9B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2" name="Rectangle 38491">
                  <a:extLst>
                    <a:ext uri="{FF2B5EF4-FFF2-40B4-BE49-F238E27FC236}">
                      <a16:creationId xmlns:a16="http://schemas.microsoft.com/office/drawing/2014/main" id="{4C9777E6-0118-D3A8-89F8-0C6B4A97C54E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3" name="Freeform: Shape 38492">
                  <a:extLst>
                    <a:ext uri="{FF2B5EF4-FFF2-40B4-BE49-F238E27FC236}">
                      <a16:creationId xmlns:a16="http://schemas.microsoft.com/office/drawing/2014/main" id="{048E351B-A070-5106-725A-A30325B4E5F3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83" name="Group 38482">
                <a:extLst>
                  <a:ext uri="{FF2B5EF4-FFF2-40B4-BE49-F238E27FC236}">
                    <a16:creationId xmlns:a16="http://schemas.microsoft.com/office/drawing/2014/main" id="{3A053558-FDD4-BD10-A0D8-941715EB2D65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88" name="Freeform: Shape 38487">
                  <a:extLst>
                    <a:ext uri="{FF2B5EF4-FFF2-40B4-BE49-F238E27FC236}">
                      <a16:creationId xmlns:a16="http://schemas.microsoft.com/office/drawing/2014/main" id="{5BF2490E-FF02-27E4-B703-6F3D0964137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89" name="Rectangle 38488">
                  <a:extLst>
                    <a:ext uri="{FF2B5EF4-FFF2-40B4-BE49-F238E27FC236}">
                      <a16:creationId xmlns:a16="http://schemas.microsoft.com/office/drawing/2014/main" id="{EBC42235-015F-DAFD-7261-B5D5F370108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90" name="Freeform: Shape 38489">
                  <a:extLst>
                    <a:ext uri="{FF2B5EF4-FFF2-40B4-BE49-F238E27FC236}">
                      <a16:creationId xmlns:a16="http://schemas.microsoft.com/office/drawing/2014/main" id="{611F41DA-5EB4-53B0-EDA6-9D7502235E0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484" name="Group 38483">
                <a:extLst>
                  <a:ext uri="{FF2B5EF4-FFF2-40B4-BE49-F238E27FC236}">
                    <a16:creationId xmlns:a16="http://schemas.microsoft.com/office/drawing/2014/main" id="{377EB0BA-F347-44B3-CCDA-8307F0D57BBD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485" name="Freeform: Shape 38484">
                  <a:extLst>
                    <a:ext uri="{FF2B5EF4-FFF2-40B4-BE49-F238E27FC236}">
                      <a16:creationId xmlns:a16="http://schemas.microsoft.com/office/drawing/2014/main" id="{548D266C-5F85-1045-E27C-40DF748A1FA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86" name="Rectangle 38485">
                  <a:extLst>
                    <a:ext uri="{FF2B5EF4-FFF2-40B4-BE49-F238E27FC236}">
                      <a16:creationId xmlns:a16="http://schemas.microsoft.com/office/drawing/2014/main" id="{CA881189-09D0-1764-8B7A-78892E67E7E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87" name="Freeform: Shape 38486">
                  <a:extLst>
                    <a:ext uri="{FF2B5EF4-FFF2-40B4-BE49-F238E27FC236}">
                      <a16:creationId xmlns:a16="http://schemas.microsoft.com/office/drawing/2014/main" id="{6A4DC32F-93FC-2914-43C5-E0C408C3963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512" name="Group 38511">
              <a:extLst>
                <a:ext uri="{FF2B5EF4-FFF2-40B4-BE49-F238E27FC236}">
                  <a16:creationId xmlns:a16="http://schemas.microsoft.com/office/drawing/2014/main" id="{FB436A89-1936-F1E9-F031-EE2AF8D804BF}"/>
                </a:ext>
              </a:extLst>
            </p:cNvPr>
            <p:cNvGrpSpPr/>
            <p:nvPr/>
          </p:nvGrpSpPr>
          <p:grpSpPr>
            <a:xfrm>
              <a:off x="3311860" y="1726032"/>
              <a:ext cx="190800" cy="1918992"/>
              <a:chOff x="2411760" y="1510008"/>
              <a:chExt cx="190800" cy="1918992"/>
            </a:xfrm>
          </p:grpSpPr>
          <p:grpSp>
            <p:nvGrpSpPr>
              <p:cNvPr id="38513" name="Group 38512">
                <a:extLst>
                  <a:ext uri="{FF2B5EF4-FFF2-40B4-BE49-F238E27FC236}">
                    <a16:creationId xmlns:a16="http://schemas.microsoft.com/office/drawing/2014/main" id="{2A5C1904-3A0F-A5F1-CF88-DC19FEB303E9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46" name="Freeform: Shape 38545">
                  <a:extLst>
                    <a:ext uri="{FF2B5EF4-FFF2-40B4-BE49-F238E27FC236}">
                      <a16:creationId xmlns:a16="http://schemas.microsoft.com/office/drawing/2014/main" id="{C1183973-505E-B0EF-8DE7-684ADA5ACC6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7" name="Rectangle 38546">
                  <a:extLst>
                    <a:ext uri="{FF2B5EF4-FFF2-40B4-BE49-F238E27FC236}">
                      <a16:creationId xmlns:a16="http://schemas.microsoft.com/office/drawing/2014/main" id="{AE0FEC37-4EA9-B075-6E30-2FBC4A4CF55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8" name="Freeform: Shape 38547">
                  <a:extLst>
                    <a:ext uri="{FF2B5EF4-FFF2-40B4-BE49-F238E27FC236}">
                      <a16:creationId xmlns:a16="http://schemas.microsoft.com/office/drawing/2014/main" id="{C173A60C-39F6-EF31-BB2D-58A384B16B18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4" name="Group 38513">
                <a:extLst>
                  <a:ext uri="{FF2B5EF4-FFF2-40B4-BE49-F238E27FC236}">
                    <a16:creationId xmlns:a16="http://schemas.microsoft.com/office/drawing/2014/main" id="{FB90F4DB-7E0E-D798-B0B6-7BFF6A0EC277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43" name="Freeform: Shape 38542">
                  <a:extLst>
                    <a:ext uri="{FF2B5EF4-FFF2-40B4-BE49-F238E27FC236}">
                      <a16:creationId xmlns:a16="http://schemas.microsoft.com/office/drawing/2014/main" id="{08DD3F7D-961B-2975-AB16-887ED6C47B04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4" name="Rectangle 38543">
                  <a:extLst>
                    <a:ext uri="{FF2B5EF4-FFF2-40B4-BE49-F238E27FC236}">
                      <a16:creationId xmlns:a16="http://schemas.microsoft.com/office/drawing/2014/main" id="{DA5DCB5F-4141-0373-5F2F-4869346FAD0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5" name="Freeform: Shape 38544">
                  <a:extLst>
                    <a:ext uri="{FF2B5EF4-FFF2-40B4-BE49-F238E27FC236}">
                      <a16:creationId xmlns:a16="http://schemas.microsoft.com/office/drawing/2014/main" id="{AEBBD091-A4CA-8DC9-8A8C-7EA0628054D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5" name="Group 38514">
                <a:extLst>
                  <a:ext uri="{FF2B5EF4-FFF2-40B4-BE49-F238E27FC236}">
                    <a16:creationId xmlns:a16="http://schemas.microsoft.com/office/drawing/2014/main" id="{A5E6B561-DB17-935F-7341-123FB1FBE0BF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40" name="Freeform: Shape 38539">
                  <a:extLst>
                    <a:ext uri="{FF2B5EF4-FFF2-40B4-BE49-F238E27FC236}">
                      <a16:creationId xmlns:a16="http://schemas.microsoft.com/office/drawing/2014/main" id="{5F26D02F-E160-EAE7-7540-C4BCAE009D5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1" name="Rectangle 38540">
                  <a:extLst>
                    <a:ext uri="{FF2B5EF4-FFF2-40B4-BE49-F238E27FC236}">
                      <a16:creationId xmlns:a16="http://schemas.microsoft.com/office/drawing/2014/main" id="{34CB4D8A-D570-30EA-976E-661B5D8E33F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42" name="Freeform: Shape 38541">
                  <a:extLst>
                    <a:ext uri="{FF2B5EF4-FFF2-40B4-BE49-F238E27FC236}">
                      <a16:creationId xmlns:a16="http://schemas.microsoft.com/office/drawing/2014/main" id="{E419F258-AB19-D814-9C1B-1C263195944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6" name="Group 38515">
                <a:extLst>
                  <a:ext uri="{FF2B5EF4-FFF2-40B4-BE49-F238E27FC236}">
                    <a16:creationId xmlns:a16="http://schemas.microsoft.com/office/drawing/2014/main" id="{592BF38E-2A25-23B9-7688-C52848E07B15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37" name="Freeform: Shape 38536">
                  <a:extLst>
                    <a:ext uri="{FF2B5EF4-FFF2-40B4-BE49-F238E27FC236}">
                      <a16:creationId xmlns:a16="http://schemas.microsoft.com/office/drawing/2014/main" id="{F776B4E6-1C2A-ECE8-3473-49B1BB5D4540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8" name="Rectangle 38537">
                  <a:extLst>
                    <a:ext uri="{FF2B5EF4-FFF2-40B4-BE49-F238E27FC236}">
                      <a16:creationId xmlns:a16="http://schemas.microsoft.com/office/drawing/2014/main" id="{D3C06FD7-7295-DD43-2D3D-41A361325272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9" name="Freeform: Shape 38538">
                  <a:extLst>
                    <a:ext uri="{FF2B5EF4-FFF2-40B4-BE49-F238E27FC236}">
                      <a16:creationId xmlns:a16="http://schemas.microsoft.com/office/drawing/2014/main" id="{411AD390-3DD6-166D-47E0-852496C5EAC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7" name="Group 38516">
                <a:extLst>
                  <a:ext uri="{FF2B5EF4-FFF2-40B4-BE49-F238E27FC236}">
                    <a16:creationId xmlns:a16="http://schemas.microsoft.com/office/drawing/2014/main" id="{F456524B-81C0-C018-951A-365B89A59B3E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34" name="Freeform: Shape 38533">
                  <a:extLst>
                    <a:ext uri="{FF2B5EF4-FFF2-40B4-BE49-F238E27FC236}">
                      <a16:creationId xmlns:a16="http://schemas.microsoft.com/office/drawing/2014/main" id="{44D695E0-4EFC-03D2-5B1D-0B715185ACA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5" name="Rectangle 38534">
                  <a:extLst>
                    <a:ext uri="{FF2B5EF4-FFF2-40B4-BE49-F238E27FC236}">
                      <a16:creationId xmlns:a16="http://schemas.microsoft.com/office/drawing/2014/main" id="{DB5B1B04-3C86-EAD4-FE7A-0C8C557C55D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6" name="Freeform: Shape 38535">
                  <a:extLst>
                    <a:ext uri="{FF2B5EF4-FFF2-40B4-BE49-F238E27FC236}">
                      <a16:creationId xmlns:a16="http://schemas.microsoft.com/office/drawing/2014/main" id="{4173DCEE-7932-F10D-35ED-E4B877D1049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8" name="Group 38517">
                <a:extLst>
                  <a:ext uri="{FF2B5EF4-FFF2-40B4-BE49-F238E27FC236}">
                    <a16:creationId xmlns:a16="http://schemas.microsoft.com/office/drawing/2014/main" id="{D5CA048E-1702-B354-F241-CE431CF45905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31" name="Freeform: Shape 38530">
                  <a:extLst>
                    <a:ext uri="{FF2B5EF4-FFF2-40B4-BE49-F238E27FC236}">
                      <a16:creationId xmlns:a16="http://schemas.microsoft.com/office/drawing/2014/main" id="{A29BBD12-F414-792B-C039-94F11E66539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2" name="Rectangle 38531">
                  <a:extLst>
                    <a:ext uri="{FF2B5EF4-FFF2-40B4-BE49-F238E27FC236}">
                      <a16:creationId xmlns:a16="http://schemas.microsoft.com/office/drawing/2014/main" id="{71CA15C8-51B8-35E0-5107-2D81B671AAAD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3" name="Freeform: Shape 38532">
                  <a:extLst>
                    <a:ext uri="{FF2B5EF4-FFF2-40B4-BE49-F238E27FC236}">
                      <a16:creationId xmlns:a16="http://schemas.microsoft.com/office/drawing/2014/main" id="{63AC3E95-6FB7-A864-E40C-E07D4B3FFF52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19" name="Group 38518">
                <a:extLst>
                  <a:ext uri="{FF2B5EF4-FFF2-40B4-BE49-F238E27FC236}">
                    <a16:creationId xmlns:a16="http://schemas.microsoft.com/office/drawing/2014/main" id="{5EBC8351-1235-EC69-2B09-2F9CD2B4FDB0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28" name="Freeform: Shape 38527">
                  <a:extLst>
                    <a:ext uri="{FF2B5EF4-FFF2-40B4-BE49-F238E27FC236}">
                      <a16:creationId xmlns:a16="http://schemas.microsoft.com/office/drawing/2014/main" id="{72641BCC-BC79-E06D-4DA8-AAB6F06DAED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29" name="Rectangle 38528">
                  <a:extLst>
                    <a:ext uri="{FF2B5EF4-FFF2-40B4-BE49-F238E27FC236}">
                      <a16:creationId xmlns:a16="http://schemas.microsoft.com/office/drawing/2014/main" id="{C473A0F1-1477-5984-8E37-B48B6E0D4245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30" name="Freeform: Shape 38529">
                  <a:extLst>
                    <a:ext uri="{FF2B5EF4-FFF2-40B4-BE49-F238E27FC236}">
                      <a16:creationId xmlns:a16="http://schemas.microsoft.com/office/drawing/2014/main" id="{A84294AC-2026-F2B2-FF4A-692C64BDD8E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20" name="Group 38519">
                <a:extLst>
                  <a:ext uri="{FF2B5EF4-FFF2-40B4-BE49-F238E27FC236}">
                    <a16:creationId xmlns:a16="http://schemas.microsoft.com/office/drawing/2014/main" id="{D62E6971-0147-6866-A2C8-F35A07C385F7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25" name="Freeform: Shape 38524">
                  <a:extLst>
                    <a:ext uri="{FF2B5EF4-FFF2-40B4-BE49-F238E27FC236}">
                      <a16:creationId xmlns:a16="http://schemas.microsoft.com/office/drawing/2014/main" id="{A03F7C23-D549-589E-23A9-DA83792BF91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26" name="Rectangle 38525">
                  <a:extLst>
                    <a:ext uri="{FF2B5EF4-FFF2-40B4-BE49-F238E27FC236}">
                      <a16:creationId xmlns:a16="http://schemas.microsoft.com/office/drawing/2014/main" id="{0CE094E7-B442-FED0-AB4B-9AB5A0F4026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27" name="Freeform: Shape 38526">
                  <a:extLst>
                    <a:ext uri="{FF2B5EF4-FFF2-40B4-BE49-F238E27FC236}">
                      <a16:creationId xmlns:a16="http://schemas.microsoft.com/office/drawing/2014/main" id="{8447AA5E-FC68-D619-E546-F9F5AB73F3B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21" name="Group 38520">
                <a:extLst>
                  <a:ext uri="{FF2B5EF4-FFF2-40B4-BE49-F238E27FC236}">
                    <a16:creationId xmlns:a16="http://schemas.microsoft.com/office/drawing/2014/main" id="{37EA87E0-0818-38AD-1C40-BCE5D03D74E6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22" name="Freeform: Shape 38521">
                  <a:extLst>
                    <a:ext uri="{FF2B5EF4-FFF2-40B4-BE49-F238E27FC236}">
                      <a16:creationId xmlns:a16="http://schemas.microsoft.com/office/drawing/2014/main" id="{2C455F38-A838-63EA-5B55-F69245C52D23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23" name="Rectangle 38522">
                  <a:extLst>
                    <a:ext uri="{FF2B5EF4-FFF2-40B4-BE49-F238E27FC236}">
                      <a16:creationId xmlns:a16="http://schemas.microsoft.com/office/drawing/2014/main" id="{4E46163F-5B73-95E1-6382-6F50C3AFF14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24" name="Freeform: Shape 38523">
                  <a:extLst>
                    <a:ext uri="{FF2B5EF4-FFF2-40B4-BE49-F238E27FC236}">
                      <a16:creationId xmlns:a16="http://schemas.microsoft.com/office/drawing/2014/main" id="{9C74BC00-72B5-587D-5E2F-83DBC43D0D73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549" name="Group 38548">
              <a:extLst>
                <a:ext uri="{FF2B5EF4-FFF2-40B4-BE49-F238E27FC236}">
                  <a16:creationId xmlns:a16="http://schemas.microsoft.com/office/drawing/2014/main" id="{8747C988-B801-6DB3-8B12-98CEB5765481}"/>
                </a:ext>
              </a:extLst>
            </p:cNvPr>
            <p:cNvGrpSpPr/>
            <p:nvPr/>
          </p:nvGrpSpPr>
          <p:grpSpPr>
            <a:xfrm>
              <a:off x="3203848" y="1834044"/>
              <a:ext cx="190800" cy="1918992"/>
              <a:chOff x="2411760" y="1510008"/>
              <a:chExt cx="190800" cy="1918992"/>
            </a:xfrm>
          </p:grpSpPr>
          <p:grpSp>
            <p:nvGrpSpPr>
              <p:cNvPr id="38550" name="Group 38549">
                <a:extLst>
                  <a:ext uri="{FF2B5EF4-FFF2-40B4-BE49-F238E27FC236}">
                    <a16:creationId xmlns:a16="http://schemas.microsoft.com/office/drawing/2014/main" id="{22C56D0F-B94B-C2A8-A57F-B04CC647FF6F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83" name="Freeform: Shape 38582">
                  <a:extLst>
                    <a:ext uri="{FF2B5EF4-FFF2-40B4-BE49-F238E27FC236}">
                      <a16:creationId xmlns:a16="http://schemas.microsoft.com/office/drawing/2014/main" id="{E657DFCC-5ACD-D9D4-9F85-18E51F4E2F5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84" name="Rectangle 38583">
                  <a:extLst>
                    <a:ext uri="{FF2B5EF4-FFF2-40B4-BE49-F238E27FC236}">
                      <a16:creationId xmlns:a16="http://schemas.microsoft.com/office/drawing/2014/main" id="{2ECB8125-0A94-B6F8-6E04-045224E24ADD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85" name="Freeform: Shape 38584">
                  <a:extLst>
                    <a:ext uri="{FF2B5EF4-FFF2-40B4-BE49-F238E27FC236}">
                      <a16:creationId xmlns:a16="http://schemas.microsoft.com/office/drawing/2014/main" id="{34306071-B9D7-766B-74F4-8ACE41C9057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1" name="Group 38550">
                <a:extLst>
                  <a:ext uri="{FF2B5EF4-FFF2-40B4-BE49-F238E27FC236}">
                    <a16:creationId xmlns:a16="http://schemas.microsoft.com/office/drawing/2014/main" id="{EDCA2CBF-1F7F-825E-2A91-54844D4091B7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80" name="Freeform: Shape 38579">
                  <a:extLst>
                    <a:ext uri="{FF2B5EF4-FFF2-40B4-BE49-F238E27FC236}">
                      <a16:creationId xmlns:a16="http://schemas.microsoft.com/office/drawing/2014/main" id="{08032CBF-994C-DCCB-CE68-0D6F64F08734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81" name="Rectangle 38580">
                  <a:extLst>
                    <a:ext uri="{FF2B5EF4-FFF2-40B4-BE49-F238E27FC236}">
                      <a16:creationId xmlns:a16="http://schemas.microsoft.com/office/drawing/2014/main" id="{88D162D1-E7DD-84F8-1A15-CFFE6AAA2E7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82" name="Freeform: Shape 38581">
                  <a:extLst>
                    <a:ext uri="{FF2B5EF4-FFF2-40B4-BE49-F238E27FC236}">
                      <a16:creationId xmlns:a16="http://schemas.microsoft.com/office/drawing/2014/main" id="{02ED17EE-E0B1-03D2-1AFE-F87E1DDE2DC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2" name="Group 38551">
                <a:extLst>
                  <a:ext uri="{FF2B5EF4-FFF2-40B4-BE49-F238E27FC236}">
                    <a16:creationId xmlns:a16="http://schemas.microsoft.com/office/drawing/2014/main" id="{CCA99007-8713-1649-BF87-63429ACAB831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77" name="Freeform: Shape 38576">
                  <a:extLst>
                    <a:ext uri="{FF2B5EF4-FFF2-40B4-BE49-F238E27FC236}">
                      <a16:creationId xmlns:a16="http://schemas.microsoft.com/office/drawing/2014/main" id="{5CE6716D-57CB-2281-141C-8E2925ED4E6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8" name="Rectangle 38577">
                  <a:extLst>
                    <a:ext uri="{FF2B5EF4-FFF2-40B4-BE49-F238E27FC236}">
                      <a16:creationId xmlns:a16="http://schemas.microsoft.com/office/drawing/2014/main" id="{BCA82AF4-FA1F-8997-34A3-C8021A511123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9" name="Freeform: Shape 38578">
                  <a:extLst>
                    <a:ext uri="{FF2B5EF4-FFF2-40B4-BE49-F238E27FC236}">
                      <a16:creationId xmlns:a16="http://schemas.microsoft.com/office/drawing/2014/main" id="{53F61649-AEAC-DFE4-A90C-498B0A4D1E2F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3" name="Group 38552">
                <a:extLst>
                  <a:ext uri="{FF2B5EF4-FFF2-40B4-BE49-F238E27FC236}">
                    <a16:creationId xmlns:a16="http://schemas.microsoft.com/office/drawing/2014/main" id="{2CD25FB3-D394-63C7-6E73-A52B87424A3C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74" name="Freeform: Shape 38573">
                  <a:extLst>
                    <a:ext uri="{FF2B5EF4-FFF2-40B4-BE49-F238E27FC236}">
                      <a16:creationId xmlns:a16="http://schemas.microsoft.com/office/drawing/2014/main" id="{9C73DBD2-C70A-5E83-BBC2-1D81003559B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5" name="Rectangle 38574">
                  <a:extLst>
                    <a:ext uri="{FF2B5EF4-FFF2-40B4-BE49-F238E27FC236}">
                      <a16:creationId xmlns:a16="http://schemas.microsoft.com/office/drawing/2014/main" id="{B859E1D2-7A5D-40B4-E10D-6E6B210B398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6" name="Freeform: Shape 38575">
                  <a:extLst>
                    <a:ext uri="{FF2B5EF4-FFF2-40B4-BE49-F238E27FC236}">
                      <a16:creationId xmlns:a16="http://schemas.microsoft.com/office/drawing/2014/main" id="{36B9540B-FEEA-E862-96D6-437CE19275B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4" name="Group 38553">
                <a:extLst>
                  <a:ext uri="{FF2B5EF4-FFF2-40B4-BE49-F238E27FC236}">
                    <a16:creationId xmlns:a16="http://schemas.microsoft.com/office/drawing/2014/main" id="{163C55F7-2674-CEE3-07EA-DCDE05FCFE42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71" name="Freeform: Shape 38570">
                  <a:extLst>
                    <a:ext uri="{FF2B5EF4-FFF2-40B4-BE49-F238E27FC236}">
                      <a16:creationId xmlns:a16="http://schemas.microsoft.com/office/drawing/2014/main" id="{EFE9C0FC-C31A-475C-3FC1-3F7AE277F73C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2" name="Rectangle 38571">
                  <a:extLst>
                    <a:ext uri="{FF2B5EF4-FFF2-40B4-BE49-F238E27FC236}">
                      <a16:creationId xmlns:a16="http://schemas.microsoft.com/office/drawing/2014/main" id="{0D1A8774-CFE8-4889-9D7A-3864ABF07A7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3" name="Freeform: Shape 38572">
                  <a:extLst>
                    <a:ext uri="{FF2B5EF4-FFF2-40B4-BE49-F238E27FC236}">
                      <a16:creationId xmlns:a16="http://schemas.microsoft.com/office/drawing/2014/main" id="{95FE5AD8-0395-C6E1-39D2-ECE26DC6EFA1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5" name="Group 38554">
                <a:extLst>
                  <a:ext uri="{FF2B5EF4-FFF2-40B4-BE49-F238E27FC236}">
                    <a16:creationId xmlns:a16="http://schemas.microsoft.com/office/drawing/2014/main" id="{28C19E32-B65E-285F-CE48-A1151B530874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68" name="Freeform: Shape 38567">
                  <a:extLst>
                    <a:ext uri="{FF2B5EF4-FFF2-40B4-BE49-F238E27FC236}">
                      <a16:creationId xmlns:a16="http://schemas.microsoft.com/office/drawing/2014/main" id="{FDA33F72-5304-9365-E37C-F4EF0B032EE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9" name="Rectangle 38568">
                  <a:extLst>
                    <a:ext uri="{FF2B5EF4-FFF2-40B4-BE49-F238E27FC236}">
                      <a16:creationId xmlns:a16="http://schemas.microsoft.com/office/drawing/2014/main" id="{37205401-06ED-BDE6-9F7F-152E97FBBC8D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70" name="Freeform: Shape 38569">
                  <a:extLst>
                    <a:ext uri="{FF2B5EF4-FFF2-40B4-BE49-F238E27FC236}">
                      <a16:creationId xmlns:a16="http://schemas.microsoft.com/office/drawing/2014/main" id="{5C85E011-3789-C2E9-CAB7-248208C616C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6" name="Group 38555">
                <a:extLst>
                  <a:ext uri="{FF2B5EF4-FFF2-40B4-BE49-F238E27FC236}">
                    <a16:creationId xmlns:a16="http://schemas.microsoft.com/office/drawing/2014/main" id="{E8A756D7-25A9-6DAE-5629-31EEAD83738E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65" name="Freeform: Shape 38564">
                  <a:extLst>
                    <a:ext uri="{FF2B5EF4-FFF2-40B4-BE49-F238E27FC236}">
                      <a16:creationId xmlns:a16="http://schemas.microsoft.com/office/drawing/2014/main" id="{6AFE10B4-6D82-15B3-FF6C-8FC6DB25AA8A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6" name="Rectangle 38565">
                  <a:extLst>
                    <a:ext uri="{FF2B5EF4-FFF2-40B4-BE49-F238E27FC236}">
                      <a16:creationId xmlns:a16="http://schemas.microsoft.com/office/drawing/2014/main" id="{E86C66C0-F066-13E6-A246-6819F3F09697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7" name="Freeform: Shape 38566">
                  <a:extLst>
                    <a:ext uri="{FF2B5EF4-FFF2-40B4-BE49-F238E27FC236}">
                      <a16:creationId xmlns:a16="http://schemas.microsoft.com/office/drawing/2014/main" id="{A1B88CE2-FA07-AB81-754B-531CD06E68C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7" name="Group 38556">
                <a:extLst>
                  <a:ext uri="{FF2B5EF4-FFF2-40B4-BE49-F238E27FC236}">
                    <a16:creationId xmlns:a16="http://schemas.microsoft.com/office/drawing/2014/main" id="{2E09197A-3FBE-E85D-E760-3FC6E0E108ED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62" name="Freeform: Shape 38561">
                  <a:extLst>
                    <a:ext uri="{FF2B5EF4-FFF2-40B4-BE49-F238E27FC236}">
                      <a16:creationId xmlns:a16="http://schemas.microsoft.com/office/drawing/2014/main" id="{F4016694-1FBB-BEAA-6F4B-730CAC993304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3" name="Rectangle 38562">
                  <a:extLst>
                    <a:ext uri="{FF2B5EF4-FFF2-40B4-BE49-F238E27FC236}">
                      <a16:creationId xmlns:a16="http://schemas.microsoft.com/office/drawing/2014/main" id="{D5020367-692C-6915-C415-406EE79C85CA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4" name="Freeform: Shape 38563">
                  <a:extLst>
                    <a:ext uri="{FF2B5EF4-FFF2-40B4-BE49-F238E27FC236}">
                      <a16:creationId xmlns:a16="http://schemas.microsoft.com/office/drawing/2014/main" id="{36EB4733-0879-A945-2D86-FFDDCCE9B241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58" name="Group 38557">
                <a:extLst>
                  <a:ext uri="{FF2B5EF4-FFF2-40B4-BE49-F238E27FC236}">
                    <a16:creationId xmlns:a16="http://schemas.microsoft.com/office/drawing/2014/main" id="{9BBF861D-0688-9E83-3F1F-B3AB60A3B5AB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59" name="Freeform: Shape 38558">
                  <a:extLst>
                    <a:ext uri="{FF2B5EF4-FFF2-40B4-BE49-F238E27FC236}">
                      <a16:creationId xmlns:a16="http://schemas.microsoft.com/office/drawing/2014/main" id="{EE3C5758-EC89-7619-E41F-021C0CDF13C8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0" name="Rectangle 38559">
                  <a:extLst>
                    <a:ext uri="{FF2B5EF4-FFF2-40B4-BE49-F238E27FC236}">
                      <a16:creationId xmlns:a16="http://schemas.microsoft.com/office/drawing/2014/main" id="{FAB41995-D699-EABB-B125-3F496647788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61" name="Freeform: Shape 38560">
                  <a:extLst>
                    <a:ext uri="{FF2B5EF4-FFF2-40B4-BE49-F238E27FC236}">
                      <a16:creationId xmlns:a16="http://schemas.microsoft.com/office/drawing/2014/main" id="{5FCD9493-ECB9-3294-581F-D0EE59C4AAC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586" name="Group 38585">
              <a:extLst>
                <a:ext uri="{FF2B5EF4-FFF2-40B4-BE49-F238E27FC236}">
                  <a16:creationId xmlns:a16="http://schemas.microsoft.com/office/drawing/2014/main" id="{049994C1-ED9E-02E1-06C2-7B137EA0C9DB}"/>
                </a:ext>
              </a:extLst>
            </p:cNvPr>
            <p:cNvGrpSpPr/>
            <p:nvPr/>
          </p:nvGrpSpPr>
          <p:grpSpPr>
            <a:xfrm>
              <a:off x="3095836" y="1942056"/>
              <a:ext cx="190800" cy="1918992"/>
              <a:chOff x="2411760" y="1510008"/>
              <a:chExt cx="190800" cy="1918992"/>
            </a:xfrm>
          </p:grpSpPr>
          <p:grpSp>
            <p:nvGrpSpPr>
              <p:cNvPr id="38587" name="Group 38586">
                <a:extLst>
                  <a:ext uri="{FF2B5EF4-FFF2-40B4-BE49-F238E27FC236}">
                    <a16:creationId xmlns:a16="http://schemas.microsoft.com/office/drawing/2014/main" id="{0E9E36E7-B375-239C-CDEA-C83BAEE4ACE7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20" name="Freeform: Shape 38619">
                  <a:extLst>
                    <a:ext uri="{FF2B5EF4-FFF2-40B4-BE49-F238E27FC236}">
                      <a16:creationId xmlns:a16="http://schemas.microsoft.com/office/drawing/2014/main" id="{DAA2C780-8681-3A75-A4C0-C3A19B893E8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21" name="Rectangle 38620">
                  <a:extLst>
                    <a:ext uri="{FF2B5EF4-FFF2-40B4-BE49-F238E27FC236}">
                      <a16:creationId xmlns:a16="http://schemas.microsoft.com/office/drawing/2014/main" id="{87C2410E-09BA-89CC-09E2-E822AAABBBA3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22" name="Freeform: Shape 38621">
                  <a:extLst>
                    <a:ext uri="{FF2B5EF4-FFF2-40B4-BE49-F238E27FC236}">
                      <a16:creationId xmlns:a16="http://schemas.microsoft.com/office/drawing/2014/main" id="{4501D788-5832-AD06-88A2-BFC3637BB14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88" name="Group 38587">
                <a:extLst>
                  <a:ext uri="{FF2B5EF4-FFF2-40B4-BE49-F238E27FC236}">
                    <a16:creationId xmlns:a16="http://schemas.microsoft.com/office/drawing/2014/main" id="{F1E1D736-C436-207D-F428-A6D9DFE8E64D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17" name="Freeform: Shape 38616">
                  <a:extLst>
                    <a:ext uri="{FF2B5EF4-FFF2-40B4-BE49-F238E27FC236}">
                      <a16:creationId xmlns:a16="http://schemas.microsoft.com/office/drawing/2014/main" id="{300D5F70-04E7-E538-B0B3-5ADF02D51F48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8" name="Rectangle 38617">
                  <a:extLst>
                    <a:ext uri="{FF2B5EF4-FFF2-40B4-BE49-F238E27FC236}">
                      <a16:creationId xmlns:a16="http://schemas.microsoft.com/office/drawing/2014/main" id="{9645FD90-A0BD-38F9-04B9-2AE44F2474A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9" name="Freeform: Shape 38618">
                  <a:extLst>
                    <a:ext uri="{FF2B5EF4-FFF2-40B4-BE49-F238E27FC236}">
                      <a16:creationId xmlns:a16="http://schemas.microsoft.com/office/drawing/2014/main" id="{D949582D-27B8-BF2A-AF4D-377750D9E46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89" name="Group 38588">
                <a:extLst>
                  <a:ext uri="{FF2B5EF4-FFF2-40B4-BE49-F238E27FC236}">
                    <a16:creationId xmlns:a16="http://schemas.microsoft.com/office/drawing/2014/main" id="{0E3E0C41-5481-9CA0-5C1F-6DE34E71F64A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14" name="Freeform: Shape 38613">
                  <a:extLst>
                    <a:ext uri="{FF2B5EF4-FFF2-40B4-BE49-F238E27FC236}">
                      <a16:creationId xmlns:a16="http://schemas.microsoft.com/office/drawing/2014/main" id="{605893C2-74F1-E70C-698B-E3DE44AE8CE3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5" name="Rectangle 38614">
                  <a:extLst>
                    <a:ext uri="{FF2B5EF4-FFF2-40B4-BE49-F238E27FC236}">
                      <a16:creationId xmlns:a16="http://schemas.microsoft.com/office/drawing/2014/main" id="{271D4548-62D5-C3D6-6AF2-DCD7654F104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6" name="Freeform: Shape 38615">
                  <a:extLst>
                    <a:ext uri="{FF2B5EF4-FFF2-40B4-BE49-F238E27FC236}">
                      <a16:creationId xmlns:a16="http://schemas.microsoft.com/office/drawing/2014/main" id="{7C04C140-58C8-80D6-2AE3-834317EBF9D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0" name="Group 38589">
                <a:extLst>
                  <a:ext uri="{FF2B5EF4-FFF2-40B4-BE49-F238E27FC236}">
                    <a16:creationId xmlns:a16="http://schemas.microsoft.com/office/drawing/2014/main" id="{BD0A5EE6-0B69-7208-B22A-6F16722C002B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11" name="Freeform: Shape 38610">
                  <a:extLst>
                    <a:ext uri="{FF2B5EF4-FFF2-40B4-BE49-F238E27FC236}">
                      <a16:creationId xmlns:a16="http://schemas.microsoft.com/office/drawing/2014/main" id="{A0E3F2AD-C9F8-7999-0FC9-E75EB0E69E46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2" name="Rectangle 38611">
                  <a:extLst>
                    <a:ext uri="{FF2B5EF4-FFF2-40B4-BE49-F238E27FC236}">
                      <a16:creationId xmlns:a16="http://schemas.microsoft.com/office/drawing/2014/main" id="{E4D73D00-2FD9-D171-FE4C-C5B33925F60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3" name="Freeform: Shape 38612">
                  <a:extLst>
                    <a:ext uri="{FF2B5EF4-FFF2-40B4-BE49-F238E27FC236}">
                      <a16:creationId xmlns:a16="http://schemas.microsoft.com/office/drawing/2014/main" id="{5BDDFF6B-DECA-AEC4-9625-D26FE5CCC5A2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1" name="Group 38590">
                <a:extLst>
                  <a:ext uri="{FF2B5EF4-FFF2-40B4-BE49-F238E27FC236}">
                    <a16:creationId xmlns:a16="http://schemas.microsoft.com/office/drawing/2014/main" id="{B6F48901-316A-23A0-840B-F8E674B51583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08" name="Freeform: Shape 38607">
                  <a:extLst>
                    <a:ext uri="{FF2B5EF4-FFF2-40B4-BE49-F238E27FC236}">
                      <a16:creationId xmlns:a16="http://schemas.microsoft.com/office/drawing/2014/main" id="{778E8B89-287C-60C5-FF24-A0E53567881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9" name="Rectangle 38608">
                  <a:extLst>
                    <a:ext uri="{FF2B5EF4-FFF2-40B4-BE49-F238E27FC236}">
                      <a16:creationId xmlns:a16="http://schemas.microsoft.com/office/drawing/2014/main" id="{A4173A27-A00A-735E-BE32-604E33E8B26B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10" name="Freeform: Shape 38609">
                  <a:extLst>
                    <a:ext uri="{FF2B5EF4-FFF2-40B4-BE49-F238E27FC236}">
                      <a16:creationId xmlns:a16="http://schemas.microsoft.com/office/drawing/2014/main" id="{79A10A72-8E12-E8B6-E874-5285D7A6600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2" name="Group 38591">
                <a:extLst>
                  <a:ext uri="{FF2B5EF4-FFF2-40B4-BE49-F238E27FC236}">
                    <a16:creationId xmlns:a16="http://schemas.microsoft.com/office/drawing/2014/main" id="{2A784920-8E04-9376-4F29-29F6291BE67C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05" name="Freeform: Shape 38604">
                  <a:extLst>
                    <a:ext uri="{FF2B5EF4-FFF2-40B4-BE49-F238E27FC236}">
                      <a16:creationId xmlns:a16="http://schemas.microsoft.com/office/drawing/2014/main" id="{6337D611-B0FB-F663-ECFF-89772F04838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6" name="Rectangle 38605">
                  <a:extLst>
                    <a:ext uri="{FF2B5EF4-FFF2-40B4-BE49-F238E27FC236}">
                      <a16:creationId xmlns:a16="http://schemas.microsoft.com/office/drawing/2014/main" id="{67BEC88C-DB21-5C70-61C1-DD0CD4A4E88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7" name="Freeform: Shape 38606">
                  <a:extLst>
                    <a:ext uri="{FF2B5EF4-FFF2-40B4-BE49-F238E27FC236}">
                      <a16:creationId xmlns:a16="http://schemas.microsoft.com/office/drawing/2014/main" id="{2DD00B06-3F61-DE93-46AF-A6A0A059F70C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3" name="Group 38592">
                <a:extLst>
                  <a:ext uri="{FF2B5EF4-FFF2-40B4-BE49-F238E27FC236}">
                    <a16:creationId xmlns:a16="http://schemas.microsoft.com/office/drawing/2014/main" id="{FD768152-16C0-8853-B658-DB77E858A1FE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02" name="Freeform: Shape 38601">
                  <a:extLst>
                    <a:ext uri="{FF2B5EF4-FFF2-40B4-BE49-F238E27FC236}">
                      <a16:creationId xmlns:a16="http://schemas.microsoft.com/office/drawing/2014/main" id="{80F4E02B-1DB5-26DD-6E53-55324450456B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3" name="Rectangle 38602">
                  <a:extLst>
                    <a:ext uri="{FF2B5EF4-FFF2-40B4-BE49-F238E27FC236}">
                      <a16:creationId xmlns:a16="http://schemas.microsoft.com/office/drawing/2014/main" id="{F5E1CD56-0354-A224-B61D-2034262C1D3B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4" name="Freeform: Shape 38603">
                  <a:extLst>
                    <a:ext uri="{FF2B5EF4-FFF2-40B4-BE49-F238E27FC236}">
                      <a16:creationId xmlns:a16="http://schemas.microsoft.com/office/drawing/2014/main" id="{0793739E-1D26-2856-58CD-0F502FC0670C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4" name="Group 38593">
                <a:extLst>
                  <a:ext uri="{FF2B5EF4-FFF2-40B4-BE49-F238E27FC236}">
                    <a16:creationId xmlns:a16="http://schemas.microsoft.com/office/drawing/2014/main" id="{A01C41CF-0C20-9698-81ED-9480130564FE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99" name="Freeform: Shape 38598">
                  <a:extLst>
                    <a:ext uri="{FF2B5EF4-FFF2-40B4-BE49-F238E27FC236}">
                      <a16:creationId xmlns:a16="http://schemas.microsoft.com/office/drawing/2014/main" id="{26A6365D-FB24-88A0-DC83-5C2D21302A83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0" name="Rectangle 38599">
                  <a:extLst>
                    <a:ext uri="{FF2B5EF4-FFF2-40B4-BE49-F238E27FC236}">
                      <a16:creationId xmlns:a16="http://schemas.microsoft.com/office/drawing/2014/main" id="{1A897D95-A0C4-90F5-E35B-0146AD6087A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01" name="Freeform: Shape 38600">
                  <a:extLst>
                    <a:ext uri="{FF2B5EF4-FFF2-40B4-BE49-F238E27FC236}">
                      <a16:creationId xmlns:a16="http://schemas.microsoft.com/office/drawing/2014/main" id="{C55F28C5-2096-074A-3799-BE9219BCC97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595" name="Group 38594">
                <a:extLst>
                  <a:ext uri="{FF2B5EF4-FFF2-40B4-BE49-F238E27FC236}">
                    <a16:creationId xmlns:a16="http://schemas.microsoft.com/office/drawing/2014/main" id="{7723857F-01CA-06A4-89F6-E1A594A717E8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596" name="Freeform: Shape 38595">
                  <a:extLst>
                    <a:ext uri="{FF2B5EF4-FFF2-40B4-BE49-F238E27FC236}">
                      <a16:creationId xmlns:a16="http://schemas.microsoft.com/office/drawing/2014/main" id="{864365CD-523D-1ABB-BB4C-C77886624CC7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97" name="Rectangle 38596">
                  <a:extLst>
                    <a:ext uri="{FF2B5EF4-FFF2-40B4-BE49-F238E27FC236}">
                      <a16:creationId xmlns:a16="http://schemas.microsoft.com/office/drawing/2014/main" id="{6F095044-04F1-9AE0-318D-42ADF7B92B4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98" name="Freeform: Shape 38597">
                  <a:extLst>
                    <a:ext uri="{FF2B5EF4-FFF2-40B4-BE49-F238E27FC236}">
                      <a16:creationId xmlns:a16="http://schemas.microsoft.com/office/drawing/2014/main" id="{26CD2BF9-40BF-D4E2-C484-347B437368D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623" name="Group 38622">
              <a:extLst>
                <a:ext uri="{FF2B5EF4-FFF2-40B4-BE49-F238E27FC236}">
                  <a16:creationId xmlns:a16="http://schemas.microsoft.com/office/drawing/2014/main" id="{5A004829-B7A0-6097-C101-A80690290BA1}"/>
                </a:ext>
              </a:extLst>
            </p:cNvPr>
            <p:cNvGrpSpPr/>
            <p:nvPr/>
          </p:nvGrpSpPr>
          <p:grpSpPr>
            <a:xfrm>
              <a:off x="2987824" y="2050068"/>
              <a:ext cx="190800" cy="1918992"/>
              <a:chOff x="2411760" y="1510008"/>
              <a:chExt cx="190800" cy="1918992"/>
            </a:xfrm>
          </p:grpSpPr>
          <p:grpSp>
            <p:nvGrpSpPr>
              <p:cNvPr id="38624" name="Group 38623">
                <a:extLst>
                  <a:ext uri="{FF2B5EF4-FFF2-40B4-BE49-F238E27FC236}">
                    <a16:creationId xmlns:a16="http://schemas.microsoft.com/office/drawing/2014/main" id="{8B5BFAE6-3C77-4908-FB74-834193345D3D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57" name="Freeform: Shape 38656">
                  <a:extLst>
                    <a:ext uri="{FF2B5EF4-FFF2-40B4-BE49-F238E27FC236}">
                      <a16:creationId xmlns:a16="http://schemas.microsoft.com/office/drawing/2014/main" id="{A86A50BD-8782-956C-5D92-B3AF9098393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8" name="Rectangle 38657">
                  <a:extLst>
                    <a:ext uri="{FF2B5EF4-FFF2-40B4-BE49-F238E27FC236}">
                      <a16:creationId xmlns:a16="http://schemas.microsoft.com/office/drawing/2014/main" id="{998113DF-5037-8450-28A1-BA6D400F2E05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9" name="Freeform: Shape 38658">
                  <a:extLst>
                    <a:ext uri="{FF2B5EF4-FFF2-40B4-BE49-F238E27FC236}">
                      <a16:creationId xmlns:a16="http://schemas.microsoft.com/office/drawing/2014/main" id="{88A11538-49C3-BC4E-E613-1CC81541185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25" name="Group 38624">
                <a:extLst>
                  <a:ext uri="{FF2B5EF4-FFF2-40B4-BE49-F238E27FC236}">
                    <a16:creationId xmlns:a16="http://schemas.microsoft.com/office/drawing/2014/main" id="{4A8176EF-0B8B-0089-5C8D-252C1AE5209B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54" name="Freeform: Shape 38653">
                  <a:extLst>
                    <a:ext uri="{FF2B5EF4-FFF2-40B4-BE49-F238E27FC236}">
                      <a16:creationId xmlns:a16="http://schemas.microsoft.com/office/drawing/2014/main" id="{C60CB228-FE16-FA8D-5446-6258DB2947F0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5" name="Rectangle 38654">
                  <a:extLst>
                    <a:ext uri="{FF2B5EF4-FFF2-40B4-BE49-F238E27FC236}">
                      <a16:creationId xmlns:a16="http://schemas.microsoft.com/office/drawing/2014/main" id="{38D54304-42AC-0E6D-5D70-A48674405E1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6" name="Freeform: Shape 38655">
                  <a:extLst>
                    <a:ext uri="{FF2B5EF4-FFF2-40B4-BE49-F238E27FC236}">
                      <a16:creationId xmlns:a16="http://schemas.microsoft.com/office/drawing/2014/main" id="{6FDDAA71-4AE8-87EA-43B6-546A615EE41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26" name="Group 38625">
                <a:extLst>
                  <a:ext uri="{FF2B5EF4-FFF2-40B4-BE49-F238E27FC236}">
                    <a16:creationId xmlns:a16="http://schemas.microsoft.com/office/drawing/2014/main" id="{F398FB64-19C0-AFB6-5DB1-93F065A7F8DD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51" name="Freeform: Shape 38650">
                  <a:extLst>
                    <a:ext uri="{FF2B5EF4-FFF2-40B4-BE49-F238E27FC236}">
                      <a16:creationId xmlns:a16="http://schemas.microsoft.com/office/drawing/2014/main" id="{85CF4225-3173-0288-2EBB-E740339E47FC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2" name="Rectangle 38651">
                  <a:extLst>
                    <a:ext uri="{FF2B5EF4-FFF2-40B4-BE49-F238E27FC236}">
                      <a16:creationId xmlns:a16="http://schemas.microsoft.com/office/drawing/2014/main" id="{A87D82AD-070B-0835-61FE-3032BFB24C2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3" name="Freeform: Shape 38652">
                  <a:extLst>
                    <a:ext uri="{FF2B5EF4-FFF2-40B4-BE49-F238E27FC236}">
                      <a16:creationId xmlns:a16="http://schemas.microsoft.com/office/drawing/2014/main" id="{9191F7CA-24B3-2FBE-2D6E-30361C525E8C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27" name="Group 38626">
                <a:extLst>
                  <a:ext uri="{FF2B5EF4-FFF2-40B4-BE49-F238E27FC236}">
                    <a16:creationId xmlns:a16="http://schemas.microsoft.com/office/drawing/2014/main" id="{F49F343C-7E18-07DA-CDC4-BC5CFF4D5AD5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48" name="Freeform: Shape 38647">
                  <a:extLst>
                    <a:ext uri="{FF2B5EF4-FFF2-40B4-BE49-F238E27FC236}">
                      <a16:creationId xmlns:a16="http://schemas.microsoft.com/office/drawing/2014/main" id="{12F6647F-DAAF-317A-AED7-E28454C5C9B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9" name="Rectangle 38648">
                  <a:extLst>
                    <a:ext uri="{FF2B5EF4-FFF2-40B4-BE49-F238E27FC236}">
                      <a16:creationId xmlns:a16="http://schemas.microsoft.com/office/drawing/2014/main" id="{C0FAC8CF-E5D3-2491-8BAF-54BB2AECBB6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50" name="Freeform: Shape 38649">
                  <a:extLst>
                    <a:ext uri="{FF2B5EF4-FFF2-40B4-BE49-F238E27FC236}">
                      <a16:creationId xmlns:a16="http://schemas.microsoft.com/office/drawing/2014/main" id="{AEA6F0F8-D8D8-A6A4-B33D-4F0D7D3504B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28" name="Group 38627">
                <a:extLst>
                  <a:ext uri="{FF2B5EF4-FFF2-40B4-BE49-F238E27FC236}">
                    <a16:creationId xmlns:a16="http://schemas.microsoft.com/office/drawing/2014/main" id="{3B31FD54-26D9-5782-2781-B1459153EE38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45" name="Freeform: Shape 38644">
                  <a:extLst>
                    <a:ext uri="{FF2B5EF4-FFF2-40B4-BE49-F238E27FC236}">
                      <a16:creationId xmlns:a16="http://schemas.microsoft.com/office/drawing/2014/main" id="{1452F138-9A9C-8333-3ECF-97578B936FE8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6" name="Rectangle 38645">
                  <a:extLst>
                    <a:ext uri="{FF2B5EF4-FFF2-40B4-BE49-F238E27FC236}">
                      <a16:creationId xmlns:a16="http://schemas.microsoft.com/office/drawing/2014/main" id="{41A43646-E211-061F-8E20-C40607051E4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7" name="Freeform: Shape 38646">
                  <a:extLst>
                    <a:ext uri="{FF2B5EF4-FFF2-40B4-BE49-F238E27FC236}">
                      <a16:creationId xmlns:a16="http://schemas.microsoft.com/office/drawing/2014/main" id="{A6C6520A-7FFF-DAA3-B673-B54A3BE872E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29" name="Group 38628">
                <a:extLst>
                  <a:ext uri="{FF2B5EF4-FFF2-40B4-BE49-F238E27FC236}">
                    <a16:creationId xmlns:a16="http://schemas.microsoft.com/office/drawing/2014/main" id="{ED62CD83-7F6C-BAB2-95B9-71107C0F577F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42" name="Freeform: Shape 38641">
                  <a:extLst>
                    <a:ext uri="{FF2B5EF4-FFF2-40B4-BE49-F238E27FC236}">
                      <a16:creationId xmlns:a16="http://schemas.microsoft.com/office/drawing/2014/main" id="{1BB0D1AC-0BBA-969D-A510-23594A3E057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3" name="Rectangle 38642">
                  <a:extLst>
                    <a:ext uri="{FF2B5EF4-FFF2-40B4-BE49-F238E27FC236}">
                      <a16:creationId xmlns:a16="http://schemas.microsoft.com/office/drawing/2014/main" id="{51A75607-ED31-9593-6A6D-29BDDB1800B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4" name="Freeform: Shape 38643">
                  <a:extLst>
                    <a:ext uri="{FF2B5EF4-FFF2-40B4-BE49-F238E27FC236}">
                      <a16:creationId xmlns:a16="http://schemas.microsoft.com/office/drawing/2014/main" id="{BDA6DC86-BD64-0369-4306-2058DADA249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30" name="Group 38629">
                <a:extLst>
                  <a:ext uri="{FF2B5EF4-FFF2-40B4-BE49-F238E27FC236}">
                    <a16:creationId xmlns:a16="http://schemas.microsoft.com/office/drawing/2014/main" id="{D029B2CA-22E0-2A68-60BF-29006CC06B6C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39" name="Freeform: Shape 38638">
                  <a:extLst>
                    <a:ext uri="{FF2B5EF4-FFF2-40B4-BE49-F238E27FC236}">
                      <a16:creationId xmlns:a16="http://schemas.microsoft.com/office/drawing/2014/main" id="{D94283E0-FF51-32D1-FF36-C2700B15CB7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0" name="Rectangle 38639">
                  <a:extLst>
                    <a:ext uri="{FF2B5EF4-FFF2-40B4-BE49-F238E27FC236}">
                      <a16:creationId xmlns:a16="http://schemas.microsoft.com/office/drawing/2014/main" id="{1926230C-25D5-F01D-2E56-E1C8F8B15D68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41" name="Freeform: Shape 38640">
                  <a:extLst>
                    <a:ext uri="{FF2B5EF4-FFF2-40B4-BE49-F238E27FC236}">
                      <a16:creationId xmlns:a16="http://schemas.microsoft.com/office/drawing/2014/main" id="{C55C4EB3-DC51-24B6-D801-E57A4AB02A3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31" name="Group 38630">
                <a:extLst>
                  <a:ext uri="{FF2B5EF4-FFF2-40B4-BE49-F238E27FC236}">
                    <a16:creationId xmlns:a16="http://schemas.microsoft.com/office/drawing/2014/main" id="{B37EF0A2-CEFF-2EF9-8EA0-5A8124267CE7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36" name="Freeform: Shape 38635">
                  <a:extLst>
                    <a:ext uri="{FF2B5EF4-FFF2-40B4-BE49-F238E27FC236}">
                      <a16:creationId xmlns:a16="http://schemas.microsoft.com/office/drawing/2014/main" id="{13F82B3D-5026-E1B0-F51B-82F43E1A08BC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37" name="Rectangle 38636">
                  <a:extLst>
                    <a:ext uri="{FF2B5EF4-FFF2-40B4-BE49-F238E27FC236}">
                      <a16:creationId xmlns:a16="http://schemas.microsoft.com/office/drawing/2014/main" id="{8CE47A43-0FF1-9996-C075-945E3D07882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38" name="Freeform: Shape 38637">
                  <a:extLst>
                    <a:ext uri="{FF2B5EF4-FFF2-40B4-BE49-F238E27FC236}">
                      <a16:creationId xmlns:a16="http://schemas.microsoft.com/office/drawing/2014/main" id="{0412D5FF-8B75-7F6B-C894-E4D8C08D3BB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32" name="Group 38631">
                <a:extLst>
                  <a:ext uri="{FF2B5EF4-FFF2-40B4-BE49-F238E27FC236}">
                    <a16:creationId xmlns:a16="http://schemas.microsoft.com/office/drawing/2014/main" id="{0D60E94D-2DC6-EAA1-0413-A5D7EEA3DBEE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33" name="Freeform: Shape 38632">
                  <a:extLst>
                    <a:ext uri="{FF2B5EF4-FFF2-40B4-BE49-F238E27FC236}">
                      <a16:creationId xmlns:a16="http://schemas.microsoft.com/office/drawing/2014/main" id="{60CF1D79-874E-F336-165D-B5FEE51D5230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34" name="Rectangle 38633">
                  <a:extLst>
                    <a:ext uri="{FF2B5EF4-FFF2-40B4-BE49-F238E27FC236}">
                      <a16:creationId xmlns:a16="http://schemas.microsoft.com/office/drawing/2014/main" id="{E305EFEC-913B-8616-5A61-4B73CD9D2133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35" name="Freeform: Shape 38634">
                  <a:extLst>
                    <a:ext uri="{FF2B5EF4-FFF2-40B4-BE49-F238E27FC236}">
                      <a16:creationId xmlns:a16="http://schemas.microsoft.com/office/drawing/2014/main" id="{A1BB5E0B-1868-4536-856F-08C24056BA0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660" name="Group 38659">
              <a:extLst>
                <a:ext uri="{FF2B5EF4-FFF2-40B4-BE49-F238E27FC236}">
                  <a16:creationId xmlns:a16="http://schemas.microsoft.com/office/drawing/2014/main" id="{F2838696-7579-9FA5-26E8-1EC438B0175A}"/>
                </a:ext>
              </a:extLst>
            </p:cNvPr>
            <p:cNvGrpSpPr/>
            <p:nvPr/>
          </p:nvGrpSpPr>
          <p:grpSpPr>
            <a:xfrm>
              <a:off x="2879812" y="2158080"/>
              <a:ext cx="190800" cy="1918992"/>
              <a:chOff x="2411760" y="1510008"/>
              <a:chExt cx="190800" cy="1918992"/>
            </a:xfrm>
          </p:grpSpPr>
          <p:grpSp>
            <p:nvGrpSpPr>
              <p:cNvPr id="38661" name="Group 38660">
                <a:extLst>
                  <a:ext uri="{FF2B5EF4-FFF2-40B4-BE49-F238E27FC236}">
                    <a16:creationId xmlns:a16="http://schemas.microsoft.com/office/drawing/2014/main" id="{0122B74C-9B95-FFB4-234C-66C61A4A12FB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94" name="Freeform: Shape 38693">
                  <a:extLst>
                    <a:ext uri="{FF2B5EF4-FFF2-40B4-BE49-F238E27FC236}">
                      <a16:creationId xmlns:a16="http://schemas.microsoft.com/office/drawing/2014/main" id="{B05E4891-0CB5-0EFD-EFA2-5672ED91540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95" name="Rectangle 38694">
                  <a:extLst>
                    <a:ext uri="{FF2B5EF4-FFF2-40B4-BE49-F238E27FC236}">
                      <a16:creationId xmlns:a16="http://schemas.microsoft.com/office/drawing/2014/main" id="{3FC873B2-6C17-0776-18A2-B9674FED2F8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96" name="Freeform: Shape 38695">
                  <a:extLst>
                    <a:ext uri="{FF2B5EF4-FFF2-40B4-BE49-F238E27FC236}">
                      <a16:creationId xmlns:a16="http://schemas.microsoft.com/office/drawing/2014/main" id="{57ABEAA0-4416-7D83-AEB7-8F47FBC631F8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2" name="Group 38661">
                <a:extLst>
                  <a:ext uri="{FF2B5EF4-FFF2-40B4-BE49-F238E27FC236}">
                    <a16:creationId xmlns:a16="http://schemas.microsoft.com/office/drawing/2014/main" id="{3A735FD7-DCB3-E196-C834-07E9EF0F4E9D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91" name="Freeform: Shape 38690">
                  <a:extLst>
                    <a:ext uri="{FF2B5EF4-FFF2-40B4-BE49-F238E27FC236}">
                      <a16:creationId xmlns:a16="http://schemas.microsoft.com/office/drawing/2014/main" id="{EAB3DA2E-C6BD-C0F1-0C7C-AABFCEF130AA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92" name="Rectangle 38691">
                  <a:extLst>
                    <a:ext uri="{FF2B5EF4-FFF2-40B4-BE49-F238E27FC236}">
                      <a16:creationId xmlns:a16="http://schemas.microsoft.com/office/drawing/2014/main" id="{3F2760D4-C652-C3BD-1A56-7FAFB8B38AA7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93" name="Freeform: Shape 38692">
                  <a:extLst>
                    <a:ext uri="{FF2B5EF4-FFF2-40B4-BE49-F238E27FC236}">
                      <a16:creationId xmlns:a16="http://schemas.microsoft.com/office/drawing/2014/main" id="{5DC5B24A-9E5C-752B-74CE-8B1EC9297DD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3" name="Group 38662">
                <a:extLst>
                  <a:ext uri="{FF2B5EF4-FFF2-40B4-BE49-F238E27FC236}">
                    <a16:creationId xmlns:a16="http://schemas.microsoft.com/office/drawing/2014/main" id="{E2C7BD38-C24B-884B-88FD-F51AA7B86295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88" name="Freeform: Shape 38687">
                  <a:extLst>
                    <a:ext uri="{FF2B5EF4-FFF2-40B4-BE49-F238E27FC236}">
                      <a16:creationId xmlns:a16="http://schemas.microsoft.com/office/drawing/2014/main" id="{36310C15-BB5E-05C2-BC2D-041E57CE9637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9" name="Rectangle 38688">
                  <a:extLst>
                    <a:ext uri="{FF2B5EF4-FFF2-40B4-BE49-F238E27FC236}">
                      <a16:creationId xmlns:a16="http://schemas.microsoft.com/office/drawing/2014/main" id="{857ACFE9-A0D5-A626-B022-64D41B8C7FD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90" name="Freeform: Shape 38689">
                  <a:extLst>
                    <a:ext uri="{FF2B5EF4-FFF2-40B4-BE49-F238E27FC236}">
                      <a16:creationId xmlns:a16="http://schemas.microsoft.com/office/drawing/2014/main" id="{82C742DF-D144-9F93-0335-280CC87905EF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4" name="Group 38663">
                <a:extLst>
                  <a:ext uri="{FF2B5EF4-FFF2-40B4-BE49-F238E27FC236}">
                    <a16:creationId xmlns:a16="http://schemas.microsoft.com/office/drawing/2014/main" id="{2660E84B-6072-2C9A-7FD9-ADAEB8A8A16D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85" name="Freeform: Shape 38684">
                  <a:extLst>
                    <a:ext uri="{FF2B5EF4-FFF2-40B4-BE49-F238E27FC236}">
                      <a16:creationId xmlns:a16="http://schemas.microsoft.com/office/drawing/2014/main" id="{1BC25E8A-EBF7-1758-0085-F7A80096F84B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6" name="Rectangle 38685">
                  <a:extLst>
                    <a:ext uri="{FF2B5EF4-FFF2-40B4-BE49-F238E27FC236}">
                      <a16:creationId xmlns:a16="http://schemas.microsoft.com/office/drawing/2014/main" id="{8D5CE96F-9B36-D452-57BC-A53ED9C1AEE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7" name="Freeform: Shape 38686">
                  <a:extLst>
                    <a:ext uri="{FF2B5EF4-FFF2-40B4-BE49-F238E27FC236}">
                      <a16:creationId xmlns:a16="http://schemas.microsoft.com/office/drawing/2014/main" id="{115BA5F3-4533-1FA1-6C57-45CE91A9D3E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5" name="Group 38664">
                <a:extLst>
                  <a:ext uri="{FF2B5EF4-FFF2-40B4-BE49-F238E27FC236}">
                    <a16:creationId xmlns:a16="http://schemas.microsoft.com/office/drawing/2014/main" id="{369D3570-8988-6D19-C7B6-6F2D7CA424F0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82" name="Freeform: Shape 38681">
                  <a:extLst>
                    <a:ext uri="{FF2B5EF4-FFF2-40B4-BE49-F238E27FC236}">
                      <a16:creationId xmlns:a16="http://schemas.microsoft.com/office/drawing/2014/main" id="{786DEC19-7D46-329B-11C4-96618380A086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3" name="Rectangle 38682">
                  <a:extLst>
                    <a:ext uri="{FF2B5EF4-FFF2-40B4-BE49-F238E27FC236}">
                      <a16:creationId xmlns:a16="http://schemas.microsoft.com/office/drawing/2014/main" id="{9F1353FF-0B99-A9C0-4171-D7958E86B67E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4" name="Freeform: Shape 38683">
                  <a:extLst>
                    <a:ext uri="{FF2B5EF4-FFF2-40B4-BE49-F238E27FC236}">
                      <a16:creationId xmlns:a16="http://schemas.microsoft.com/office/drawing/2014/main" id="{17C4BE73-A685-4426-6F71-971F2B9A2CEB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6" name="Group 38665">
                <a:extLst>
                  <a:ext uri="{FF2B5EF4-FFF2-40B4-BE49-F238E27FC236}">
                    <a16:creationId xmlns:a16="http://schemas.microsoft.com/office/drawing/2014/main" id="{26B4F0CF-709D-8DAD-775D-67ECFAEAE5CA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79" name="Freeform: Shape 38678">
                  <a:extLst>
                    <a:ext uri="{FF2B5EF4-FFF2-40B4-BE49-F238E27FC236}">
                      <a16:creationId xmlns:a16="http://schemas.microsoft.com/office/drawing/2014/main" id="{CB01006D-F923-6FE7-568B-53848631891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0" name="Rectangle 38679">
                  <a:extLst>
                    <a:ext uri="{FF2B5EF4-FFF2-40B4-BE49-F238E27FC236}">
                      <a16:creationId xmlns:a16="http://schemas.microsoft.com/office/drawing/2014/main" id="{B20C9E54-4BFA-E07E-16E1-46095969BAC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81" name="Freeform: Shape 38680">
                  <a:extLst>
                    <a:ext uri="{FF2B5EF4-FFF2-40B4-BE49-F238E27FC236}">
                      <a16:creationId xmlns:a16="http://schemas.microsoft.com/office/drawing/2014/main" id="{41BFAEFC-7F5E-AAE4-6492-EEB0473EE9C2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7" name="Group 38666">
                <a:extLst>
                  <a:ext uri="{FF2B5EF4-FFF2-40B4-BE49-F238E27FC236}">
                    <a16:creationId xmlns:a16="http://schemas.microsoft.com/office/drawing/2014/main" id="{C4878600-BD3D-1834-8F05-A4740B2D809B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76" name="Freeform: Shape 38675">
                  <a:extLst>
                    <a:ext uri="{FF2B5EF4-FFF2-40B4-BE49-F238E27FC236}">
                      <a16:creationId xmlns:a16="http://schemas.microsoft.com/office/drawing/2014/main" id="{BA8CA04E-46E7-C57E-0E2A-595868E596BB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7" name="Rectangle 38676">
                  <a:extLst>
                    <a:ext uri="{FF2B5EF4-FFF2-40B4-BE49-F238E27FC236}">
                      <a16:creationId xmlns:a16="http://schemas.microsoft.com/office/drawing/2014/main" id="{4CEB727A-D768-26E8-F8B7-80764465740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8" name="Freeform: Shape 38677">
                  <a:extLst>
                    <a:ext uri="{FF2B5EF4-FFF2-40B4-BE49-F238E27FC236}">
                      <a16:creationId xmlns:a16="http://schemas.microsoft.com/office/drawing/2014/main" id="{4FB5E6D0-6A79-0A46-F44D-9C978C94BB9A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8" name="Group 38667">
                <a:extLst>
                  <a:ext uri="{FF2B5EF4-FFF2-40B4-BE49-F238E27FC236}">
                    <a16:creationId xmlns:a16="http://schemas.microsoft.com/office/drawing/2014/main" id="{45A4CC8C-1E97-7820-A6EE-3C3FBDEA6197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73" name="Freeform: Shape 38672">
                  <a:extLst>
                    <a:ext uri="{FF2B5EF4-FFF2-40B4-BE49-F238E27FC236}">
                      <a16:creationId xmlns:a16="http://schemas.microsoft.com/office/drawing/2014/main" id="{29706D6B-ED3C-9D69-06D1-34DD8386ABC3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4" name="Rectangle 38673">
                  <a:extLst>
                    <a:ext uri="{FF2B5EF4-FFF2-40B4-BE49-F238E27FC236}">
                      <a16:creationId xmlns:a16="http://schemas.microsoft.com/office/drawing/2014/main" id="{41EC8089-11A0-74EF-1B25-382568D5814E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5" name="Freeform: Shape 38674">
                  <a:extLst>
                    <a:ext uri="{FF2B5EF4-FFF2-40B4-BE49-F238E27FC236}">
                      <a16:creationId xmlns:a16="http://schemas.microsoft.com/office/drawing/2014/main" id="{B220EFD5-347E-0E71-12B8-718FD06C975B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69" name="Group 38668">
                <a:extLst>
                  <a:ext uri="{FF2B5EF4-FFF2-40B4-BE49-F238E27FC236}">
                    <a16:creationId xmlns:a16="http://schemas.microsoft.com/office/drawing/2014/main" id="{DE129857-EE6F-53A0-CCD4-9773F85B0311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670" name="Freeform: Shape 38669">
                  <a:extLst>
                    <a:ext uri="{FF2B5EF4-FFF2-40B4-BE49-F238E27FC236}">
                      <a16:creationId xmlns:a16="http://schemas.microsoft.com/office/drawing/2014/main" id="{790A1884-7E76-38AF-3999-8B0BB75B6038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1" name="Rectangle 38670">
                  <a:extLst>
                    <a:ext uri="{FF2B5EF4-FFF2-40B4-BE49-F238E27FC236}">
                      <a16:creationId xmlns:a16="http://schemas.microsoft.com/office/drawing/2014/main" id="{1CE2DD3E-F021-6006-522D-848870545A75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72" name="Freeform: Shape 38671">
                  <a:extLst>
                    <a:ext uri="{FF2B5EF4-FFF2-40B4-BE49-F238E27FC236}">
                      <a16:creationId xmlns:a16="http://schemas.microsoft.com/office/drawing/2014/main" id="{A1263A83-8816-DC88-F8C8-3338748D387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697" name="Group 38696">
              <a:extLst>
                <a:ext uri="{FF2B5EF4-FFF2-40B4-BE49-F238E27FC236}">
                  <a16:creationId xmlns:a16="http://schemas.microsoft.com/office/drawing/2014/main" id="{0EDF48B8-429D-9505-7F19-D7CAF55BE245}"/>
                </a:ext>
              </a:extLst>
            </p:cNvPr>
            <p:cNvGrpSpPr/>
            <p:nvPr/>
          </p:nvGrpSpPr>
          <p:grpSpPr>
            <a:xfrm>
              <a:off x="2771800" y="2266092"/>
              <a:ext cx="190800" cy="1918992"/>
              <a:chOff x="2411760" y="1510008"/>
              <a:chExt cx="190800" cy="1918992"/>
            </a:xfrm>
          </p:grpSpPr>
          <p:grpSp>
            <p:nvGrpSpPr>
              <p:cNvPr id="38698" name="Group 38697">
                <a:extLst>
                  <a:ext uri="{FF2B5EF4-FFF2-40B4-BE49-F238E27FC236}">
                    <a16:creationId xmlns:a16="http://schemas.microsoft.com/office/drawing/2014/main" id="{20032E92-E1CB-98DD-EC96-E60E99AB9D59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31" name="Freeform: Shape 38730">
                  <a:extLst>
                    <a:ext uri="{FF2B5EF4-FFF2-40B4-BE49-F238E27FC236}">
                      <a16:creationId xmlns:a16="http://schemas.microsoft.com/office/drawing/2014/main" id="{F698B734-EF31-A0A4-E376-3C67C8472BFB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32" name="Rectangle 38731">
                  <a:extLst>
                    <a:ext uri="{FF2B5EF4-FFF2-40B4-BE49-F238E27FC236}">
                      <a16:creationId xmlns:a16="http://schemas.microsoft.com/office/drawing/2014/main" id="{C367698C-7672-7B58-DAAE-EA412EAF3DD4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33" name="Freeform: Shape 38732">
                  <a:extLst>
                    <a:ext uri="{FF2B5EF4-FFF2-40B4-BE49-F238E27FC236}">
                      <a16:creationId xmlns:a16="http://schemas.microsoft.com/office/drawing/2014/main" id="{06D3996F-9289-23EE-210D-E4DFFA903153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699" name="Group 38698">
                <a:extLst>
                  <a:ext uri="{FF2B5EF4-FFF2-40B4-BE49-F238E27FC236}">
                    <a16:creationId xmlns:a16="http://schemas.microsoft.com/office/drawing/2014/main" id="{04B51E2E-0715-81B0-311D-00DD78FCA63A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28" name="Freeform: Shape 38727">
                  <a:extLst>
                    <a:ext uri="{FF2B5EF4-FFF2-40B4-BE49-F238E27FC236}">
                      <a16:creationId xmlns:a16="http://schemas.microsoft.com/office/drawing/2014/main" id="{1DC7D495-8B30-E2CB-571E-95F96489935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9" name="Rectangle 38728">
                  <a:extLst>
                    <a:ext uri="{FF2B5EF4-FFF2-40B4-BE49-F238E27FC236}">
                      <a16:creationId xmlns:a16="http://schemas.microsoft.com/office/drawing/2014/main" id="{FACCF53F-D4BE-10AA-9ECC-B01BEA6BFB2A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30" name="Freeform: Shape 38729">
                  <a:extLst>
                    <a:ext uri="{FF2B5EF4-FFF2-40B4-BE49-F238E27FC236}">
                      <a16:creationId xmlns:a16="http://schemas.microsoft.com/office/drawing/2014/main" id="{976187EA-F4F8-2A1D-CD34-4B3507AE681D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0" name="Group 38699">
                <a:extLst>
                  <a:ext uri="{FF2B5EF4-FFF2-40B4-BE49-F238E27FC236}">
                    <a16:creationId xmlns:a16="http://schemas.microsoft.com/office/drawing/2014/main" id="{199E33AC-A4CB-5860-42B6-469F8240A102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25" name="Freeform: Shape 38724">
                  <a:extLst>
                    <a:ext uri="{FF2B5EF4-FFF2-40B4-BE49-F238E27FC236}">
                      <a16:creationId xmlns:a16="http://schemas.microsoft.com/office/drawing/2014/main" id="{C1C9F442-0EF9-20AE-C017-ADD2BD7C6D1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6" name="Rectangle 38725">
                  <a:extLst>
                    <a:ext uri="{FF2B5EF4-FFF2-40B4-BE49-F238E27FC236}">
                      <a16:creationId xmlns:a16="http://schemas.microsoft.com/office/drawing/2014/main" id="{201AC436-C17D-F1C1-21C4-9A7D894F659A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7" name="Freeform: Shape 38726">
                  <a:extLst>
                    <a:ext uri="{FF2B5EF4-FFF2-40B4-BE49-F238E27FC236}">
                      <a16:creationId xmlns:a16="http://schemas.microsoft.com/office/drawing/2014/main" id="{82CCE1EB-74C8-4BF5-3171-F941ADEDD0F6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1" name="Group 38700">
                <a:extLst>
                  <a:ext uri="{FF2B5EF4-FFF2-40B4-BE49-F238E27FC236}">
                    <a16:creationId xmlns:a16="http://schemas.microsoft.com/office/drawing/2014/main" id="{89E4C1A4-79AB-AD2E-0127-9315EA1E3AE2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22" name="Freeform: Shape 38721">
                  <a:extLst>
                    <a:ext uri="{FF2B5EF4-FFF2-40B4-BE49-F238E27FC236}">
                      <a16:creationId xmlns:a16="http://schemas.microsoft.com/office/drawing/2014/main" id="{C2BEBDF4-93FA-A644-22CD-3CF26D1E0D4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3" name="Rectangle 38722">
                  <a:extLst>
                    <a:ext uri="{FF2B5EF4-FFF2-40B4-BE49-F238E27FC236}">
                      <a16:creationId xmlns:a16="http://schemas.microsoft.com/office/drawing/2014/main" id="{A71DEE95-3A5B-7D8A-6F85-9E2EBB26909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4" name="Freeform: Shape 38723">
                  <a:extLst>
                    <a:ext uri="{FF2B5EF4-FFF2-40B4-BE49-F238E27FC236}">
                      <a16:creationId xmlns:a16="http://schemas.microsoft.com/office/drawing/2014/main" id="{15172F13-7CB1-5E14-8687-D441D7E29FFC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2" name="Group 38701">
                <a:extLst>
                  <a:ext uri="{FF2B5EF4-FFF2-40B4-BE49-F238E27FC236}">
                    <a16:creationId xmlns:a16="http://schemas.microsoft.com/office/drawing/2014/main" id="{75A27B81-C20E-30A3-A449-B18DBEEB6904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19" name="Freeform: Shape 38718">
                  <a:extLst>
                    <a:ext uri="{FF2B5EF4-FFF2-40B4-BE49-F238E27FC236}">
                      <a16:creationId xmlns:a16="http://schemas.microsoft.com/office/drawing/2014/main" id="{7C39D06C-DA09-BA13-1643-23228D7BA51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0" name="Rectangle 38719">
                  <a:extLst>
                    <a:ext uri="{FF2B5EF4-FFF2-40B4-BE49-F238E27FC236}">
                      <a16:creationId xmlns:a16="http://schemas.microsoft.com/office/drawing/2014/main" id="{EDCF381D-3A80-A647-F4FD-74D6D78A800E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21" name="Freeform: Shape 38720">
                  <a:extLst>
                    <a:ext uri="{FF2B5EF4-FFF2-40B4-BE49-F238E27FC236}">
                      <a16:creationId xmlns:a16="http://schemas.microsoft.com/office/drawing/2014/main" id="{B806B449-DA46-4D56-97C2-C92D39A1463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3" name="Group 38702">
                <a:extLst>
                  <a:ext uri="{FF2B5EF4-FFF2-40B4-BE49-F238E27FC236}">
                    <a16:creationId xmlns:a16="http://schemas.microsoft.com/office/drawing/2014/main" id="{7B842913-CEB6-B804-6C60-170F6EDC989E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16" name="Freeform: Shape 38715">
                  <a:extLst>
                    <a:ext uri="{FF2B5EF4-FFF2-40B4-BE49-F238E27FC236}">
                      <a16:creationId xmlns:a16="http://schemas.microsoft.com/office/drawing/2014/main" id="{A636EF57-D50E-6A1B-E7EA-E75C06DD5F78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7" name="Rectangle 38716">
                  <a:extLst>
                    <a:ext uri="{FF2B5EF4-FFF2-40B4-BE49-F238E27FC236}">
                      <a16:creationId xmlns:a16="http://schemas.microsoft.com/office/drawing/2014/main" id="{00A3B33C-345A-1FCE-B66F-56550633B0C7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8" name="Freeform: Shape 38717">
                  <a:extLst>
                    <a:ext uri="{FF2B5EF4-FFF2-40B4-BE49-F238E27FC236}">
                      <a16:creationId xmlns:a16="http://schemas.microsoft.com/office/drawing/2014/main" id="{25705A83-1BB9-4BD4-CB42-607C0272D57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4" name="Group 38703">
                <a:extLst>
                  <a:ext uri="{FF2B5EF4-FFF2-40B4-BE49-F238E27FC236}">
                    <a16:creationId xmlns:a16="http://schemas.microsoft.com/office/drawing/2014/main" id="{0F133F1E-5445-C81E-D7B8-95C7E994DB24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13" name="Freeform: Shape 38712">
                  <a:extLst>
                    <a:ext uri="{FF2B5EF4-FFF2-40B4-BE49-F238E27FC236}">
                      <a16:creationId xmlns:a16="http://schemas.microsoft.com/office/drawing/2014/main" id="{480F31AA-7EB4-61C8-1EC5-844532CB7079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4" name="Rectangle 38713">
                  <a:extLst>
                    <a:ext uri="{FF2B5EF4-FFF2-40B4-BE49-F238E27FC236}">
                      <a16:creationId xmlns:a16="http://schemas.microsoft.com/office/drawing/2014/main" id="{F72355AC-4E55-6A13-A590-8F6C86D1A04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5" name="Freeform: Shape 38714">
                  <a:extLst>
                    <a:ext uri="{FF2B5EF4-FFF2-40B4-BE49-F238E27FC236}">
                      <a16:creationId xmlns:a16="http://schemas.microsoft.com/office/drawing/2014/main" id="{0FA63DF7-9763-8541-627E-C44242EA69E2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5" name="Group 38704">
                <a:extLst>
                  <a:ext uri="{FF2B5EF4-FFF2-40B4-BE49-F238E27FC236}">
                    <a16:creationId xmlns:a16="http://schemas.microsoft.com/office/drawing/2014/main" id="{4BD6A3FF-14A3-9859-13E7-816D74AA5BC0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10" name="Freeform: Shape 38709">
                  <a:extLst>
                    <a:ext uri="{FF2B5EF4-FFF2-40B4-BE49-F238E27FC236}">
                      <a16:creationId xmlns:a16="http://schemas.microsoft.com/office/drawing/2014/main" id="{9D340226-F20B-99BC-9519-A86D4391ED0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1" name="Rectangle 38710">
                  <a:extLst>
                    <a:ext uri="{FF2B5EF4-FFF2-40B4-BE49-F238E27FC236}">
                      <a16:creationId xmlns:a16="http://schemas.microsoft.com/office/drawing/2014/main" id="{847BD06A-BC90-26C0-74FA-F134D61668BE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12" name="Freeform: Shape 38711">
                  <a:extLst>
                    <a:ext uri="{FF2B5EF4-FFF2-40B4-BE49-F238E27FC236}">
                      <a16:creationId xmlns:a16="http://schemas.microsoft.com/office/drawing/2014/main" id="{7102FEF7-22A7-B7C7-DF72-64A252731B5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06" name="Group 38705">
                <a:extLst>
                  <a:ext uri="{FF2B5EF4-FFF2-40B4-BE49-F238E27FC236}">
                    <a16:creationId xmlns:a16="http://schemas.microsoft.com/office/drawing/2014/main" id="{CE297C71-32A8-5DA0-A5B2-5484C21528F7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07" name="Freeform: Shape 38706">
                  <a:extLst>
                    <a:ext uri="{FF2B5EF4-FFF2-40B4-BE49-F238E27FC236}">
                      <a16:creationId xmlns:a16="http://schemas.microsoft.com/office/drawing/2014/main" id="{8F832758-59D7-A834-4945-8F36A673BB6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08" name="Rectangle 38707">
                  <a:extLst>
                    <a:ext uri="{FF2B5EF4-FFF2-40B4-BE49-F238E27FC236}">
                      <a16:creationId xmlns:a16="http://schemas.microsoft.com/office/drawing/2014/main" id="{34949966-BDE4-9E00-6D29-039EE9E108FB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09" name="Freeform: Shape 38708">
                  <a:extLst>
                    <a:ext uri="{FF2B5EF4-FFF2-40B4-BE49-F238E27FC236}">
                      <a16:creationId xmlns:a16="http://schemas.microsoft.com/office/drawing/2014/main" id="{DBEF2F31-96A8-02A5-E330-B9965C45A05E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8734" name="Group 38733">
              <a:extLst>
                <a:ext uri="{FF2B5EF4-FFF2-40B4-BE49-F238E27FC236}">
                  <a16:creationId xmlns:a16="http://schemas.microsoft.com/office/drawing/2014/main" id="{57896DDA-AF59-4C1A-F5ED-C4930115457F}"/>
                </a:ext>
              </a:extLst>
            </p:cNvPr>
            <p:cNvGrpSpPr/>
            <p:nvPr/>
          </p:nvGrpSpPr>
          <p:grpSpPr>
            <a:xfrm>
              <a:off x="2663788" y="2374104"/>
              <a:ext cx="190800" cy="1918992"/>
              <a:chOff x="2411760" y="1510008"/>
              <a:chExt cx="190800" cy="1918992"/>
            </a:xfrm>
          </p:grpSpPr>
          <p:grpSp>
            <p:nvGrpSpPr>
              <p:cNvPr id="38735" name="Group 38734">
                <a:extLst>
                  <a:ext uri="{FF2B5EF4-FFF2-40B4-BE49-F238E27FC236}">
                    <a16:creationId xmlns:a16="http://schemas.microsoft.com/office/drawing/2014/main" id="{6A2538C4-6D16-4FCD-08C3-37C7CDC67422}"/>
                  </a:ext>
                </a:extLst>
              </p:cNvPr>
              <p:cNvGrpSpPr/>
              <p:nvPr/>
            </p:nvGrpSpPr>
            <p:grpSpPr>
              <a:xfrm>
                <a:off x="2411760" y="323820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68" name="Freeform: Shape 38767">
                  <a:extLst>
                    <a:ext uri="{FF2B5EF4-FFF2-40B4-BE49-F238E27FC236}">
                      <a16:creationId xmlns:a16="http://schemas.microsoft.com/office/drawing/2014/main" id="{33302AC1-A03F-030A-67D6-F80FEACD6A6D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9" name="Rectangle 38768">
                  <a:extLst>
                    <a:ext uri="{FF2B5EF4-FFF2-40B4-BE49-F238E27FC236}">
                      <a16:creationId xmlns:a16="http://schemas.microsoft.com/office/drawing/2014/main" id="{AEFFA6AC-7A22-6E50-A7D1-EC8F72EC039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70" name="Freeform: Shape 38769">
                  <a:extLst>
                    <a:ext uri="{FF2B5EF4-FFF2-40B4-BE49-F238E27FC236}">
                      <a16:creationId xmlns:a16="http://schemas.microsoft.com/office/drawing/2014/main" id="{5254E898-6751-467B-D033-3C2067AA1B59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36" name="Group 38735">
                <a:extLst>
                  <a:ext uri="{FF2B5EF4-FFF2-40B4-BE49-F238E27FC236}">
                    <a16:creationId xmlns:a16="http://schemas.microsoft.com/office/drawing/2014/main" id="{6663CC10-C59B-1BE6-16E0-25E5316DB21D}"/>
                  </a:ext>
                </a:extLst>
              </p:cNvPr>
              <p:cNvGrpSpPr/>
              <p:nvPr/>
            </p:nvGrpSpPr>
            <p:grpSpPr>
              <a:xfrm>
                <a:off x="2411760" y="302217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65" name="Freeform: Shape 38764">
                  <a:extLst>
                    <a:ext uri="{FF2B5EF4-FFF2-40B4-BE49-F238E27FC236}">
                      <a16:creationId xmlns:a16="http://schemas.microsoft.com/office/drawing/2014/main" id="{B264768A-E4A2-FBC3-35BA-A71E0556061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6" name="Rectangle 38765">
                  <a:extLst>
                    <a:ext uri="{FF2B5EF4-FFF2-40B4-BE49-F238E27FC236}">
                      <a16:creationId xmlns:a16="http://schemas.microsoft.com/office/drawing/2014/main" id="{36B91309-AE29-3565-35F6-78FF932B4D89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7" name="Freeform: Shape 38766">
                  <a:extLst>
                    <a:ext uri="{FF2B5EF4-FFF2-40B4-BE49-F238E27FC236}">
                      <a16:creationId xmlns:a16="http://schemas.microsoft.com/office/drawing/2014/main" id="{53FAF372-B6FC-236C-ACAB-205EC67D196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37" name="Group 38736">
                <a:extLst>
                  <a:ext uri="{FF2B5EF4-FFF2-40B4-BE49-F238E27FC236}">
                    <a16:creationId xmlns:a16="http://schemas.microsoft.com/office/drawing/2014/main" id="{57761BC8-C4F4-6AB1-5A60-DB165F50FC3C}"/>
                  </a:ext>
                </a:extLst>
              </p:cNvPr>
              <p:cNvGrpSpPr/>
              <p:nvPr/>
            </p:nvGrpSpPr>
            <p:grpSpPr>
              <a:xfrm>
                <a:off x="2411760" y="280615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62" name="Freeform: Shape 38761">
                  <a:extLst>
                    <a:ext uri="{FF2B5EF4-FFF2-40B4-BE49-F238E27FC236}">
                      <a16:creationId xmlns:a16="http://schemas.microsoft.com/office/drawing/2014/main" id="{88C4545D-1C6D-2565-A6C6-5670141FECFF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3" name="Rectangle 38762">
                  <a:extLst>
                    <a:ext uri="{FF2B5EF4-FFF2-40B4-BE49-F238E27FC236}">
                      <a16:creationId xmlns:a16="http://schemas.microsoft.com/office/drawing/2014/main" id="{E7E06092-7832-C183-4B17-6EA7D97B1BEF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4" name="Freeform: Shape 38763">
                  <a:extLst>
                    <a:ext uri="{FF2B5EF4-FFF2-40B4-BE49-F238E27FC236}">
                      <a16:creationId xmlns:a16="http://schemas.microsoft.com/office/drawing/2014/main" id="{ABB9534B-20E4-4FBC-98C4-905A48A9AEE5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38" name="Group 38737">
                <a:extLst>
                  <a:ext uri="{FF2B5EF4-FFF2-40B4-BE49-F238E27FC236}">
                    <a16:creationId xmlns:a16="http://schemas.microsoft.com/office/drawing/2014/main" id="{AE4DA11A-D3C5-DF74-E122-0D7B1A9DCE10}"/>
                  </a:ext>
                </a:extLst>
              </p:cNvPr>
              <p:cNvGrpSpPr/>
              <p:nvPr/>
            </p:nvGrpSpPr>
            <p:grpSpPr>
              <a:xfrm>
                <a:off x="2411760" y="259012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59" name="Freeform: Shape 38758">
                  <a:extLst>
                    <a:ext uri="{FF2B5EF4-FFF2-40B4-BE49-F238E27FC236}">
                      <a16:creationId xmlns:a16="http://schemas.microsoft.com/office/drawing/2014/main" id="{E39EC864-CA60-894C-6DD6-E7526DBA9922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0" name="Rectangle 38759">
                  <a:extLst>
                    <a:ext uri="{FF2B5EF4-FFF2-40B4-BE49-F238E27FC236}">
                      <a16:creationId xmlns:a16="http://schemas.microsoft.com/office/drawing/2014/main" id="{A04FE0E1-4EAE-197B-BCFD-9FB27F85DF1C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61" name="Freeform: Shape 38760">
                  <a:extLst>
                    <a:ext uri="{FF2B5EF4-FFF2-40B4-BE49-F238E27FC236}">
                      <a16:creationId xmlns:a16="http://schemas.microsoft.com/office/drawing/2014/main" id="{8B4FEF64-4110-0A2E-CD39-9F52A8AD54AD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39" name="Group 38738">
                <a:extLst>
                  <a:ext uri="{FF2B5EF4-FFF2-40B4-BE49-F238E27FC236}">
                    <a16:creationId xmlns:a16="http://schemas.microsoft.com/office/drawing/2014/main" id="{3A4FC352-FBED-DCA8-1AA5-096F4F69136D}"/>
                  </a:ext>
                </a:extLst>
              </p:cNvPr>
              <p:cNvGrpSpPr/>
              <p:nvPr/>
            </p:nvGrpSpPr>
            <p:grpSpPr>
              <a:xfrm>
                <a:off x="2411760" y="2374104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56" name="Freeform: Shape 38755">
                  <a:extLst>
                    <a:ext uri="{FF2B5EF4-FFF2-40B4-BE49-F238E27FC236}">
                      <a16:creationId xmlns:a16="http://schemas.microsoft.com/office/drawing/2014/main" id="{9A23B471-3226-6975-14BD-F69A252E2A56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7" name="Rectangle 38756">
                  <a:extLst>
                    <a:ext uri="{FF2B5EF4-FFF2-40B4-BE49-F238E27FC236}">
                      <a16:creationId xmlns:a16="http://schemas.microsoft.com/office/drawing/2014/main" id="{87279952-BCE0-3D66-094C-4688235302A8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8" name="Freeform: Shape 38757">
                  <a:extLst>
                    <a:ext uri="{FF2B5EF4-FFF2-40B4-BE49-F238E27FC236}">
                      <a16:creationId xmlns:a16="http://schemas.microsoft.com/office/drawing/2014/main" id="{51F2E723-2A67-F638-C958-773C55EC9B7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40" name="Group 38739">
                <a:extLst>
                  <a:ext uri="{FF2B5EF4-FFF2-40B4-BE49-F238E27FC236}">
                    <a16:creationId xmlns:a16="http://schemas.microsoft.com/office/drawing/2014/main" id="{254A3289-9442-4781-A935-A4A759A73F11}"/>
                  </a:ext>
                </a:extLst>
              </p:cNvPr>
              <p:cNvGrpSpPr/>
              <p:nvPr/>
            </p:nvGrpSpPr>
            <p:grpSpPr>
              <a:xfrm>
                <a:off x="2411760" y="2158080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53" name="Freeform: Shape 38752">
                  <a:extLst>
                    <a:ext uri="{FF2B5EF4-FFF2-40B4-BE49-F238E27FC236}">
                      <a16:creationId xmlns:a16="http://schemas.microsoft.com/office/drawing/2014/main" id="{95235B96-41D0-BCD5-08DA-A7BE200D51EC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4" name="Rectangle 38753">
                  <a:extLst>
                    <a:ext uri="{FF2B5EF4-FFF2-40B4-BE49-F238E27FC236}">
                      <a16:creationId xmlns:a16="http://schemas.microsoft.com/office/drawing/2014/main" id="{80477CD9-89DA-8C8C-C7AA-98DF5652ED00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5" name="Freeform: Shape 38754">
                  <a:extLst>
                    <a:ext uri="{FF2B5EF4-FFF2-40B4-BE49-F238E27FC236}">
                      <a16:creationId xmlns:a16="http://schemas.microsoft.com/office/drawing/2014/main" id="{B6C5CADB-44B9-3E81-A4B6-AA5CDF6A6820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41" name="Group 38740">
                <a:extLst>
                  <a:ext uri="{FF2B5EF4-FFF2-40B4-BE49-F238E27FC236}">
                    <a16:creationId xmlns:a16="http://schemas.microsoft.com/office/drawing/2014/main" id="{E8C8F10D-7945-0004-6F19-00BE05736E8F}"/>
                  </a:ext>
                </a:extLst>
              </p:cNvPr>
              <p:cNvGrpSpPr/>
              <p:nvPr/>
            </p:nvGrpSpPr>
            <p:grpSpPr>
              <a:xfrm>
                <a:off x="2411760" y="1942056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50" name="Freeform: Shape 38749">
                  <a:extLst>
                    <a:ext uri="{FF2B5EF4-FFF2-40B4-BE49-F238E27FC236}">
                      <a16:creationId xmlns:a16="http://schemas.microsoft.com/office/drawing/2014/main" id="{6518444D-19C4-8181-9211-0EC42C8FBDC5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1" name="Rectangle 38750">
                  <a:extLst>
                    <a:ext uri="{FF2B5EF4-FFF2-40B4-BE49-F238E27FC236}">
                      <a16:creationId xmlns:a16="http://schemas.microsoft.com/office/drawing/2014/main" id="{5CF7923F-55A5-3528-A11B-6500188562F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52" name="Freeform: Shape 38751">
                  <a:extLst>
                    <a:ext uri="{FF2B5EF4-FFF2-40B4-BE49-F238E27FC236}">
                      <a16:creationId xmlns:a16="http://schemas.microsoft.com/office/drawing/2014/main" id="{8A5A2C50-DE12-E7EF-5CAC-21C3E9948E44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42" name="Group 38741">
                <a:extLst>
                  <a:ext uri="{FF2B5EF4-FFF2-40B4-BE49-F238E27FC236}">
                    <a16:creationId xmlns:a16="http://schemas.microsoft.com/office/drawing/2014/main" id="{BBC728B4-6D7A-9FAA-C0E0-56F86D86AD96}"/>
                  </a:ext>
                </a:extLst>
              </p:cNvPr>
              <p:cNvGrpSpPr/>
              <p:nvPr/>
            </p:nvGrpSpPr>
            <p:grpSpPr>
              <a:xfrm>
                <a:off x="2411760" y="1726032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47" name="Freeform: Shape 38746">
                  <a:extLst>
                    <a:ext uri="{FF2B5EF4-FFF2-40B4-BE49-F238E27FC236}">
                      <a16:creationId xmlns:a16="http://schemas.microsoft.com/office/drawing/2014/main" id="{48DED069-DD4C-4BF0-B5B1-52F831CDE971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48" name="Rectangle 38747">
                  <a:extLst>
                    <a:ext uri="{FF2B5EF4-FFF2-40B4-BE49-F238E27FC236}">
                      <a16:creationId xmlns:a16="http://schemas.microsoft.com/office/drawing/2014/main" id="{C187568E-9464-40C9-8666-8075FF130946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49" name="Freeform: Shape 38748">
                  <a:extLst>
                    <a:ext uri="{FF2B5EF4-FFF2-40B4-BE49-F238E27FC236}">
                      <a16:creationId xmlns:a16="http://schemas.microsoft.com/office/drawing/2014/main" id="{5A3638D7-74F9-7B98-5F8B-B94CD6486C2B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743" name="Group 38742">
                <a:extLst>
                  <a:ext uri="{FF2B5EF4-FFF2-40B4-BE49-F238E27FC236}">
                    <a16:creationId xmlns:a16="http://schemas.microsoft.com/office/drawing/2014/main" id="{966B0A37-195C-C1D2-5252-B41F807355DB}"/>
                  </a:ext>
                </a:extLst>
              </p:cNvPr>
              <p:cNvGrpSpPr/>
              <p:nvPr/>
            </p:nvGrpSpPr>
            <p:grpSpPr>
              <a:xfrm>
                <a:off x="2411760" y="1510008"/>
                <a:ext cx="190800" cy="190800"/>
                <a:chOff x="4788000" y="2943000"/>
                <a:chExt cx="1926000" cy="1926000"/>
              </a:xfrm>
            </p:grpSpPr>
            <p:sp>
              <p:nvSpPr>
                <p:cNvPr id="38744" name="Freeform: Shape 38743">
                  <a:extLst>
                    <a:ext uri="{FF2B5EF4-FFF2-40B4-BE49-F238E27FC236}">
                      <a16:creationId xmlns:a16="http://schemas.microsoft.com/office/drawing/2014/main" id="{D8EADF72-E1A9-2947-DDBF-ABF80AC1B05E}"/>
                    </a:ext>
                  </a:extLst>
                </p:cNvPr>
                <p:cNvSpPr/>
                <p:nvPr/>
              </p:nvSpPr>
              <p:spPr>
                <a:xfrm>
                  <a:off x="6228000" y="2943000"/>
                  <a:ext cx="485775" cy="1926000"/>
                </a:xfrm>
                <a:custGeom>
                  <a:avLst/>
                  <a:gdLst>
                    <a:gd name="connsiteX0" fmla="*/ 0 w 485775"/>
                    <a:gd name="connsiteY0" fmla="*/ 485775 h 1928813"/>
                    <a:gd name="connsiteX1" fmla="*/ 2381 w 485775"/>
                    <a:gd name="connsiteY1" fmla="*/ 1928813 h 1928813"/>
                    <a:gd name="connsiteX2" fmla="*/ 485775 w 485775"/>
                    <a:gd name="connsiteY2" fmla="*/ 1445419 h 1928813"/>
                    <a:gd name="connsiteX3" fmla="*/ 485775 w 485775"/>
                    <a:gd name="connsiteY3" fmla="*/ 0 h 1928813"/>
                    <a:gd name="connsiteX4" fmla="*/ 0 w 485775"/>
                    <a:gd name="connsiteY4" fmla="*/ 485775 h 1928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775" h="1928813">
                      <a:moveTo>
                        <a:pt x="0" y="485775"/>
                      </a:moveTo>
                      <a:cubicBezTo>
                        <a:pt x="794" y="966788"/>
                        <a:pt x="1587" y="1447800"/>
                        <a:pt x="2381" y="1928813"/>
                      </a:cubicBezTo>
                      <a:lnTo>
                        <a:pt x="485775" y="1445419"/>
                      </a:lnTo>
                      <a:lnTo>
                        <a:pt x="485775" y="0"/>
                      </a:lnTo>
                      <a:lnTo>
                        <a:pt x="0" y="485775"/>
                      </a:lnTo>
                      <a:close/>
                    </a:path>
                  </a:pathLst>
                </a:custGeom>
                <a:solidFill>
                  <a:srgbClr val="5A8B39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45" name="Rectangle 38744">
                  <a:extLst>
                    <a:ext uri="{FF2B5EF4-FFF2-40B4-BE49-F238E27FC236}">
                      <a16:creationId xmlns:a16="http://schemas.microsoft.com/office/drawing/2014/main" id="{0340401C-386B-DA04-062B-D7B487558FC1}"/>
                    </a:ext>
                  </a:extLst>
                </p:cNvPr>
                <p:cNvSpPr/>
                <p:nvPr/>
              </p:nvSpPr>
              <p:spPr>
                <a:xfrm>
                  <a:off x="4788000" y="3429002"/>
                  <a:ext cx="1439998" cy="1439998"/>
                </a:xfrm>
                <a:prstGeom prst="rect">
                  <a:avLst/>
                </a:prstGeom>
                <a:solidFill>
                  <a:srgbClr val="70AD47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746" name="Freeform: Shape 38745">
                  <a:extLst>
                    <a:ext uri="{FF2B5EF4-FFF2-40B4-BE49-F238E27FC236}">
                      <a16:creationId xmlns:a16="http://schemas.microsoft.com/office/drawing/2014/main" id="{56047BE8-410C-364A-0710-515A6354EA07}"/>
                    </a:ext>
                  </a:extLst>
                </p:cNvPr>
                <p:cNvSpPr/>
                <p:nvPr/>
              </p:nvSpPr>
              <p:spPr>
                <a:xfrm>
                  <a:off x="4788000" y="2943000"/>
                  <a:ext cx="1926000" cy="486000"/>
                </a:xfrm>
                <a:custGeom>
                  <a:avLst/>
                  <a:gdLst>
                    <a:gd name="connsiteX0" fmla="*/ 0 w 1928813"/>
                    <a:gd name="connsiteY0" fmla="*/ 483394 h 483394"/>
                    <a:gd name="connsiteX1" fmla="*/ 1445419 w 1928813"/>
                    <a:gd name="connsiteY1" fmla="*/ 483394 h 483394"/>
                    <a:gd name="connsiteX2" fmla="*/ 1928813 w 1928813"/>
                    <a:gd name="connsiteY2" fmla="*/ 0 h 483394"/>
                    <a:gd name="connsiteX3" fmla="*/ 481013 w 1928813"/>
                    <a:gd name="connsiteY3" fmla="*/ 0 h 483394"/>
                    <a:gd name="connsiteX4" fmla="*/ 0 w 1928813"/>
                    <a:gd name="connsiteY4" fmla="*/ 483394 h 48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3" h="483394">
                      <a:moveTo>
                        <a:pt x="0" y="483394"/>
                      </a:moveTo>
                      <a:lnTo>
                        <a:pt x="1445419" y="483394"/>
                      </a:lnTo>
                      <a:lnTo>
                        <a:pt x="1928813" y="0"/>
                      </a:lnTo>
                      <a:lnTo>
                        <a:pt x="481013" y="0"/>
                      </a:lnTo>
                      <a:lnTo>
                        <a:pt x="0" y="483394"/>
                      </a:lnTo>
                      <a:close/>
                    </a:path>
                  </a:pathLst>
                </a:custGeom>
                <a:solidFill>
                  <a:srgbClr val="8CBD6B"/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0C0F9358-C31D-56A5-6EB7-569083D33C13}"/>
              </a:ext>
            </a:extLst>
          </p:cNvPr>
          <p:cNvGrpSpPr/>
          <p:nvPr/>
        </p:nvGrpSpPr>
        <p:grpSpPr>
          <a:xfrm>
            <a:off x="3851920" y="2086072"/>
            <a:ext cx="1054896" cy="2783088"/>
            <a:chOff x="2411760" y="-74168"/>
            <a:chExt cx="1054896" cy="2783088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840DAFF0-F6B6-5C72-D946-B4729A44825B}"/>
                </a:ext>
              </a:extLst>
            </p:cNvPr>
            <p:cNvGrpSpPr/>
            <p:nvPr/>
          </p:nvGrpSpPr>
          <p:grpSpPr>
            <a:xfrm>
              <a:off x="3275856" y="1654024"/>
              <a:ext cx="190800" cy="190800"/>
              <a:chOff x="4788000" y="2943000"/>
              <a:chExt cx="1926000" cy="192600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D383465A-9744-0A5F-5610-5A197492EB5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63B94FE5-1565-74D1-8AF2-CA57CBD288B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5D9D9E41-D7DF-FC35-E566-89B01F89124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102F4A07-DF2C-6929-3CD2-4394C2BB64F5}"/>
                </a:ext>
              </a:extLst>
            </p:cNvPr>
            <p:cNvGrpSpPr/>
            <p:nvPr/>
          </p:nvGrpSpPr>
          <p:grpSpPr>
            <a:xfrm>
              <a:off x="3167844" y="1762036"/>
              <a:ext cx="190800" cy="190800"/>
              <a:chOff x="4788000" y="2943000"/>
              <a:chExt cx="1926000" cy="1926000"/>
            </a:xfrm>
          </p:grpSpPr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2652AED6-13B9-DBF7-22A2-B3CE5846060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D168BAC7-4582-FE96-1D69-844B05B20E6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F3B319E-E1EF-12B3-2D21-F4BCF4ED902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27F7E93C-E55B-72DD-FDFE-517A048F2E59}"/>
                </a:ext>
              </a:extLst>
            </p:cNvPr>
            <p:cNvGrpSpPr/>
            <p:nvPr/>
          </p:nvGrpSpPr>
          <p:grpSpPr>
            <a:xfrm>
              <a:off x="3059832" y="1870048"/>
              <a:ext cx="190800" cy="190800"/>
              <a:chOff x="4788000" y="2943000"/>
              <a:chExt cx="1926000" cy="1926000"/>
            </a:xfrm>
          </p:grpSpPr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52CC87A2-F2F8-4321-2510-3F650B85D10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61F33BA7-7DCF-F1DE-512B-4F7DAA77668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B5A016B8-071B-CEF5-6B6B-01455281013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14040798-0617-23B4-F720-BEC0970B160B}"/>
                </a:ext>
              </a:extLst>
            </p:cNvPr>
            <p:cNvGrpSpPr/>
            <p:nvPr/>
          </p:nvGrpSpPr>
          <p:grpSpPr>
            <a:xfrm>
              <a:off x="2951820" y="1978060"/>
              <a:ext cx="190800" cy="190800"/>
              <a:chOff x="4788000" y="2943000"/>
              <a:chExt cx="1926000" cy="1926000"/>
            </a:xfrm>
          </p:grpSpPr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46A8406E-B2BB-FE7D-5D4E-C47F4002858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3A5953F2-11CF-C21D-DDCA-E5008B627CB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D22D1CDF-5EA0-103B-0443-01CA7EE5042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C2F85609-4419-6420-8F8B-1407935508B8}"/>
                </a:ext>
              </a:extLst>
            </p:cNvPr>
            <p:cNvGrpSpPr/>
            <p:nvPr/>
          </p:nvGrpSpPr>
          <p:grpSpPr>
            <a:xfrm>
              <a:off x="2843808" y="2086072"/>
              <a:ext cx="190800" cy="190800"/>
              <a:chOff x="4788000" y="2943000"/>
              <a:chExt cx="1926000" cy="1926000"/>
            </a:xfrm>
          </p:grpSpPr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6EE7E771-EE69-84F0-DBC6-E9DE7656614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C31A8354-4588-27B1-3DBF-9F7BC44BAFB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A850C852-F761-3D69-DA50-FBB87A823EE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806C34FA-11F9-128A-C399-74989EDE3B3A}"/>
                </a:ext>
              </a:extLst>
            </p:cNvPr>
            <p:cNvGrpSpPr/>
            <p:nvPr/>
          </p:nvGrpSpPr>
          <p:grpSpPr>
            <a:xfrm>
              <a:off x="2735796" y="2194084"/>
              <a:ext cx="190800" cy="190800"/>
              <a:chOff x="4788000" y="2943000"/>
              <a:chExt cx="1926000" cy="1926000"/>
            </a:xfrm>
          </p:grpSpPr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00BCE31F-7106-1F81-497E-00AEBA6E927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75176246-5A04-243B-C390-5E2F944513D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B75F87B3-16E0-BFBD-75FE-1A28E748D9E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80932802-3682-436E-1DE7-A76046FB03C2}"/>
                </a:ext>
              </a:extLst>
            </p:cNvPr>
            <p:cNvGrpSpPr/>
            <p:nvPr/>
          </p:nvGrpSpPr>
          <p:grpSpPr>
            <a:xfrm>
              <a:off x="2627784" y="2302096"/>
              <a:ext cx="190800" cy="190800"/>
              <a:chOff x="4788000" y="2943000"/>
              <a:chExt cx="1926000" cy="1926000"/>
            </a:xfrm>
          </p:grpSpPr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F4C4CE4-5D45-DEA5-6A5B-97C6FA3BC49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B60102CA-47C3-9519-3D40-90428F64F34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66B804F1-B06E-BB0E-9C59-3C71D0ADF94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1AC0D0F2-D2CC-5C69-8656-789A46BF80C7}"/>
                </a:ext>
              </a:extLst>
            </p:cNvPr>
            <p:cNvGrpSpPr/>
            <p:nvPr/>
          </p:nvGrpSpPr>
          <p:grpSpPr>
            <a:xfrm>
              <a:off x="2519772" y="2410108"/>
              <a:ext cx="190800" cy="190800"/>
              <a:chOff x="4788000" y="2943000"/>
              <a:chExt cx="1926000" cy="1926000"/>
            </a:xfrm>
          </p:grpSpPr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B99D7CC2-0F5D-2B22-71C0-BC9434F1032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EAE1814F-3E16-AADA-B04D-0829CA222CB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607F5518-5F9D-A16E-0F88-D1DE8AFFD7E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985B812F-0D07-7D82-8191-47ECA6B2D030}"/>
                </a:ext>
              </a:extLst>
            </p:cNvPr>
            <p:cNvGrpSpPr/>
            <p:nvPr/>
          </p:nvGrpSpPr>
          <p:grpSpPr>
            <a:xfrm>
              <a:off x="2411760" y="2518120"/>
              <a:ext cx="190800" cy="190800"/>
              <a:chOff x="4788000" y="2943000"/>
              <a:chExt cx="1926000" cy="1926000"/>
            </a:xfrm>
          </p:grpSpPr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F3146CAD-13B8-9098-C032-340621D89D5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8F66BA52-535E-C97F-509B-F6181944F8D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0043F586-0547-4FE8-F50C-72ECB153359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6083D8D2-3D2D-C87D-869C-D740AD6FDB8E}"/>
                </a:ext>
              </a:extLst>
            </p:cNvPr>
            <p:cNvGrpSpPr/>
            <p:nvPr/>
          </p:nvGrpSpPr>
          <p:grpSpPr>
            <a:xfrm>
              <a:off x="3275856" y="1438000"/>
              <a:ext cx="190800" cy="190800"/>
              <a:chOff x="4788000" y="2943000"/>
              <a:chExt cx="1926000" cy="1926000"/>
            </a:xfrm>
          </p:grpSpPr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5CA81869-217B-02B7-FF76-F1B03581FDB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Rectangle 997">
                <a:extLst>
                  <a:ext uri="{FF2B5EF4-FFF2-40B4-BE49-F238E27FC236}">
                    <a16:creationId xmlns:a16="http://schemas.microsoft.com/office/drawing/2014/main" id="{BAB1EDB8-D066-7591-5738-42F474CCB8B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76C51D97-3C31-D44A-4227-50645103D72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3ABAA2E6-DFD1-775E-CB5E-CAAD5C5E144F}"/>
                </a:ext>
              </a:extLst>
            </p:cNvPr>
            <p:cNvGrpSpPr/>
            <p:nvPr/>
          </p:nvGrpSpPr>
          <p:grpSpPr>
            <a:xfrm>
              <a:off x="3167844" y="1546012"/>
              <a:ext cx="190800" cy="190800"/>
              <a:chOff x="4788000" y="2943000"/>
              <a:chExt cx="1926000" cy="1926000"/>
            </a:xfrm>
          </p:grpSpPr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9912CEB6-2524-C9BF-870A-ABB7228B81B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AD205FAC-942F-5428-5049-5FD1C01389AB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5AAF30A-E6CD-7F06-576A-2BF00E4CBB6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EC71FAD7-C267-92E0-9C2A-AC23CB325D58}"/>
                </a:ext>
              </a:extLst>
            </p:cNvPr>
            <p:cNvGrpSpPr/>
            <p:nvPr/>
          </p:nvGrpSpPr>
          <p:grpSpPr>
            <a:xfrm>
              <a:off x="3059832" y="1654024"/>
              <a:ext cx="190800" cy="190800"/>
              <a:chOff x="4788000" y="2943000"/>
              <a:chExt cx="1926000" cy="1926000"/>
            </a:xfrm>
          </p:grpSpPr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4F2F2AAF-CDFB-8B37-1BEA-2DBAACAAF63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C2D44A9B-B09F-154A-D3DB-37DB76FEC53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AF3DE843-4C26-E48E-26C8-AF38121542E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5" name="Group 714">
              <a:extLst>
                <a:ext uri="{FF2B5EF4-FFF2-40B4-BE49-F238E27FC236}">
                  <a16:creationId xmlns:a16="http://schemas.microsoft.com/office/drawing/2014/main" id="{7D5AFB6D-CBFB-5257-1CEF-4F40C627598C}"/>
                </a:ext>
              </a:extLst>
            </p:cNvPr>
            <p:cNvGrpSpPr/>
            <p:nvPr/>
          </p:nvGrpSpPr>
          <p:grpSpPr>
            <a:xfrm>
              <a:off x="2951820" y="1762036"/>
              <a:ext cx="190800" cy="190800"/>
              <a:chOff x="4788000" y="2943000"/>
              <a:chExt cx="1926000" cy="1926000"/>
            </a:xfrm>
          </p:grpSpPr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E7F206C0-39A3-12AE-39A9-08572F90139A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C700928B-6569-8663-03A9-3AF833B4A11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C3C08EBB-DFCA-C284-1C5D-94C7F466A61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FAE5E6A6-9706-C548-13C2-7428137686DA}"/>
                </a:ext>
              </a:extLst>
            </p:cNvPr>
            <p:cNvGrpSpPr/>
            <p:nvPr/>
          </p:nvGrpSpPr>
          <p:grpSpPr>
            <a:xfrm>
              <a:off x="2843808" y="1870048"/>
              <a:ext cx="190800" cy="190800"/>
              <a:chOff x="4788000" y="2943000"/>
              <a:chExt cx="1926000" cy="1926000"/>
            </a:xfrm>
          </p:grpSpPr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667E652D-D892-0F02-5F2A-C07BBB1598A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29AAD52D-45D3-B055-D4A8-B05633DE798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C7A4ACFD-FE89-6A36-FBFC-FFF62F24EE2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D082D256-EAB1-36A5-E233-06AB50BA6FFB}"/>
                </a:ext>
              </a:extLst>
            </p:cNvPr>
            <p:cNvGrpSpPr/>
            <p:nvPr/>
          </p:nvGrpSpPr>
          <p:grpSpPr>
            <a:xfrm>
              <a:off x="2735796" y="1978060"/>
              <a:ext cx="190800" cy="190800"/>
              <a:chOff x="4788000" y="2943000"/>
              <a:chExt cx="1926000" cy="1926000"/>
            </a:xfrm>
          </p:grpSpPr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2134BB5F-8472-3BFF-BE8B-7E016F2304D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DBECE889-2508-BBFA-219D-05B31364E4E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8E32346A-85D2-8D2D-1B02-4841F6D92E2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id="{71F0BBA7-7CA4-3BAA-E557-FC0C3A82907F}"/>
                </a:ext>
              </a:extLst>
            </p:cNvPr>
            <p:cNvGrpSpPr/>
            <p:nvPr/>
          </p:nvGrpSpPr>
          <p:grpSpPr>
            <a:xfrm>
              <a:off x="2627784" y="2086072"/>
              <a:ext cx="190800" cy="190800"/>
              <a:chOff x="4788000" y="2943000"/>
              <a:chExt cx="1926000" cy="1926000"/>
            </a:xfrm>
          </p:grpSpPr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A533249D-D61E-3570-7389-8F67EA3128B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D6DFAB46-5AB6-EFAD-9678-8FA4E54C44E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79C5E8D7-56DE-9154-CD72-8BB295F24E3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7DF15EC9-FB45-1C8F-1AAC-7725EE746215}"/>
                </a:ext>
              </a:extLst>
            </p:cNvPr>
            <p:cNvGrpSpPr/>
            <p:nvPr/>
          </p:nvGrpSpPr>
          <p:grpSpPr>
            <a:xfrm>
              <a:off x="2519772" y="2194084"/>
              <a:ext cx="190800" cy="190800"/>
              <a:chOff x="4788000" y="2943000"/>
              <a:chExt cx="1926000" cy="1926000"/>
            </a:xfrm>
          </p:grpSpPr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030BAAB9-B0A8-4886-C191-996A7427AF3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ED7C13CA-C604-E2B9-C28D-3FF0B217D78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C9E0CCC9-25F1-17D7-8BB4-DE2853ED037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934A8771-4090-A943-97E3-28720E5B07AD}"/>
                </a:ext>
              </a:extLst>
            </p:cNvPr>
            <p:cNvGrpSpPr/>
            <p:nvPr/>
          </p:nvGrpSpPr>
          <p:grpSpPr>
            <a:xfrm>
              <a:off x="2411760" y="2302096"/>
              <a:ext cx="190800" cy="190800"/>
              <a:chOff x="4788000" y="2943000"/>
              <a:chExt cx="1926000" cy="1926000"/>
            </a:xfrm>
          </p:grpSpPr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F5011BC9-FF22-0598-132E-C47336231A2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Rectangle 973">
                <a:extLst>
                  <a:ext uri="{FF2B5EF4-FFF2-40B4-BE49-F238E27FC236}">
                    <a16:creationId xmlns:a16="http://schemas.microsoft.com/office/drawing/2014/main" id="{625E315C-5A62-500E-4848-8AA24BB24E4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CF8A7CAB-136E-5820-18D6-EA39383439B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DA6882B5-4952-171D-201C-551D7FECCAFE}"/>
                </a:ext>
              </a:extLst>
            </p:cNvPr>
            <p:cNvGrpSpPr/>
            <p:nvPr/>
          </p:nvGrpSpPr>
          <p:grpSpPr>
            <a:xfrm>
              <a:off x="3275856" y="1221976"/>
              <a:ext cx="190800" cy="190800"/>
              <a:chOff x="4788000" y="2943000"/>
              <a:chExt cx="1926000" cy="1926000"/>
            </a:xfrm>
          </p:grpSpPr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3390940-B973-EEA7-F41F-1D7B1A44B97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1BD7B5B2-A5EB-5B3A-8ECF-F5E5BFC3160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E91CEBD9-555D-163D-38E2-DE76B7F5AE0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2F6D92D2-3EE6-0005-3133-B22FFE3546E7}"/>
                </a:ext>
              </a:extLst>
            </p:cNvPr>
            <p:cNvGrpSpPr/>
            <p:nvPr/>
          </p:nvGrpSpPr>
          <p:grpSpPr>
            <a:xfrm>
              <a:off x="3167844" y="1329988"/>
              <a:ext cx="190800" cy="190800"/>
              <a:chOff x="4788000" y="2943000"/>
              <a:chExt cx="1926000" cy="1926000"/>
            </a:xfrm>
          </p:grpSpPr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C99F859D-DE28-FA2B-EA1B-6C29C17B92A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FA0063C7-C70F-6575-9EEC-A1458EA9E9D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438A561C-5F74-B065-8689-8846A0EDCE9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993D305A-187B-B44B-D2D9-E05121A3F8E1}"/>
                </a:ext>
              </a:extLst>
            </p:cNvPr>
            <p:cNvGrpSpPr/>
            <p:nvPr/>
          </p:nvGrpSpPr>
          <p:grpSpPr>
            <a:xfrm>
              <a:off x="3059832" y="1438000"/>
              <a:ext cx="190800" cy="190800"/>
              <a:chOff x="4788000" y="2943000"/>
              <a:chExt cx="1926000" cy="1926000"/>
            </a:xfrm>
          </p:grpSpPr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72280D14-9C35-54D0-D0E6-36EE38671673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Rectangle 964">
                <a:extLst>
                  <a:ext uri="{FF2B5EF4-FFF2-40B4-BE49-F238E27FC236}">
                    <a16:creationId xmlns:a16="http://schemas.microsoft.com/office/drawing/2014/main" id="{21835D68-24EE-658D-266A-30F1A44E3DF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92EC14C9-E1E4-C1DF-294B-53739BD9D68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B6BF0B55-F375-D254-59FE-F247DC69DA2C}"/>
                </a:ext>
              </a:extLst>
            </p:cNvPr>
            <p:cNvGrpSpPr/>
            <p:nvPr/>
          </p:nvGrpSpPr>
          <p:grpSpPr>
            <a:xfrm>
              <a:off x="2951820" y="1546012"/>
              <a:ext cx="190800" cy="190800"/>
              <a:chOff x="4788000" y="2943000"/>
              <a:chExt cx="1926000" cy="1926000"/>
            </a:xfrm>
          </p:grpSpPr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BF8E1A4A-C07C-0088-F8FD-B0C7C46D0E4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Rectangle 961">
                <a:extLst>
                  <a:ext uri="{FF2B5EF4-FFF2-40B4-BE49-F238E27FC236}">
                    <a16:creationId xmlns:a16="http://schemas.microsoft.com/office/drawing/2014/main" id="{EF132DF4-F035-99C3-A2D6-924CCC5B686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89AD81E7-9080-E6F1-0DA3-B7DC45609CD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5FAABBE0-FB74-F34B-75F6-57A52C08D88C}"/>
                </a:ext>
              </a:extLst>
            </p:cNvPr>
            <p:cNvGrpSpPr/>
            <p:nvPr/>
          </p:nvGrpSpPr>
          <p:grpSpPr>
            <a:xfrm>
              <a:off x="2843808" y="1654024"/>
              <a:ext cx="190800" cy="190800"/>
              <a:chOff x="4788000" y="2943000"/>
              <a:chExt cx="1926000" cy="1926000"/>
            </a:xfrm>
          </p:grpSpPr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45A635C-A049-DDB2-86E7-F5DE2969A2C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Rectangle 958">
                <a:extLst>
                  <a:ext uri="{FF2B5EF4-FFF2-40B4-BE49-F238E27FC236}">
                    <a16:creationId xmlns:a16="http://schemas.microsoft.com/office/drawing/2014/main" id="{E714EEBE-DF33-E972-0E5A-96C24678765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52D4CC26-4BB8-0271-B515-A4AA933554A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3EE4E73C-1602-54AC-A1C9-EDD6FB94AFB7}"/>
                </a:ext>
              </a:extLst>
            </p:cNvPr>
            <p:cNvGrpSpPr/>
            <p:nvPr/>
          </p:nvGrpSpPr>
          <p:grpSpPr>
            <a:xfrm>
              <a:off x="2735796" y="1762036"/>
              <a:ext cx="190800" cy="190800"/>
              <a:chOff x="4788000" y="2943000"/>
              <a:chExt cx="1926000" cy="1926000"/>
            </a:xfrm>
          </p:grpSpPr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1FFCEFCB-0B57-968B-BEC4-519777CFEB3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0A76450F-D88D-1285-F757-5D1AB6966EF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83D63343-CFE6-1D82-FB9F-8005CC2193E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D549C0DE-4E3E-5788-5B83-21B09B259A91}"/>
                </a:ext>
              </a:extLst>
            </p:cNvPr>
            <p:cNvGrpSpPr/>
            <p:nvPr/>
          </p:nvGrpSpPr>
          <p:grpSpPr>
            <a:xfrm>
              <a:off x="2627784" y="1870048"/>
              <a:ext cx="190800" cy="190800"/>
              <a:chOff x="4788000" y="2943000"/>
              <a:chExt cx="1926000" cy="1926000"/>
            </a:xfrm>
          </p:grpSpPr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4C8B866-98CB-79B1-E645-D8B53A1E0B2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E8C28F5A-0C37-835F-C3F6-7B80D6732C2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3BAFCF03-010D-FF28-F948-A47E56DF81C9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3068F0F1-49FE-70E0-90C4-639AF683F683}"/>
                </a:ext>
              </a:extLst>
            </p:cNvPr>
            <p:cNvGrpSpPr/>
            <p:nvPr/>
          </p:nvGrpSpPr>
          <p:grpSpPr>
            <a:xfrm>
              <a:off x="2519772" y="1978060"/>
              <a:ext cx="190800" cy="190800"/>
              <a:chOff x="4788000" y="2943000"/>
              <a:chExt cx="1926000" cy="1926000"/>
            </a:xfrm>
          </p:grpSpPr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CB50C54F-D6F7-55E0-187F-A1B426AC2DE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4996D944-17A5-D07B-C830-F001263D8D8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31ACB23D-4F6B-A350-15E8-19889C69343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10D26649-B8A9-B6F9-81FB-11CDD757D606}"/>
                </a:ext>
              </a:extLst>
            </p:cNvPr>
            <p:cNvGrpSpPr/>
            <p:nvPr/>
          </p:nvGrpSpPr>
          <p:grpSpPr>
            <a:xfrm>
              <a:off x="2411760" y="2086072"/>
              <a:ext cx="190800" cy="190800"/>
              <a:chOff x="4788000" y="2943000"/>
              <a:chExt cx="1926000" cy="1926000"/>
            </a:xfrm>
          </p:grpSpPr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A27547E0-4F01-4ED7-B771-6D65B4C42E5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22DE48E3-A9E5-8E47-6F91-7C679AA7DC5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A321611F-5363-BF33-21C1-7C7CBB07AC0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F3D4574E-D760-5E85-A3E3-E2A27023A79F}"/>
                </a:ext>
              </a:extLst>
            </p:cNvPr>
            <p:cNvGrpSpPr/>
            <p:nvPr/>
          </p:nvGrpSpPr>
          <p:grpSpPr>
            <a:xfrm>
              <a:off x="3275856" y="1005952"/>
              <a:ext cx="190800" cy="190800"/>
              <a:chOff x="4788000" y="2943000"/>
              <a:chExt cx="1926000" cy="1926000"/>
            </a:xfrm>
          </p:grpSpPr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DBF20A51-A7EF-952B-D3D0-1E69E695F76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4A50AA7C-E1D2-077D-01E4-3217E3005FB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3A8112F4-AAE7-D0B3-5666-95BAABB83F5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F055C184-E93D-185E-B7C3-EC4CEA9546A0}"/>
                </a:ext>
              </a:extLst>
            </p:cNvPr>
            <p:cNvGrpSpPr/>
            <p:nvPr/>
          </p:nvGrpSpPr>
          <p:grpSpPr>
            <a:xfrm>
              <a:off x="3167844" y="1113964"/>
              <a:ext cx="190800" cy="190800"/>
              <a:chOff x="4788000" y="2943000"/>
              <a:chExt cx="1926000" cy="1926000"/>
            </a:xfrm>
          </p:grpSpPr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8EEB76A0-A9B4-EA10-B212-005F915AD25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C1599E59-86CF-7C5F-67C1-39A5EFBE92E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0502D244-142B-D942-C2EC-82849E1A4B1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648BAE89-F46D-6165-416D-F84B91439D96}"/>
                </a:ext>
              </a:extLst>
            </p:cNvPr>
            <p:cNvGrpSpPr/>
            <p:nvPr/>
          </p:nvGrpSpPr>
          <p:grpSpPr>
            <a:xfrm>
              <a:off x="3059832" y="1221976"/>
              <a:ext cx="190800" cy="190800"/>
              <a:chOff x="4788000" y="2943000"/>
              <a:chExt cx="1926000" cy="1926000"/>
            </a:xfrm>
          </p:grpSpPr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5AC41954-6103-B208-6E22-E6CF82EAC13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8522ADE-8124-81F5-A3BE-7D541CD695B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280B651A-D0CE-5DF1-0E88-26426A58367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116E3B40-6ADD-6BFC-8D73-D2C63F344F61}"/>
                </a:ext>
              </a:extLst>
            </p:cNvPr>
            <p:cNvGrpSpPr/>
            <p:nvPr/>
          </p:nvGrpSpPr>
          <p:grpSpPr>
            <a:xfrm>
              <a:off x="2951820" y="1329988"/>
              <a:ext cx="190800" cy="190800"/>
              <a:chOff x="4788000" y="2943000"/>
              <a:chExt cx="1926000" cy="1926000"/>
            </a:xfrm>
          </p:grpSpPr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B62AF9C2-9820-9B88-9BD1-38B8EEB58AC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14AABAE1-E4B3-AC91-8776-4E6E0B172C2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6B395FA1-2BCD-2160-630B-F6A2F9640AB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C12307EA-BFB4-9B82-22F7-BFFF09D0EB4C}"/>
                </a:ext>
              </a:extLst>
            </p:cNvPr>
            <p:cNvGrpSpPr/>
            <p:nvPr/>
          </p:nvGrpSpPr>
          <p:grpSpPr>
            <a:xfrm>
              <a:off x="2843808" y="1438000"/>
              <a:ext cx="190800" cy="190800"/>
              <a:chOff x="4788000" y="2943000"/>
              <a:chExt cx="1926000" cy="1926000"/>
            </a:xfrm>
          </p:grpSpPr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996E6D1A-2A82-4A65-E5B3-5FB95CE70FE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2730141-1C84-7AAC-F50F-74387E0196F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75C527A3-AE91-E12D-3CFC-B7C82F42C60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2B94D204-ADA1-6DE0-39E7-08F5D18C1715}"/>
                </a:ext>
              </a:extLst>
            </p:cNvPr>
            <p:cNvGrpSpPr/>
            <p:nvPr/>
          </p:nvGrpSpPr>
          <p:grpSpPr>
            <a:xfrm>
              <a:off x="2735796" y="1546012"/>
              <a:ext cx="190800" cy="190800"/>
              <a:chOff x="4788000" y="2943000"/>
              <a:chExt cx="1926000" cy="1926000"/>
            </a:xfrm>
          </p:grpSpPr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F0FDC8B2-9B04-F2CD-A2C9-9EB7DA670AA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6C37A19F-1894-6BF0-73A3-4025738DB33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93469C1C-EADD-F14C-60BD-AAB512C1B73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28D7266C-64EC-E4AE-ED43-42C1878B5DFB}"/>
                </a:ext>
              </a:extLst>
            </p:cNvPr>
            <p:cNvGrpSpPr/>
            <p:nvPr/>
          </p:nvGrpSpPr>
          <p:grpSpPr>
            <a:xfrm>
              <a:off x="2627784" y="1654024"/>
              <a:ext cx="190800" cy="190800"/>
              <a:chOff x="4788000" y="2943000"/>
              <a:chExt cx="1926000" cy="1926000"/>
            </a:xfrm>
          </p:grpSpPr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EC5FE538-D98F-B680-45BF-33FE12A1C6E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EE8E997-C02E-8594-C011-FBC882A7DEC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AAB778BE-6B34-D827-1645-13946028F2C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000B790E-0D48-37BC-FD94-47A11CF94EB5}"/>
                </a:ext>
              </a:extLst>
            </p:cNvPr>
            <p:cNvGrpSpPr/>
            <p:nvPr/>
          </p:nvGrpSpPr>
          <p:grpSpPr>
            <a:xfrm>
              <a:off x="2519772" y="1762036"/>
              <a:ext cx="190800" cy="190800"/>
              <a:chOff x="4788000" y="2943000"/>
              <a:chExt cx="1926000" cy="1926000"/>
            </a:xfrm>
          </p:grpSpPr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3C40244-F11E-F935-F128-F7A29FFAC14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AFE75E50-E219-8B48-7685-41BF0A72B69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CAB88F79-9E94-B73F-D04D-0CA2E41E185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92DE86FF-AAF8-20A3-82C6-C37D36D5C386}"/>
                </a:ext>
              </a:extLst>
            </p:cNvPr>
            <p:cNvGrpSpPr/>
            <p:nvPr/>
          </p:nvGrpSpPr>
          <p:grpSpPr>
            <a:xfrm>
              <a:off x="2411760" y="1870048"/>
              <a:ext cx="190800" cy="190800"/>
              <a:chOff x="4788000" y="2943000"/>
              <a:chExt cx="1926000" cy="1926000"/>
            </a:xfrm>
          </p:grpSpPr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6DE70069-B727-5B20-7DB5-D3E9A014059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EA7BF3D-39F8-C5BF-061C-F956F91F0B4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C25DA142-31D7-3B6A-CFF7-0B31EA10B6D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03126929-9CB6-CCA2-E86D-DB314AE20958}"/>
                </a:ext>
              </a:extLst>
            </p:cNvPr>
            <p:cNvGrpSpPr/>
            <p:nvPr/>
          </p:nvGrpSpPr>
          <p:grpSpPr>
            <a:xfrm>
              <a:off x="3275856" y="789928"/>
              <a:ext cx="190800" cy="190800"/>
              <a:chOff x="4788000" y="2943000"/>
              <a:chExt cx="1926000" cy="1926000"/>
            </a:xfrm>
          </p:grpSpPr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74140951-2054-28EE-4944-8C36886D618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DAACAFC0-4176-359E-35A8-80ABC4D552A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5026E30F-74F9-D44B-C066-810A63EBB817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8DD2E828-C8EC-1C55-4E95-D47FCB27E5BC}"/>
                </a:ext>
              </a:extLst>
            </p:cNvPr>
            <p:cNvGrpSpPr/>
            <p:nvPr/>
          </p:nvGrpSpPr>
          <p:grpSpPr>
            <a:xfrm>
              <a:off x="3167844" y="897940"/>
              <a:ext cx="190800" cy="190800"/>
              <a:chOff x="4788000" y="2943000"/>
              <a:chExt cx="1926000" cy="1926000"/>
            </a:xfrm>
          </p:grpSpPr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9A1EC990-7CBB-D91D-502D-5F59514A20F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003578A8-2D76-CEC6-379C-EF8D2BC7355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DD1E8E17-CA5D-359E-6CEB-A9FD3B1BF86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1" name="Group 740">
              <a:extLst>
                <a:ext uri="{FF2B5EF4-FFF2-40B4-BE49-F238E27FC236}">
                  <a16:creationId xmlns:a16="http://schemas.microsoft.com/office/drawing/2014/main" id="{4F3255D9-5B29-7289-BC92-BA20C2640C8D}"/>
                </a:ext>
              </a:extLst>
            </p:cNvPr>
            <p:cNvGrpSpPr/>
            <p:nvPr/>
          </p:nvGrpSpPr>
          <p:grpSpPr>
            <a:xfrm>
              <a:off x="3059832" y="1005952"/>
              <a:ext cx="190800" cy="190800"/>
              <a:chOff x="4788000" y="2943000"/>
              <a:chExt cx="1926000" cy="1926000"/>
            </a:xfrm>
          </p:grpSpPr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94FF0F72-C450-EA53-84CF-37066EB2C4F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67C894DF-C0A3-D459-DE05-9E5B1A7C83F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CE716988-F234-07B1-F11B-4CB0FE82B5F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5BF6EDE7-6DF3-74FA-9EDD-A058D8562438}"/>
                </a:ext>
              </a:extLst>
            </p:cNvPr>
            <p:cNvGrpSpPr/>
            <p:nvPr/>
          </p:nvGrpSpPr>
          <p:grpSpPr>
            <a:xfrm>
              <a:off x="2951820" y="1113964"/>
              <a:ext cx="190800" cy="190800"/>
              <a:chOff x="4788000" y="2943000"/>
              <a:chExt cx="1926000" cy="1926000"/>
            </a:xfrm>
          </p:grpSpPr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4757EFF8-3BC2-A807-9F81-E0D6BDAAB4F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675519AD-497A-E5B8-169D-A01D0CFB267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0427249F-045A-C14C-2FFC-3A873AED0E9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id="{22B62584-A05D-F651-1CB0-452E87CD6A71}"/>
                </a:ext>
              </a:extLst>
            </p:cNvPr>
            <p:cNvGrpSpPr/>
            <p:nvPr/>
          </p:nvGrpSpPr>
          <p:grpSpPr>
            <a:xfrm>
              <a:off x="2843808" y="1221976"/>
              <a:ext cx="190800" cy="190800"/>
              <a:chOff x="4788000" y="2943000"/>
              <a:chExt cx="1926000" cy="1926000"/>
            </a:xfrm>
          </p:grpSpPr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F1437999-BCD3-1126-14F6-D32BB5F209C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01A026BE-0C50-1D18-AA8D-18AF9F6A761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A7B0A65-688C-6434-0C0D-DBAD4B29E58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5BC4BE52-30FA-FEB1-4907-1ED7AF16EA05}"/>
                </a:ext>
              </a:extLst>
            </p:cNvPr>
            <p:cNvGrpSpPr/>
            <p:nvPr/>
          </p:nvGrpSpPr>
          <p:grpSpPr>
            <a:xfrm>
              <a:off x="2735796" y="1329988"/>
              <a:ext cx="190800" cy="190800"/>
              <a:chOff x="4788000" y="2943000"/>
              <a:chExt cx="1926000" cy="1926000"/>
            </a:xfrm>
          </p:grpSpPr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0103AB28-3123-75CC-DAC2-5BCF91ACA90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C9F61845-9F59-AAE3-116B-ADE0A6CF3A7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64E6EB7A-E9B7-9DF0-DE00-B4F2093E36D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5" name="Group 744">
              <a:extLst>
                <a:ext uri="{FF2B5EF4-FFF2-40B4-BE49-F238E27FC236}">
                  <a16:creationId xmlns:a16="http://schemas.microsoft.com/office/drawing/2014/main" id="{2E77B52A-0DF8-9B9F-2AEE-E401015DEB55}"/>
                </a:ext>
              </a:extLst>
            </p:cNvPr>
            <p:cNvGrpSpPr/>
            <p:nvPr/>
          </p:nvGrpSpPr>
          <p:grpSpPr>
            <a:xfrm>
              <a:off x="2627784" y="1438000"/>
              <a:ext cx="190800" cy="190800"/>
              <a:chOff x="4788000" y="2943000"/>
              <a:chExt cx="1926000" cy="1926000"/>
            </a:xfrm>
          </p:grpSpPr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B70FE07-25C0-6F1D-F598-A0362709422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3A76B9FB-AFD7-4868-D871-6887B9CE2AD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86475F0B-E96D-A925-528F-A883426BAED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52AF895A-53D2-C777-CE81-86BA2FFC9364}"/>
                </a:ext>
              </a:extLst>
            </p:cNvPr>
            <p:cNvGrpSpPr/>
            <p:nvPr/>
          </p:nvGrpSpPr>
          <p:grpSpPr>
            <a:xfrm>
              <a:off x="2519772" y="1546012"/>
              <a:ext cx="190800" cy="190800"/>
              <a:chOff x="4788000" y="2943000"/>
              <a:chExt cx="1926000" cy="1926000"/>
            </a:xfrm>
          </p:grpSpPr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F46D9FFE-4322-F61A-D807-6E569664CB6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8338DCB7-816C-B9AA-E2CD-19C345F687B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EADC7E4E-7D43-B7AA-FA31-4C203592D4B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D5DDE0D1-6AAE-DF51-9442-1969CD57ACFF}"/>
                </a:ext>
              </a:extLst>
            </p:cNvPr>
            <p:cNvGrpSpPr/>
            <p:nvPr/>
          </p:nvGrpSpPr>
          <p:grpSpPr>
            <a:xfrm>
              <a:off x="2411760" y="1654024"/>
              <a:ext cx="190800" cy="190800"/>
              <a:chOff x="4788000" y="2943000"/>
              <a:chExt cx="1926000" cy="1926000"/>
            </a:xfrm>
          </p:grpSpPr>
          <p:sp>
            <p:nvSpPr>
              <p:cNvPr id="892" name="Freeform: Shape 891">
                <a:extLst>
                  <a:ext uri="{FF2B5EF4-FFF2-40B4-BE49-F238E27FC236}">
                    <a16:creationId xmlns:a16="http://schemas.microsoft.com/office/drawing/2014/main" id="{ED6C94B9-5982-58AA-6610-73172626468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E310E755-A05D-C908-3FE3-5151D0FAB6B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65068ED5-1757-B8BC-C658-C594CB4522B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1391295C-CC9A-B33B-A8E9-7B8D8AA2D49D}"/>
                </a:ext>
              </a:extLst>
            </p:cNvPr>
            <p:cNvGrpSpPr/>
            <p:nvPr/>
          </p:nvGrpSpPr>
          <p:grpSpPr>
            <a:xfrm>
              <a:off x="3275856" y="573904"/>
              <a:ext cx="190800" cy="190800"/>
              <a:chOff x="4788000" y="2943000"/>
              <a:chExt cx="1926000" cy="1926000"/>
            </a:xfrm>
          </p:grpSpPr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C23AD653-41E7-FCE4-9B3D-6700F7CF44A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76E3419D-9CE8-0F22-6FD0-7C5E0E33206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1" name="Freeform: Shape 890">
                <a:extLst>
                  <a:ext uri="{FF2B5EF4-FFF2-40B4-BE49-F238E27FC236}">
                    <a16:creationId xmlns:a16="http://schemas.microsoft.com/office/drawing/2014/main" id="{14EABF36-C108-EC98-803C-8645F9033C4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6CC08B1E-951D-B0AD-BB3D-A6D076BBD023}"/>
                </a:ext>
              </a:extLst>
            </p:cNvPr>
            <p:cNvGrpSpPr/>
            <p:nvPr/>
          </p:nvGrpSpPr>
          <p:grpSpPr>
            <a:xfrm>
              <a:off x="3167844" y="681916"/>
              <a:ext cx="190800" cy="190800"/>
              <a:chOff x="4788000" y="2943000"/>
              <a:chExt cx="1926000" cy="1926000"/>
            </a:xfrm>
          </p:grpSpPr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8C89CBD2-B713-13DA-D42C-5D3715616EA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7AA4D6B4-D205-41E7-1B93-7C9D8AF5D2A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F5153975-4820-7AB9-1ED7-7E4319FCB59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F366805D-1896-BC85-1BCC-F0B5943EADC6}"/>
                </a:ext>
              </a:extLst>
            </p:cNvPr>
            <p:cNvGrpSpPr/>
            <p:nvPr/>
          </p:nvGrpSpPr>
          <p:grpSpPr>
            <a:xfrm>
              <a:off x="3059832" y="789928"/>
              <a:ext cx="190800" cy="190800"/>
              <a:chOff x="4788000" y="2943000"/>
              <a:chExt cx="1926000" cy="1926000"/>
            </a:xfrm>
          </p:grpSpPr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6CF8202E-78A6-FA98-4319-37CFC671BA1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3D91C51D-BDC3-8AC8-621D-F670F18A62F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4625E9A2-D810-2D4E-8C9B-58C574C33DC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1" name="Group 750">
              <a:extLst>
                <a:ext uri="{FF2B5EF4-FFF2-40B4-BE49-F238E27FC236}">
                  <a16:creationId xmlns:a16="http://schemas.microsoft.com/office/drawing/2014/main" id="{56A32AA0-663F-F9A0-FF45-1F7C128F2DE2}"/>
                </a:ext>
              </a:extLst>
            </p:cNvPr>
            <p:cNvGrpSpPr/>
            <p:nvPr/>
          </p:nvGrpSpPr>
          <p:grpSpPr>
            <a:xfrm>
              <a:off x="2951820" y="897940"/>
              <a:ext cx="190800" cy="190800"/>
              <a:chOff x="4788000" y="2943000"/>
              <a:chExt cx="1926000" cy="1926000"/>
            </a:xfrm>
          </p:grpSpPr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F68AD95-44DE-4872-1B65-C268A5B6E0E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4E56C7F7-8A08-7D2D-3865-044CB65C36D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909796E4-C66C-3F63-033F-1CC2BAF2D27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4340C67C-91E7-2160-229A-BE5D598E787D}"/>
                </a:ext>
              </a:extLst>
            </p:cNvPr>
            <p:cNvGrpSpPr/>
            <p:nvPr/>
          </p:nvGrpSpPr>
          <p:grpSpPr>
            <a:xfrm>
              <a:off x="2843808" y="1005952"/>
              <a:ext cx="190800" cy="190800"/>
              <a:chOff x="4788000" y="2943000"/>
              <a:chExt cx="1926000" cy="1926000"/>
            </a:xfrm>
          </p:grpSpPr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13EBABDC-80AD-6CCB-C747-3DEB85C3149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ACFB7A07-4F86-844F-679D-929D91F979E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DA2A6B0A-3EE4-8BB2-E2B2-8BA6CF41E9B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50089E9D-38F0-1CB5-1345-2B265C66D52C}"/>
                </a:ext>
              </a:extLst>
            </p:cNvPr>
            <p:cNvGrpSpPr/>
            <p:nvPr/>
          </p:nvGrpSpPr>
          <p:grpSpPr>
            <a:xfrm>
              <a:off x="2735796" y="1113964"/>
              <a:ext cx="190800" cy="190800"/>
              <a:chOff x="4788000" y="2943000"/>
              <a:chExt cx="1926000" cy="1926000"/>
            </a:xfrm>
          </p:grpSpPr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1BDCCB2E-66EB-A2EE-F6AE-E01B2E2AD0E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3D8B5C17-B71D-4B14-4FE8-EC814DD9148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ACCEF028-4F5E-05BC-A18D-6B0B8317947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AE84C1A6-546C-F83D-CD68-EC4F33F3F6D4}"/>
                </a:ext>
              </a:extLst>
            </p:cNvPr>
            <p:cNvGrpSpPr/>
            <p:nvPr/>
          </p:nvGrpSpPr>
          <p:grpSpPr>
            <a:xfrm>
              <a:off x="2627784" y="1221976"/>
              <a:ext cx="190800" cy="190800"/>
              <a:chOff x="4788000" y="2943000"/>
              <a:chExt cx="1926000" cy="1926000"/>
            </a:xfrm>
          </p:grpSpPr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5A47DD5F-172F-AEB8-8E51-F037F073FA3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0E7E3DE5-B878-68A0-AF75-26782E8121B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E1E94422-FACA-2ABA-DE02-BD5452AADE4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6BB2C21F-0D79-7A8D-B1CE-B7A7FFF4072F}"/>
                </a:ext>
              </a:extLst>
            </p:cNvPr>
            <p:cNvGrpSpPr/>
            <p:nvPr/>
          </p:nvGrpSpPr>
          <p:grpSpPr>
            <a:xfrm>
              <a:off x="2519772" y="1329988"/>
              <a:ext cx="190800" cy="190800"/>
              <a:chOff x="4788000" y="2943000"/>
              <a:chExt cx="1926000" cy="1926000"/>
            </a:xfrm>
          </p:grpSpPr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438AC396-B78C-0FA8-3CDD-0BDD51F5ABB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87BC2490-189D-6A2F-459F-674214612C90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4E0EEF2C-E778-D2DD-B132-E67CF1791CF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4BC78F7B-48E9-F480-57D0-9A8EFB84DB95}"/>
                </a:ext>
              </a:extLst>
            </p:cNvPr>
            <p:cNvGrpSpPr/>
            <p:nvPr/>
          </p:nvGrpSpPr>
          <p:grpSpPr>
            <a:xfrm>
              <a:off x="2411760" y="1438000"/>
              <a:ext cx="190800" cy="190800"/>
              <a:chOff x="4788000" y="2943000"/>
              <a:chExt cx="1926000" cy="1926000"/>
            </a:xfrm>
          </p:grpSpPr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97BC985F-0C9E-2BEF-B660-3C83D18CA072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6" name="Rectangle 865">
                <a:extLst>
                  <a:ext uri="{FF2B5EF4-FFF2-40B4-BE49-F238E27FC236}">
                    <a16:creationId xmlns:a16="http://schemas.microsoft.com/office/drawing/2014/main" id="{531764C6-212B-6885-214D-F49F2BBF5FA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A82DB7B1-CEDF-2E26-B9F8-494487039F1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1A63DE94-67B9-DB1B-B721-AD7E24B1D882}"/>
                </a:ext>
              </a:extLst>
            </p:cNvPr>
            <p:cNvGrpSpPr/>
            <p:nvPr/>
          </p:nvGrpSpPr>
          <p:grpSpPr>
            <a:xfrm>
              <a:off x="3275856" y="357880"/>
              <a:ext cx="190800" cy="190800"/>
              <a:chOff x="4788000" y="2943000"/>
              <a:chExt cx="1926000" cy="1926000"/>
            </a:xfrm>
          </p:grpSpPr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64E870DB-BF99-EBC7-9E3D-F91266A0192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32E22510-8A40-2EAD-5DE5-C68A1287E90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1D1CC313-A9D2-A5AC-B7AE-099E80F20B3E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D46BEBF8-85CC-CF1B-806C-A5E5168AB0A8}"/>
                </a:ext>
              </a:extLst>
            </p:cNvPr>
            <p:cNvGrpSpPr/>
            <p:nvPr/>
          </p:nvGrpSpPr>
          <p:grpSpPr>
            <a:xfrm>
              <a:off x="3167844" y="465892"/>
              <a:ext cx="190800" cy="190800"/>
              <a:chOff x="4788000" y="2943000"/>
              <a:chExt cx="1926000" cy="1926000"/>
            </a:xfrm>
          </p:grpSpPr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EC978D42-962E-7A9D-3A59-F63219C94C5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A2CAFF7F-5379-A23C-BEE8-05EDA8C9198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6B19FF24-E900-578A-C0F5-33B6133E846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59" name="Group 758">
              <a:extLst>
                <a:ext uri="{FF2B5EF4-FFF2-40B4-BE49-F238E27FC236}">
                  <a16:creationId xmlns:a16="http://schemas.microsoft.com/office/drawing/2014/main" id="{76945C70-52CF-BBB7-11D1-ED5895021BE5}"/>
                </a:ext>
              </a:extLst>
            </p:cNvPr>
            <p:cNvGrpSpPr/>
            <p:nvPr/>
          </p:nvGrpSpPr>
          <p:grpSpPr>
            <a:xfrm>
              <a:off x="3059832" y="573904"/>
              <a:ext cx="190800" cy="190800"/>
              <a:chOff x="4788000" y="2943000"/>
              <a:chExt cx="1926000" cy="1926000"/>
            </a:xfrm>
          </p:grpSpPr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33AC660B-54D6-EEA6-40BE-881E60F56B94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24CE0002-4FBC-646D-7F63-1E067A34B83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2D57BAEA-6A1D-B75F-8BB4-084D05FFDC5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956C50D8-C23F-8B4D-513F-B2CED3DB5A58}"/>
                </a:ext>
              </a:extLst>
            </p:cNvPr>
            <p:cNvGrpSpPr/>
            <p:nvPr/>
          </p:nvGrpSpPr>
          <p:grpSpPr>
            <a:xfrm>
              <a:off x="2951820" y="681916"/>
              <a:ext cx="190800" cy="190800"/>
              <a:chOff x="4788000" y="2943000"/>
              <a:chExt cx="1926000" cy="1926000"/>
            </a:xfrm>
          </p:grpSpPr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55649C55-FF4F-63B7-D5AC-295FC8FDD83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EB8499BA-7395-51DC-9392-AF6624BA7C8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D9331923-EAF8-AAE7-EC68-A851EEC0284C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059A128A-337D-B819-C769-09E46A3F6F85}"/>
                </a:ext>
              </a:extLst>
            </p:cNvPr>
            <p:cNvGrpSpPr/>
            <p:nvPr/>
          </p:nvGrpSpPr>
          <p:grpSpPr>
            <a:xfrm>
              <a:off x="2843808" y="789928"/>
              <a:ext cx="190800" cy="190800"/>
              <a:chOff x="4788000" y="2943000"/>
              <a:chExt cx="1926000" cy="1926000"/>
            </a:xfrm>
          </p:grpSpPr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07AE7014-0A2F-424D-38A8-5CD63706635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64F6AE82-5943-03E7-48C1-2AFB10BE52C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C30A0EB9-8797-4507-E453-532FE9A51EB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A89A0FD6-ED92-6AF3-DCD7-B8F02CF7C882}"/>
                </a:ext>
              </a:extLst>
            </p:cNvPr>
            <p:cNvGrpSpPr/>
            <p:nvPr/>
          </p:nvGrpSpPr>
          <p:grpSpPr>
            <a:xfrm>
              <a:off x="2735796" y="897940"/>
              <a:ext cx="190800" cy="190800"/>
              <a:chOff x="4788000" y="2943000"/>
              <a:chExt cx="1926000" cy="1926000"/>
            </a:xfrm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86BB013F-3771-EAC5-24CB-B7CAAFA1C82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D93697F9-B732-22AA-D629-91ED38C1E9CB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CCFFB73-4F77-BB69-D10C-3D2AA185654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F724F60B-ED72-B382-9F07-C92736B8BE8A}"/>
                </a:ext>
              </a:extLst>
            </p:cNvPr>
            <p:cNvGrpSpPr/>
            <p:nvPr/>
          </p:nvGrpSpPr>
          <p:grpSpPr>
            <a:xfrm>
              <a:off x="2627784" y="1005952"/>
              <a:ext cx="190800" cy="190800"/>
              <a:chOff x="4788000" y="2943000"/>
              <a:chExt cx="1926000" cy="1926000"/>
            </a:xfrm>
          </p:grpSpPr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92189A0E-BB36-D75B-C973-2BFD152F68D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F0F04322-D900-72B4-F84B-0FBF21F2286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61B44B0D-94C3-CD72-4A9B-E4C56EF2D21B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C33C93C6-DB2A-8091-475E-44F4C1C1E8CE}"/>
                </a:ext>
              </a:extLst>
            </p:cNvPr>
            <p:cNvGrpSpPr/>
            <p:nvPr/>
          </p:nvGrpSpPr>
          <p:grpSpPr>
            <a:xfrm>
              <a:off x="2519772" y="1113964"/>
              <a:ext cx="190800" cy="190800"/>
              <a:chOff x="4788000" y="2943000"/>
              <a:chExt cx="1926000" cy="1926000"/>
            </a:xfrm>
          </p:grpSpPr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8A079557-B0B6-99D3-B884-67B41119C74B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B131BB89-4988-3392-65C2-6DBCACDE8477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CB1A78DF-87EE-D1A9-BACF-7BB0C28B2DB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C28107AB-B5F1-8A78-A6AD-C73D7A72D428}"/>
                </a:ext>
              </a:extLst>
            </p:cNvPr>
            <p:cNvGrpSpPr/>
            <p:nvPr/>
          </p:nvGrpSpPr>
          <p:grpSpPr>
            <a:xfrm>
              <a:off x="2411760" y="1221976"/>
              <a:ext cx="190800" cy="190800"/>
              <a:chOff x="4788000" y="2943000"/>
              <a:chExt cx="1926000" cy="1926000"/>
            </a:xfrm>
          </p:grpSpPr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F9BCF5BA-D944-3506-8EF0-D4F9CCD1EF19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270B1F3F-B5A2-5149-F109-37365E1751C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E2FA5C2A-8950-1951-5A1C-D15484EE5B8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7BF6DF8B-46FF-A4AF-2344-C9DDDE53CD26}"/>
                </a:ext>
              </a:extLst>
            </p:cNvPr>
            <p:cNvGrpSpPr/>
            <p:nvPr/>
          </p:nvGrpSpPr>
          <p:grpSpPr>
            <a:xfrm>
              <a:off x="3275856" y="141856"/>
              <a:ext cx="190800" cy="190800"/>
              <a:chOff x="4788000" y="2943000"/>
              <a:chExt cx="1926000" cy="1926000"/>
            </a:xfrm>
          </p:grpSpPr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0C2A951A-71DA-8E56-D7C1-771CBAC74FA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92A71B3-C6F0-C891-6B53-7ECED098A1A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4FD3440B-FA7A-6253-A652-05D3B2B5CC4D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88668FA7-9539-2A79-E16C-42C131571E67}"/>
                </a:ext>
              </a:extLst>
            </p:cNvPr>
            <p:cNvGrpSpPr/>
            <p:nvPr/>
          </p:nvGrpSpPr>
          <p:grpSpPr>
            <a:xfrm>
              <a:off x="3167844" y="249868"/>
              <a:ext cx="190800" cy="190800"/>
              <a:chOff x="4788000" y="2943000"/>
              <a:chExt cx="1926000" cy="1926000"/>
            </a:xfrm>
          </p:grpSpPr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EC986882-D9D3-9A2A-28CE-613E2D73D1E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3" name="Rectangle 832">
                <a:extLst>
                  <a:ext uri="{FF2B5EF4-FFF2-40B4-BE49-F238E27FC236}">
                    <a16:creationId xmlns:a16="http://schemas.microsoft.com/office/drawing/2014/main" id="{3EC5336A-221A-E548-C9FD-00895BD0543E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9ECD7817-8039-1EE5-D35D-FCE9E940957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7265FFE0-E25D-820A-0E81-3BEB418C0F1B}"/>
                </a:ext>
              </a:extLst>
            </p:cNvPr>
            <p:cNvGrpSpPr/>
            <p:nvPr/>
          </p:nvGrpSpPr>
          <p:grpSpPr>
            <a:xfrm>
              <a:off x="3059832" y="357880"/>
              <a:ext cx="190800" cy="190800"/>
              <a:chOff x="4788000" y="2943000"/>
              <a:chExt cx="1926000" cy="19260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07F20BD-0428-2347-CBA2-1445BD9E43B0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3DEC484A-CA0F-D4D4-DBF0-1245B5B0690B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30852CDE-779C-9974-DDF4-875374E77EE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C9D516E7-69C9-AB9F-98DF-2BFFED6D3A38}"/>
                </a:ext>
              </a:extLst>
            </p:cNvPr>
            <p:cNvGrpSpPr/>
            <p:nvPr/>
          </p:nvGrpSpPr>
          <p:grpSpPr>
            <a:xfrm>
              <a:off x="2951820" y="465892"/>
              <a:ext cx="190800" cy="190800"/>
              <a:chOff x="4788000" y="2943000"/>
              <a:chExt cx="1926000" cy="1926000"/>
            </a:xfrm>
          </p:grpSpPr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D50A904E-9B6D-6466-2A6A-3906559B5077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AD1451BB-B06C-089B-2A90-DA0F0F637023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1991CF43-24CC-82FB-0428-E0BD23561A8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262590DA-8EDE-CE1A-52C0-351499DAFAED}"/>
                </a:ext>
              </a:extLst>
            </p:cNvPr>
            <p:cNvGrpSpPr/>
            <p:nvPr/>
          </p:nvGrpSpPr>
          <p:grpSpPr>
            <a:xfrm>
              <a:off x="2843808" y="573904"/>
              <a:ext cx="190800" cy="190800"/>
              <a:chOff x="4788000" y="2943000"/>
              <a:chExt cx="1926000" cy="1926000"/>
            </a:xfrm>
          </p:grpSpPr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7C577D90-5018-978B-C214-DC87CD1A71FE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E6C0B4FA-1D4D-8EA8-9D37-9C688EC1E0DF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45B413DB-747A-5D27-2185-524986606292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39F62D46-3731-1B91-3CCA-C816B36F7B50}"/>
                </a:ext>
              </a:extLst>
            </p:cNvPr>
            <p:cNvGrpSpPr/>
            <p:nvPr/>
          </p:nvGrpSpPr>
          <p:grpSpPr>
            <a:xfrm>
              <a:off x="2735796" y="681916"/>
              <a:ext cx="190800" cy="190800"/>
              <a:chOff x="4788000" y="2943000"/>
              <a:chExt cx="1926000" cy="1926000"/>
            </a:xfrm>
          </p:grpSpPr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7A9668C4-BFF6-8117-DB04-593E8DB5301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Rectangle 820">
                <a:extLst>
                  <a:ext uri="{FF2B5EF4-FFF2-40B4-BE49-F238E27FC236}">
                    <a16:creationId xmlns:a16="http://schemas.microsoft.com/office/drawing/2014/main" id="{9A9904E9-DD47-C0BC-62F2-80DBD9B7E435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D4CCD225-FC03-2BB6-E555-3952D19C6C3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3FCD28A8-D001-94DE-E570-B488041D465F}"/>
                </a:ext>
              </a:extLst>
            </p:cNvPr>
            <p:cNvGrpSpPr/>
            <p:nvPr/>
          </p:nvGrpSpPr>
          <p:grpSpPr>
            <a:xfrm>
              <a:off x="2627784" y="789928"/>
              <a:ext cx="190800" cy="190800"/>
              <a:chOff x="4788000" y="2943000"/>
              <a:chExt cx="1926000" cy="1926000"/>
            </a:xfrm>
          </p:grpSpPr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0BBF77E9-E683-6140-C961-BA0CBC80C7D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Rectangle 817">
                <a:extLst>
                  <a:ext uri="{FF2B5EF4-FFF2-40B4-BE49-F238E27FC236}">
                    <a16:creationId xmlns:a16="http://schemas.microsoft.com/office/drawing/2014/main" id="{EA5F1D49-74ED-348F-7A14-47AB8FD53B49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18D4A2F1-E126-4052-D57A-A1D85F487E45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727A7487-1006-5D4F-37CB-12F0D21D79A9}"/>
                </a:ext>
              </a:extLst>
            </p:cNvPr>
            <p:cNvGrpSpPr/>
            <p:nvPr/>
          </p:nvGrpSpPr>
          <p:grpSpPr>
            <a:xfrm>
              <a:off x="2519772" y="897940"/>
              <a:ext cx="190800" cy="190800"/>
              <a:chOff x="4788000" y="2943000"/>
              <a:chExt cx="1926000" cy="1926000"/>
            </a:xfrm>
          </p:grpSpPr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F262C816-7B54-990D-559E-92A5B5251FE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Rectangle 814">
                <a:extLst>
                  <a:ext uri="{FF2B5EF4-FFF2-40B4-BE49-F238E27FC236}">
                    <a16:creationId xmlns:a16="http://schemas.microsoft.com/office/drawing/2014/main" id="{1D5BEBE9-C9B5-E44E-0320-1309595571D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C6C4D0D5-F370-D0AD-324B-9566A497277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453E6B52-1716-2FDA-DF2C-81FB454934A4}"/>
                </a:ext>
              </a:extLst>
            </p:cNvPr>
            <p:cNvGrpSpPr/>
            <p:nvPr/>
          </p:nvGrpSpPr>
          <p:grpSpPr>
            <a:xfrm>
              <a:off x="2411760" y="1005952"/>
              <a:ext cx="190800" cy="190800"/>
              <a:chOff x="4788000" y="2943000"/>
              <a:chExt cx="1926000" cy="1926000"/>
            </a:xfrm>
          </p:grpSpPr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B7395B09-4DD1-B1B4-B5E4-9615098AE2A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Rectangle 811">
                <a:extLst>
                  <a:ext uri="{FF2B5EF4-FFF2-40B4-BE49-F238E27FC236}">
                    <a16:creationId xmlns:a16="http://schemas.microsoft.com/office/drawing/2014/main" id="{EDE42181-F2B5-765E-7788-0BF56E94913B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DF03F792-4716-2DC3-C1CD-938816B113A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95781AF6-98CD-86AA-92C2-85BA385ABC43}"/>
                </a:ext>
              </a:extLst>
            </p:cNvPr>
            <p:cNvGrpSpPr/>
            <p:nvPr/>
          </p:nvGrpSpPr>
          <p:grpSpPr>
            <a:xfrm>
              <a:off x="3275856" y="-74168"/>
              <a:ext cx="190800" cy="190800"/>
              <a:chOff x="4788000" y="2943000"/>
              <a:chExt cx="1926000" cy="1926000"/>
            </a:xfrm>
          </p:grpSpPr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29B4C5A7-2456-BC01-6079-2D9806CBECA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CE957AA7-F6D8-39EC-AB38-0CAE4C16F286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E5F4A401-A69A-BCB9-1A33-834A36325CCF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5FAC935C-0708-FEB7-11A5-8CF5C1696F08}"/>
                </a:ext>
              </a:extLst>
            </p:cNvPr>
            <p:cNvGrpSpPr/>
            <p:nvPr/>
          </p:nvGrpSpPr>
          <p:grpSpPr>
            <a:xfrm>
              <a:off x="3167844" y="33844"/>
              <a:ext cx="190800" cy="190800"/>
              <a:chOff x="4788000" y="2943000"/>
              <a:chExt cx="1926000" cy="1926000"/>
            </a:xfrm>
          </p:grpSpPr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ABD524C9-E453-A2C0-FB6E-BC007B9D97C1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DB3F9EFC-498D-9E03-C35B-CB494B2E6C08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0CE14B96-E3E4-20FA-54BE-027D562DADEA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1E26A2C1-EE14-A0C9-03F2-A6044451FBEB}"/>
                </a:ext>
              </a:extLst>
            </p:cNvPr>
            <p:cNvGrpSpPr/>
            <p:nvPr/>
          </p:nvGrpSpPr>
          <p:grpSpPr>
            <a:xfrm>
              <a:off x="3059832" y="141856"/>
              <a:ext cx="190800" cy="190800"/>
              <a:chOff x="4788000" y="2943000"/>
              <a:chExt cx="1926000" cy="1926000"/>
            </a:xfrm>
          </p:grpSpPr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973C37B4-2667-6EE8-6067-627D1E35F04C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464CC57E-2527-71CC-9D58-2F6B52ED5EE2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184D0357-162E-66A2-9505-0578748DDC13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5DF3CC9C-6CDE-5946-98D6-DDBA74D32330}"/>
                </a:ext>
              </a:extLst>
            </p:cNvPr>
            <p:cNvGrpSpPr/>
            <p:nvPr/>
          </p:nvGrpSpPr>
          <p:grpSpPr>
            <a:xfrm>
              <a:off x="2951820" y="249868"/>
              <a:ext cx="190800" cy="190800"/>
              <a:chOff x="4788000" y="2943000"/>
              <a:chExt cx="1926000" cy="1926000"/>
            </a:xfrm>
          </p:grpSpPr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F2B0DCB-E859-493B-06DC-ABAFF502D245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Rectangle 799">
                <a:extLst>
                  <a:ext uri="{FF2B5EF4-FFF2-40B4-BE49-F238E27FC236}">
                    <a16:creationId xmlns:a16="http://schemas.microsoft.com/office/drawing/2014/main" id="{E2706FBC-14C5-4700-336B-A480B7A86B0C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E438C072-2D21-B348-2582-44361A59FCA0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B12C7F86-D240-8D36-8B24-2A252B72286F}"/>
                </a:ext>
              </a:extLst>
            </p:cNvPr>
            <p:cNvGrpSpPr/>
            <p:nvPr/>
          </p:nvGrpSpPr>
          <p:grpSpPr>
            <a:xfrm>
              <a:off x="2843808" y="357880"/>
              <a:ext cx="190800" cy="190800"/>
              <a:chOff x="4788000" y="2943000"/>
              <a:chExt cx="1926000" cy="1926000"/>
            </a:xfrm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76E8933A-F926-B529-4FE2-5E6A20D3C546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Rectangle 796">
                <a:extLst>
                  <a:ext uri="{FF2B5EF4-FFF2-40B4-BE49-F238E27FC236}">
                    <a16:creationId xmlns:a16="http://schemas.microsoft.com/office/drawing/2014/main" id="{9364F178-2390-97C8-55A3-36859517603B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67F70FA5-17AD-5C3E-D483-28105F975C51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8B23624F-CB59-D6AB-D763-105C9263214E}"/>
                </a:ext>
              </a:extLst>
            </p:cNvPr>
            <p:cNvGrpSpPr/>
            <p:nvPr/>
          </p:nvGrpSpPr>
          <p:grpSpPr>
            <a:xfrm>
              <a:off x="2735796" y="465892"/>
              <a:ext cx="190800" cy="190800"/>
              <a:chOff x="4788000" y="2943000"/>
              <a:chExt cx="1926000" cy="1926000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08F0D92A-AD8F-29B8-D09D-DA9A6634CD4F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C1E868BA-A455-37FA-00A2-15406398487D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869A9A0E-9330-1B72-5340-24395502D468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336FEB75-72C9-DE16-728C-C379229D6BA7}"/>
                </a:ext>
              </a:extLst>
            </p:cNvPr>
            <p:cNvGrpSpPr/>
            <p:nvPr/>
          </p:nvGrpSpPr>
          <p:grpSpPr>
            <a:xfrm>
              <a:off x="2627784" y="573904"/>
              <a:ext cx="190800" cy="190800"/>
              <a:chOff x="4788000" y="2943000"/>
              <a:chExt cx="1926000" cy="1926000"/>
            </a:xfrm>
          </p:grpSpPr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B40E187B-7CFC-3C24-1DF1-A9880C9FFDE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8431BEBE-5424-1DA9-21B5-C7E1A009A6D4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C9337111-EF41-5630-25A3-F7FEDCDCB03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7198CA58-C06C-5AC1-E6C5-4C74B21B1C2B}"/>
                </a:ext>
              </a:extLst>
            </p:cNvPr>
            <p:cNvGrpSpPr/>
            <p:nvPr/>
          </p:nvGrpSpPr>
          <p:grpSpPr>
            <a:xfrm>
              <a:off x="2519772" y="681916"/>
              <a:ext cx="190800" cy="190800"/>
              <a:chOff x="4788000" y="2943000"/>
              <a:chExt cx="1926000" cy="1926000"/>
            </a:xfrm>
          </p:grpSpPr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DBFE805-9198-A9AE-8281-DCFF04A1A068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8" name="Rectangle 787">
                <a:extLst>
                  <a:ext uri="{FF2B5EF4-FFF2-40B4-BE49-F238E27FC236}">
                    <a16:creationId xmlns:a16="http://schemas.microsoft.com/office/drawing/2014/main" id="{3A8D825A-1EA8-8D8A-42A0-9CA0BE86CB6A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E384CAF-7757-8F93-AD11-66F8DE4F31B6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790EB7DB-0E75-B623-9A1D-BF468EA85864}"/>
                </a:ext>
              </a:extLst>
            </p:cNvPr>
            <p:cNvGrpSpPr/>
            <p:nvPr/>
          </p:nvGrpSpPr>
          <p:grpSpPr>
            <a:xfrm>
              <a:off x="2411760" y="789928"/>
              <a:ext cx="190800" cy="190800"/>
              <a:chOff x="4788000" y="2943000"/>
              <a:chExt cx="1926000" cy="1926000"/>
            </a:xfrm>
          </p:grpSpPr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C4B4C16D-C85E-04F2-8CD3-CBEBADEA97FD}"/>
                  </a:ext>
                </a:extLst>
              </p:cNvPr>
              <p:cNvSpPr/>
              <p:nvPr/>
            </p:nvSpPr>
            <p:spPr>
              <a:xfrm>
                <a:off x="6228000" y="2943000"/>
                <a:ext cx="485775" cy="1926000"/>
              </a:xfrm>
              <a:custGeom>
                <a:avLst/>
                <a:gdLst>
                  <a:gd name="connsiteX0" fmla="*/ 0 w 485775"/>
                  <a:gd name="connsiteY0" fmla="*/ 485775 h 1928813"/>
                  <a:gd name="connsiteX1" fmla="*/ 2381 w 485775"/>
                  <a:gd name="connsiteY1" fmla="*/ 1928813 h 1928813"/>
                  <a:gd name="connsiteX2" fmla="*/ 485775 w 485775"/>
                  <a:gd name="connsiteY2" fmla="*/ 1445419 h 1928813"/>
                  <a:gd name="connsiteX3" fmla="*/ 485775 w 485775"/>
                  <a:gd name="connsiteY3" fmla="*/ 0 h 1928813"/>
                  <a:gd name="connsiteX4" fmla="*/ 0 w 485775"/>
                  <a:gd name="connsiteY4" fmla="*/ 485775 h 192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775" h="1928813">
                    <a:moveTo>
                      <a:pt x="0" y="485775"/>
                    </a:moveTo>
                    <a:cubicBezTo>
                      <a:pt x="794" y="966788"/>
                      <a:pt x="1587" y="1447800"/>
                      <a:pt x="2381" y="1928813"/>
                    </a:cubicBezTo>
                    <a:lnTo>
                      <a:pt x="485775" y="1445419"/>
                    </a:lnTo>
                    <a:lnTo>
                      <a:pt x="485775" y="0"/>
                    </a:lnTo>
                    <a:lnTo>
                      <a:pt x="0" y="485775"/>
                    </a:lnTo>
                    <a:close/>
                  </a:path>
                </a:pathLst>
              </a:custGeom>
              <a:solidFill>
                <a:srgbClr val="CD9A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CAEB0DBC-C787-AAC8-156B-EAE822C99C51}"/>
                  </a:ext>
                </a:extLst>
              </p:cNvPr>
              <p:cNvSpPr/>
              <p:nvPr/>
            </p:nvSpPr>
            <p:spPr>
              <a:xfrm>
                <a:off x="4788000" y="3429002"/>
                <a:ext cx="1439998" cy="14399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CEE2204D-0D39-712E-CBDF-6DC8BF1853E4}"/>
                  </a:ext>
                </a:extLst>
              </p:cNvPr>
              <p:cNvSpPr/>
              <p:nvPr/>
            </p:nvSpPr>
            <p:spPr>
              <a:xfrm>
                <a:off x="4788000" y="2943000"/>
                <a:ext cx="1926000" cy="486000"/>
              </a:xfrm>
              <a:custGeom>
                <a:avLst/>
                <a:gdLst>
                  <a:gd name="connsiteX0" fmla="*/ 0 w 1928813"/>
                  <a:gd name="connsiteY0" fmla="*/ 483394 h 483394"/>
                  <a:gd name="connsiteX1" fmla="*/ 1445419 w 1928813"/>
                  <a:gd name="connsiteY1" fmla="*/ 483394 h 483394"/>
                  <a:gd name="connsiteX2" fmla="*/ 1928813 w 1928813"/>
                  <a:gd name="connsiteY2" fmla="*/ 0 h 483394"/>
                  <a:gd name="connsiteX3" fmla="*/ 481013 w 1928813"/>
                  <a:gd name="connsiteY3" fmla="*/ 0 h 483394"/>
                  <a:gd name="connsiteX4" fmla="*/ 0 w 1928813"/>
                  <a:gd name="connsiteY4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13" h="483394">
                    <a:moveTo>
                      <a:pt x="0" y="483394"/>
                    </a:moveTo>
                    <a:lnTo>
                      <a:pt x="1445419" y="483394"/>
                    </a:lnTo>
                    <a:lnTo>
                      <a:pt x="1928813" y="0"/>
                    </a:lnTo>
                    <a:lnTo>
                      <a:pt x="481013" y="0"/>
                    </a:lnTo>
                    <a:lnTo>
                      <a:pt x="0" y="483394"/>
                    </a:lnTo>
                    <a:close/>
                  </a:path>
                </a:pathLst>
              </a:custGeom>
              <a:solidFill>
                <a:srgbClr val="FFCC32"/>
              </a:solidFill>
              <a:ln>
                <a:solidFill>
                  <a:schemeClr val="accent4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5051EB2-41DA-9FD4-E89D-98899C2BB2E3}"/>
              </a:ext>
            </a:extLst>
          </p:cNvPr>
          <p:cNvGrpSpPr/>
          <p:nvPr/>
        </p:nvGrpSpPr>
        <p:grpSpPr>
          <a:xfrm>
            <a:off x="5292080" y="2083095"/>
            <a:ext cx="1058417" cy="2786065"/>
            <a:chOff x="7740352" y="3523255"/>
            <a:chExt cx="1058417" cy="2786065"/>
          </a:xfrm>
        </p:grpSpPr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791DFF73-5D3B-78E9-E461-489224701E1D}"/>
                </a:ext>
              </a:extLst>
            </p:cNvPr>
            <p:cNvSpPr/>
            <p:nvPr/>
          </p:nvSpPr>
          <p:spPr>
            <a:xfrm>
              <a:off x="7740352" y="3525092"/>
              <a:ext cx="1054894" cy="912020"/>
            </a:xfrm>
            <a:custGeom>
              <a:avLst/>
              <a:gdLst>
                <a:gd name="connsiteX0" fmla="*/ 0 w 1057275"/>
                <a:gd name="connsiteY0" fmla="*/ 909638 h 909638"/>
                <a:gd name="connsiteX1" fmla="*/ 147637 w 1057275"/>
                <a:gd name="connsiteY1" fmla="*/ 909638 h 909638"/>
                <a:gd name="connsiteX2" fmla="*/ 1057275 w 1057275"/>
                <a:gd name="connsiteY2" fmla="*/ 0 h 909638"/>
                <a:gd name="connsiteX3" fmla="*/ 907256 w 1057275"/>
                <a:gd name="connsiteY3" fmla="*/ 0 h 909638"/>
                <a:gd name="connsiteX4" fmla="*/ 0 w 1057275"/>
                <a:gd name="connsiteY4" fmla="*/ 909638 h 909638"/>
                <a:gd name="connsiteX0" fmla="*/ 0 w 1057275"/>
                <a:gd name="connsiteY0" fmla="*/ 912020 h 912020"/>
                <a:gd name="connsiteX1" fmla="*/ 147637 w 1057275"/>
                <a:gd name="connsiteY1" fmla="*/ 912020 h 912020"/>
                <a:gd name="connsiteX2" fmla="*/ 1057275 w 1057275"/>
                <a:gd name="connsiteY2" fmla="*/ 2382 h 912020"/>
                <a:gd name="connsiteX3" fmla="*/ 907256 w 1057275"/>
                <a:gd name="connsiteY3" fmla="*/ 0 h 912020"/>
                <a:gd name="connsiteX4" fmla="*/ 0 w 1057275"/>
                <a:gd name="connsiteY4" fmla="*/ 912020 h 912020"/>
                <a:gd name="connsiteX0" fmla="*/ 0 w 1057275"/>
                <a:gd name="connsiteY0" fmla="*/ 912020 h 912020"/>
                <a:gd name="connsiteX1" fmla="*/ 147637 w 1057275"/>
                <a:gd name="connsiteY1" fmla="*/ 912020 h 912020"/>
                <a:gd name="connsiteX2" fmla="*/ 1057275 w 1057275"/>
                <a:gd name="connsiteY2" fmla="*/ 2382 h 912020"/>
                <a:gd name="connsiteX3" fmla="*/ 907256 w 1057275"/>
                <a:gd name="connsiteY3" fmla="*/ 0 h 912020"/>
                <a:gd name="connsiteX4" fmla="*/ 0 w 1057275"/>
                <a:gd name="connsiteY4" fmla="*/ 912020 h 912020"/>
                <a:gd name="connsiteX0" fmla="*/ 0 w 1059656"/>
                <a:gd name="connsiteY0" fmla="*/ 912020 h 912020"/>
                <a:gd name="connsiteX1" fmla="*/ 147637 w 1059656"/>
                <a:gd name="connsiteY1" fmla="*/ 912020 h 912020"/>
                <a:gd name="connsiteX2" fmla="*/ 1059656 w 1059656"/>
                <a:gd name="connsiteY2" fmla="*/ 1 h 912020"/>
                <a:gd name="connsiteX3" fmla="*/ 907256 w 1059656"/>
                <a:gd name="connsiteY3" fmla="*/ 0 h 912020"/>
                <a:gd name="connsiteX4" fmla="*/ 0 w 1059656"/>
                <a:gd name="connsiteY4" fmla="*/ 912020 h 912020"/>
                <a:gd name="connsiteX0" fmla="*/ 0 w 1054894"/>
                <a:gd name="connsiteY0" fmla="*/ 912020 h 912020"/>
                <a:gd name="connsiteX1" fmla="*/ 147637 w 1054894"/>
                <a:gd name="connsiteY1" fmla="*/ 912020 h 912020"/>
                <a:gd name="connsiteX2" fmla="*/ 1054894 w 1054894"/>
                <a:gd name="connsiteY2" fmla="*/ 1 h 912020"/>
                <a:gd name="connsiteX3" fmla="*/ 907256 w 1054894"/>
                <a:gd name="connsiteY3" fmla="*/ 0 h 912020"/>
                <a:gd name="connsiteX4" fmla="*/ 0 w 1054894"/>
                <a:gd name="connsiteY4" fmla="*/ 912020 h 91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94" h="912020">
                  <a:moveTo>
                    <a:pt x="0" y="912020"/>
                  </a:moveTo>
                  <a:lnTo>
                    <a:pt x="147637" y="912020"/>
                  </a:lnTo>
                  <a:lnTo>
                    <a:pt x="1054894" y="1"/>
                  </a:lnTo>
                  <a:lnTo>
                    <a:pt x="907256" y="0"/>
                  </a:lnTo>
                  <a:lnTo>
                    <a:pt x="0" y="912020"/>
                  </a:lnTo>
                  <a:close/>
                </a:path>
              </a:pathLst>
            </a:custGeom>
            <a:solidFill>
              <a:srgbClr val="FFCC32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79E0BA-29BE-98EF-AC38-16025510FDDE}"/>
                </a:ext>
              </a:extLst>
            </p:cNvPr>
            <p:cNvSpPr/>
            <p:nvPr/>
          </p:nvSpPr>
          <p:spPr>
            <a:xfrm>
              <a:off x="7740352" y="4437320"/>
              <a:ext cx="144000" cy="1872000"/>
            </a:xfrm>
            <a:custGeom>
              <a:avLst/>
              <a:gdLst>
                <a:gd name="connsiteX0" fmla="*/ 0 w 147637"/>
                <a:gd name="connsiteY0" fmla="*/ 0 h 1874044"/>
                <a:gd name="connsiteX1" fmla="*/ 4762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  <a:gd name="connsiteX0" fmla="*/ 0 w 147637"/>
                <a:gd name="connsiteY0" fmla="*/ 0 h 1874044"/>
                <a:gd name="connsiteX1" fmla="*/ 4762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  <a:gd name="connsiteX0" fmla="*/ 0 w 147637"/>
                <a:gd name="connsiteY0" fmla="*/ 0 h 1874044"/>
                <a:gd name="connsiteX1" fmla="*/ 2381 w 147637"/>
                <a:gd name="connsiteY1" fmla="*/ 1874044 h 1874044"/>
                <a:gd name="connsiteX2" fmla="*/ 147637 w 147637"/>
                <a:gd name="connsiteY2" fmla="*/ 1874044 h 1874044"/>
                <a:gd name="connsiteX3" fmla="*/ 147637 w 147637"/>
                <a:gd name="connsiteY3" fmla="*/ 0 h 1874044"/>
                <a:gd name="connsiteX4" fmla="*/ 0 w 147637"/>
                <a:gd name="connsiteY4" fmla="*/ 0 h 187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" h="1874044">
                  <a:moveTo>
                    <a:pt x="0" y="0"/>
                  </a:moveTo>
                  <a:cubicBezTo>
                    <a:pt x="1587" y="624681"/>
                    <a:pt x="794" y="1249363"/>
                    <a:pt x="2381" y="1874044"/>
                  </a:cubicBezTo>
                  <a:lnTo>
                    <a:pt x="147637" y="1874044"/>
                  </a:lnTo>
                  <a:lnTo>
                    <a:pt x="1476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9BD53E0-0A34-4B43-8A7D-4AD4B944D4B3}"/>
                </a:ext>
              </a:extLst>
            </p:cNvPr>
            <p:cNvSpPr/>
            <p:nvPr/>
          </p:nvSpPr>
          <p:spPr>
            <a:xfrm>
              <a:off x="7884368" y="3523255"/>
              <a:ext cx="914401" cy="2786065"/>
            </a:xfrm>
            <a:custGeom>
              <a:avLst/>
              <a:gdLst>
                <a:gd name="connsiteX0" fmla="*/ 0 w 876300"/>
                <a:gd name="connsiteY0" fmla="*/ 826294 h 1952625"/>
                <a:gd name="connsiteX1" fmla="*/ 876300 w 876300"/>
                <a:gd name="connsiteY1" fmla="*/ 0 h 1952625"/>
                <a:gd name="connsiteX2" fmla="*/ 854869 w 876300"/>
                <a:gd name="connsiteY2" fmla="*/ 1519237 h 1952625"/>
                <a:gd name="connsiteX3" fmla="*/ 23813 w 876300"/>
                <a:gd name="connsiteY3" fmla="*/ 1952625 h 1952625"/>
                <a:gd name="connsiteX4" fmla="*/ 0 w 876300"/>
                <a:gd name="connsiteY4" fmla="*/ 826294 h 1952625"/>
                <a:gd name="connsiteX0" fmla="*/ 0 w 912019"/>
                <a:gd name="connsiteY0" fmla="*/ 914401 h 2040732"/>
                <a:gd name="connsiteX1" fmla="*/ 912019 w 912019"/>
                <a:gd name="connsiteY1" fmla="*/ 0 h 2040732"/>
                <a:gd name="connsiteX2" fmla="*/ 854869 w 912019"/>
                <a:gd name="connsiteY2" fmla="*/ 1607344 h 2040732"/>
                <a:gd name="connsiteX3" fmla="*/ 23813 w 912019"/>
                <a:gd name="connsiteY3" fmla="*/ 2040732 h 2040732"/>
                <a:gd name="connsiteX4" fmla="*/ 0 w 912019"/>
                <a:gd name="connsiteY4" fmla="*/ 914401 h 2040732"/>
                <a:gd name="connsiteX0" fmla="*/ 0 w 912019"/>
                <a:gd name="connsiteY0" fmla="*/ 914401 h 2040732"/>
                <a:gd name="connsiteX1" fmla="*/ 912019 w 912019"/>
                <a:gd name="connsiteY1" fmla="*/ 0 h 2040732"/>
                <a:gd name="connsiteX2" fmla="*/ 854869 w 912019"/>
                <a:gd name="connsiteY2" fmla="*/ 1607344 h 2040732"/>
                <a:gd name="connsiteX3" fmla="*/ 23813 w 912019"/>
                <a:gd name="connsiteY3" fmla="*/ 2040732 h 2040732"/>
                <a:gd name="connsiteX4" fmla="*/ 0 w 912019"/>
                <a:gd name="connsiteY4" fmla="*/ 914401 h 2040732"/>
                <a:gd name="connsiteX0" fmla="*/ 0 w 904875"/>
                <a:gd name="connsiteY0" fmla="*/ 912020 h 2038351"/>
                <a:gd name="connsiteX1" fmla="*/ 904875 w 904875"/>
                <a:gd name="connsiteY1" fmla="*/ 0 h 2038351"/>
                <a:gd name="connsiteX2" fmla="*/ 854869 w 904875"/>
                <a:gd name="connsiteY2" fmla="*/ 1604963 h 2038351"/>
                <a:gd name="connsiteX3" fmla="*/ 23813 w 904875"/>
                <a:gd name="connsiteY3" fmla="*/ 2038351 h 2038351"/>
                <a:gd name="connsiteX4" fmla="*/ 0 w 904875"/>
                <a:gd name="connsiteY4" fmla="*/ 912020 h 2038351"/>
                <a:gd name="connsiteX0" fmla="*/ 0 w 907257"/>
                <a:gd name="connsiteY0" fmla="*/ 912020 h 2038351"/>
                <a:gd name="connsiteX1" fmla="*/ 904875 w 907257"/>
                <a:gd name="connsiteY1" fmla="*/ 0 h 2038351"/>
                <a:gd name="connsiteX2" fmla="*/ 907257 w 907257"/>
                <a:gd name="connsiteY2" fmla="*/ 1881188 h 2038351"/>
                <a:gd name="connsiteX3" fmla="*/ 23813 w 907257"/>
                <a:gd name="connsiteY3" fmla="*/ 2038351 h 2038351"/>
                <a:gd name="connsiteX4" fmla="*/ 0 w 907257"/>
                <a:gd name="connsiteY4" fmla="*/ 912020 h 2038351"/>
                <a:gd name="connsiteX0" fmla="*/ 0 w 907257"/>
                <a:gd name="connsiteY0" fmla="*/ 912020 h 2790826"/>
                <a:gd name="connsiteX1" fmla="*/ 904875 w 907257"/>
                <a:gd name="connsiteY1" fmla="*/ 0 h 2790826"/>
                <a:gd name="connsiteX2" fmla="*/ 907257 w 907257"/>
                <a:gd name="connsiteY2" fmla="*/ 1881188 h 2790826"/>
                <a:gd name="connsiteX3" fmla="*/ 2381 w 907257"/>
                <a:gd name="connsiteY3" fmla="*/ 2790826 h 2790826"/>
                <a:gd name="connsiteX4" fmla="*/ 0 w 907257"/>
                <a:gd name="connsiteY4" fmla="*/ 912020 h 2790826"/>
                <a:gd name="connsiteX0" fmla="*/ 0 w 907257"/>
                <a:gd name="connsiteY0" fmla="*/ 919164 h 2790826"/>
                <a:gd name="connsiteX1" fmla="*/ 904875 w 907257"/>
                <a:gd name="connsiteY1" fmla="*/ 0 h 2790826"/>
                <a:gd name="connsiteX2" fmla="*/ 907257 w 907257"/>
                <a:gd name="connsiteY2" fmla="*/ 1881188 h 2790826"/>
                <a:gd name="connsiteX3" fmla="*/ 2381 w 907257"/>
                <a:gd name="connsiteY3" fmla="*/ 2790826 h 2790826"/>
                <a:gd name="connsiteX4" fmla="*/ 0 w 907257"/>
                <a:gd name="connsiteY4" fmla="*/ 919164 h 2790826"/>
                <a:gd name="connsiteX0" fmla="*/ 0 w 907257"/>
                <a:gd name="connsiteY0" fmla="*/ 916783 h 2788445"/>
                <a:gd name="connsiteX1" fmla="*/ 904875 w 907257"/>
                <a:gd name="connsiteY1" fmla="*/ 0 h 2788445"/>
                <a:gd name="connsiteX2" fmla="*/ 907257 w 907257"/>
                <a:gd name="connsiteY2" fmla="*/ 1878807 h 2788445"/>
                <a:gd name="connsiteX3" fmla="*/ 2381 w 907257"/>
                <a:gd name="connsiteY3" fmla="*/ 2788445 h 2788445"/>
                <a:gd name="connsiteX4" fmla="*/ 0 w 907257"/>
                <a:gd name="connsiteY4" fmla="*/ 916783 h 2788445"/>
                <a:gd name="connsiteX0" fmla="*/ 0 w 907257"/>
                <a:gd name="connsiteY0" fmla="*/ 916783 h 2788445"/>
                <a:gd name="connsiteX1" fmla="*/ 907256 w 907257"/>
                <a:gd name="connsiteY1" fmla="*/ 0 h 2788445"/>
                <a:gd name="connsiteX2" fmla="*/ 907257 w 907257"/>
                <a:gd name="connsiteY2" fmla="*/ 1878807 h 2788445"/>
                <a:gd name="connsiteX3" fmla="*/ 2381 w 907257"/>
                <a:gd name="connsiteY3" fmla="*/ 2788445 h 2788445"/>
                <a:gd name="connsiteX4" fmla="*/ 0 w 907257"/>
                <a:gd name="connsiteY4" fmla="*/ 916783 h 2788445"/>
                <a:gd name="connsiteX0" fmla="*/ 0 w 907257"/>
                <a:gd name="connsiteY0" fmla="*/ 916783 h 2788445"/>
                <a:gd name="connsiteX1" fmla="*/ 907256 w 907257"/>
                <a:gd name="connsiteY1" fmla="*/ 0 h 2788445"/>
                <a:gd name="connsiteX2" fmla="*/ 907257 w 907257"/>
                <a:gd name="connsiteY2" fmla="*/ 1878807 h 2788445"/>
                <a:gd name="connsiteX3" fmla="*/ 2381 w 907257"/>
                <a:gd name="connsiteY3" fmla="*/ 2788445 h 2788445"/>
                <a:gd name="connsiteX4" fmla="*/ 0 w 907257"/>
                <a:gd name="connsiteY4" fmla="*/ 916783 h 2788445"/>
                <a:gd name="connsiteX0" fmla="*/ 0 w 909637"/>
                <a:gd name="connsiteY0" fmla="*/ 912021 h 2783683"/>
                <a:gd name="connsiteX1" fmla="*/ 909637 w 909637"/>
                <a:gd name="connsiteY1" fmla="*/ 0 h 2783683"/>
                <a:gd name="connsiteX2" fmla="*/ 907257 w 909637"/>
                <a:gd name="connsiteY2" fmla="*/ 1874045 h 2783683"/>
                <a:gd name="connsiteX3" fmla="*/ 2381 w 909637"/>
                <a:gd name="connsiteY3" fmla="*/ 2783683 h 2783683"/>
                <a:gd name="connsiteX4" fmla="*/ 0 w 909637"/>
                <a:gd name="connsiteY4" fmla="*/ 912021 h 2783683"/>
                <a:gd name="connsiteX0" fmla="*/ 0 w 916781"/>
                <a:gd name="connsiteY0" fmla="*/ 916784 h 2788446"/>
                <a:gd name="connsiteX1" fmla="*/ 916781 w 916781"/>
                <a:gd name="connsiteY1" fmla="*/ 0 h 2788446"/>
                <a:gd name="connsiteX2" fmla="*/ 907257 w 916781"/>
                <a:gd name="connsiteY2" fmla="*/ 1878808 h 2788446"/>
                <a:gd name="connsiteX3" fmla="*/ 2381 w 916781"/>
                <a:gd name="connsiteY3" fmla="*/ 2788446 h 2788446"/>
                <a:gd name="connsiteX4" fmla="*/ 0 w 916781"/>
                <a:gd name="connsiteY4" fmla="*/ 916784 h 2788446"/>
                <a:gd name="connsiteX0" fmla="*/ 0 w 916781"/>
                <a:gd name="connsiteY0" fmla="*/ 916784 h 2788446"/>
                <a:gd name="connsiteX1" fmla="*/ 916781 w 916781"/>
                <a:gd name="connsiteY1" fmla="*/ 0 h 2788446"/>
                <a:gd name="connsiteX2" fmla="*/ 914401 w 916781"/>
                <a:gd name="connsiteY2" fmla="*/ 1881189 h 2788446"/>
                <a:gd name="connsiteX3" fmla="*/ 2381 w 916781"/>
                <a:gd name="connsiteY3" fmla="*/ 2788446 h 2788446"/>
                <a:gd name="connsiteX4" fmla="*/ 0 w 916781"/>
                <a:gd name="connsiteY4" fmla="*/ 916784 h 2788446"/>
                <a:gd name="connsiteX0" fmla="*/ 0 w 914401"/>
                <a:gd name="connsiteY0" fmla="*/ 914403 h 2786065"/>
                <a:gd name="connsiteX1" fmla="*/ 914399 w 914401"/>
                <a:gd name="connsiteY1" fmla="*/ 0 h 2786065"/>
                <a:gd name="connsiteX2" fmla="*/ 914401 w 914401"/>
                <a:gd name="connsiteY2" fmla="*/ 1878808 h 2786065"/>
                <a:gd name="connsiteX3" fmla="*/ 2381 w 914401"/>
                <a:gd name="connsiteY3" fmla="*/ 2786065 h 2786065"/>
                <a:gd name="connsiteX4" fmla="*/ 0 w 914401"/>
                <a:gd name="connsiteY4" fmla="*/ 914403 h 278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1" h="2786065">
                  <a:moveTo>
                    <a:pt x="0" y="914403"/>
                  </a:moveTo>
                  <a:lnTo>
                    <a:pt x="914399" y="0"/>
                  </a:lnTo>
                  <a:cubicBezTo>
                    <a:pt x="914399" y="626269"/>
                    <a:pt x="914401" y="1252539"/>
                    <a:pt x="914401" y="1878808"/>
                  </a:cubicBezTo>
                  <a:lnTo>
                    <a:pt x="2381" y="2786065"/>
                  </a:lnTo>
                  <a:cubicBezTo>
                    <a:pt x="1587" y="2159796"/>
                    <a:pt x="794" y="1540672"/>
                    <a:pt x="0" y="914403"/>
                  </a:cubicBezTo>
                  <a:close/>
                </a:path>
              </a:pathLst>
            </a:custGeom>
            <a:solidFill>
              <a:srgbClr val="CD9A00"/>
            </a:solidFill>
            <a:ln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971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89</cp:revision>
  <dcterms:created xsi:type="dcterms:W3CDTF">2022-05-27T09:30:35Z</dcterms:created>
  <dcterms:modified xsi:type="dcterms:W3CDTF">2022-06-11T13:39:21Z</dcterms:modified>
</cp:coreProperties>
</file>