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8" r:id="rId3"/>
    <p:sldId id="257" r:id="rId4"/>
    <p:sldId id="260" r:id="rId5"/>
    <p:sldId id="261" r:id="rId6"/>
    <p:sldId id="264" r:id="rId7"/>
    <p:sldId id="259" r:id="rId8"/>
    <p:sldId id="263" r:id="rId10"/>
    <p:sldId id="269" r:id="rId11"/>
    <p:sldId id="270" r:id="rId12"/>
    <p:sldId id="268" r:id="rId13"/>
    <p:sldId id="265" r:id="rId14"/>
    <p:sldId id="266" r:id="rId15"/>
    <p:sldId id="267" r:id="rId16"/>
    <p:sldId id="271" r:id="rId17"/>
    <p:sldId id="272" r:id="rId18"/>
    <p:sldId id="273" r:id="rId19"/>
    <p:sldId id="274" r:id="rId20"/>
    <p:sldId id="275" r:id="rId21"/>
    <p:sldId id="280" r:id="rId22"/>
    <p:sldId id="281" r:id="rId23"/>
    <p:sldId id="283" r:id="rId24"/>
    <p:sldId id="282" r:id="rId25"/>
    <p:sldId id="285" r:id="rId26"/>
    <p:sldId id="284" r:id="rId27"/>
    <p:sldId id="286" r:id="rId28"/>
    <p:sldId id="287" r:id="rId29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3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gs" Target="tags/tag697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3" Type="http://schemas.openxmlformats.org/officeDocument/2006/relationships/slideLayout" Target="../slideLayouts/slideLayout1.xml"/><Relationship Id="rId22" Type="http://schemas.openxmlformats.org/officeDocument/2006/relationships/tags" Target="../tags/tag83.xml"/><Relationship Id="rId21" Type="http://schemas.openxmlformats.org/officeDocument/2006/relationships/tags" Target="../tags/tag82.xml"/><Relationship Id="rId20" Type="http://schemas.openxmlformats.org/officeDocument/2006/relationships/tags" Target="../tags/tag81.xml"/><Relationship Id="rId2" Type="http://schemas.openxmlformats.org/officeDocument/2006/relationships/image" Target="../media/image1.png"/><Relationship Id="rId19" Type="http://schemas.openxmlformats.org/officeDocument/2006/relationships/tags" Target="../tags/tag80.xml"/><Relationship Id="rId18" Type="http://schemas.openxmlformats.org/officeDocument/2006/relationships/tags" Target="../tags/tag79.xml"/><Relationship Id="rId17" Type="http://schemas.openxmlformats.org/officeDocument/2006/relationships/tags" Target="../tags/tag78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16.xml"/><Relationship Id="rId8" Type="http://schemas.openxmlformats.org/officeDocument/2006/relationships/tags" Target="../tags/tag415.xml"/><Relationship Id="rId7" Type="http://schemas.openxmlformats.org/officeDocument/2006/relationships/tags" Target="../tags/tag414.xml"/><Relationship Id="rId6" Type="http://schemas.openxmlformats.org/officeDocument/2006/relationships/tags" Target="../tags/tag413.xml"/><Relationship Id="rId5" Type="http://schemas.openxmlformats.org/officeDocument/2006/relationships/tags" Target="../tags/tag412.xml"/><Relationship Id="rId4" Type="http://schemas.openxmlformats.org/officeDocument/2006/relationships/tags" Target="../tags/tag411.xml"/><Relationship Id="rId3" Type="http://schemas.openxmlformats.org/officeDocument/2006/relationships/tags" Target="../tags/tag410.xml"/><Relationship Id="rId24" Type="http://schemas.openxmlformats.org/officeDocument/2006/relationships/slideLayout" Target="../slideLayouts/slideLayout1.xml"/><Relationship Id="rId23" Type="http://schemas.openxmlformats.org/officeDocument/2006/relationships/tags" Target="../tags/tag430.xml"/><Relationship Id="rId22" Type="http://schemas.openxmlformats.org/officeDocument/2006/relationships/tags" Target="../tags/tag429.xml"/><Relationship Id="rId21" Type="http://schemas.openxmlformats.org/officeDocument/2006/relationships/tags" Target="../tags/tag428.xml"/><Relationship Id="rId20" Type="http://schemas.openxmlformats.org/officeDocument/2006/relationships/tags" Target="../tags/tag427.xml"/><Relationship Id="rId2" Type="http://schemas.openxmlformats.org/officeDocument/2006/relationships/tags" Target="../tags/tag409.xml"/><Relationship Id="rId19" Type="http://schemas.openxmlformats.org/officeDocument/2006/relationships/tags" Target="../tags/tag426.xml"/><Relationship Id="rId18" Type="http://schemas.openxmlformats.org/officeDocument/2006/relationships/tags" Target="../tags/tag425.xml"/><Relationship Id="rId17" Type="http://schemas.openxmlformats.org/officeDocument/2006/relationships/tags" Target="../tags/tag424.xml"/><Relationship Id="rId16" Type="http://schemas.openxmlformats.org/officeDocument/2006/relationships/tags" Target="../tags/tag423.xml"/><Relationship Id="rId15" Type="http://schemas.openxmlformats.org/officeDocument/2006/relationships/tags" Target="../tags/tag422.xml"/><Relationship Id="rId14" Type="http://schemas.openxmlformats.org/officeDocument/2006/relationships/tags" Target="../tags/tag421.xml"/><Relationship Id="rId13" Type="http://schemas.openxmlformats.org/officeDocument/2006/relationships/tags" Target="../tags/tag420.xml"/><Relationship Id="rId12" Type="http://schemas.openxmlformats.org/officeDocument/2006/relationships/tags" Target="../tags/tag419.xml"/><Relationship Id="rId11" Type="http://schemas.openxmlformats.org/officeDocument/2006/relationships/tags" Target="../tags/tag418.xml"/><Relationship Id="rId10" Type="http://schemas.openxmlformats.org/officeDocument/2006/relationships/tags" Target="../tags/tag417.xml"/><Relationship Id="rId1" Type="http://schemas.openxmlformats.org/officeDocument/2006/relationships/tags" Target="../tags/tag40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38.xml"/><Relationship Id="rId8" Type="http://schemas.openxmlformats.org/officeDocument/2006/relationships/tags" Target="../tags/tag437.xml"/><Relationship Id="rId7" Type="http://schemas.openxmlformats.org/officeDocument/2006/relationships/tags" Target="../tags/tag436.xml"/><Relationship Id="rId6" Type="http://schemas.openxmlformats.org/officeDocument/2006/relationships/tags" Target="../tags/tag435.xml"/><Relationship Id="rId5" Type="http://schemas.openxmlformats.org/officeDocument/2006/relationships/tags" Target="../tags/tag434.xml"/><Relationship Id="rId4" Type="http://schemas.openxmlformats.org/officeDocument/2006/relationships/tags" Target="../tags/tag433.xml"/><Relationship Id="rId3" Type="http://schemas.openxmlformats.org/officeDocument/2006/relationships/tags" Target="../tags/tag432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449.xml"/><Relationship Id="rId2" Type="http://schemas.openxmlformats.org/officeDocument/2006/relationships/image" Target="../media/image4.png"/><Relationship Id="rId19" Type="http://schemas.openxmlformats.org/officeDocument/2006/relationships/tags" Target="../tags/tag448.xml"/><Relationship Id="rId18" Type="http://schemas.openxmlformats.org/officeDocument/2006/relationships/tags" Target="../tags/tag447.xml"/><Relationship Id="rId17" Type="http://schemas.openxmlformats.org/officeDocument/2006/relationships/tags" Target="../tags/tag446.xml"/><Relationship Id="rId16" Type="http://schemas.openxmlformats.org/officeDocument/2006/relationships/tags" Target="../tags/tag445.xml"/><Relationship Id="rId15" Type="http://schemas.openxmlformats.org/officeDocument/2006/relationships/tags" Target="../tags/tag444.xml"/><Relationship Id="rId14" Type="http://schemas.openxmlformats.org/officeDocument/2006/relationships/tags" Target="../tags/tag443.xml"/><Relationship Id="rId13" Type="http://schemas.openxmlformats.org/officeDocument/2006/relationships/tags" Target="../tags/tag442.xml"/><Relationship Id="rId12" Type="http://schemas.openxmlformats.org/officeDocument/2006/relationships/tags" Target="../tags/tag441.xml"/><Relationship Id="rId11" Type="http://schemas.openxmlformats.org/officeDocument/2006/relationships/tags" Target="../tags/tag440.xml"/><Relationship Id="rId10" Type="http://schemas.openxmlformats.org/officeDocument/2006/relationships/tags" Target="../tags/tag439.xml"/><Relationship Id="rId1" Type="http://schemas.openxmlformats.org/officeDocument/2006/relationships/tags" Target="../tags/tag43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457.xml"/><Relationship Id="rId8" Type="http://schemas.openxmlformats.org/officeDocument/2006/relationships/tags" Target="../tags/tag456.xml"/><Relationship Id="rId7" Type="http://schemas.openxmlformats.org/officeDocument/2006/relationships/tags" Target="../tags/tag455.xml"/><Relationship Id="rId6" Type="http://schemas.openxmlformats.org/officeDocument/2006/relationships/tags" Target="../tags/tag454.xml"/><Relationship Id="rId5" Type="http://schemas.openxmlformats.org/officeDocument/2006/relationships/tags" Target="../tags/tag453.xml"/><Relationship Id="rId4" Type="http://schemas.openxmlformats.org/officeDocument/2006/relationships/tags" Target="../tags/tag452.xml"/><Relationship Id="rId3" Type="http://schemas.openxmlformats.org/officeDocument/2006/relationships/tags" Target="../tags/tag451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468.xml"/><Relationship Id="rId2" Type="http://schemas.openxmlformats.org/officeDocument/2006/relationships/image" Target="../media/image5.png"/><Relationship Id="rId19" Type="http://schemas.openxmlformats.org/officeDocument/2006/relationships/tags" Target="../tags/tag467.xml"/><Relationship Id="rId18" Type="http://schemas.openxmlformats.org/officeDocument/2006/relationships/tags" Target="../tags/tag466.xml"/><Relationship Id="rId17" Type="http://schemas.openxmlformats.org/officeDocument/2006/relationships/tags" Target="../tags/tag465.xml"/><Relationship Id="rId16" Type="http://schemas.openxmlformats.org/officeDocument/2006/relationships/tags" Target="../tags/tag464.xml"/><Relationship Id="rId15" Type="http://schemas.openxmlformats.org/officeDocument/2006/relationships/tags" Target="../tags/tag463.xml"/><Relationship Id="rId14" Type="http://schemas.openxmlformats.org/officeDocument/2006/relationships/tags" Target="../tags/tag462.xml"/><Relationship Id="rId13" Type="http://schemas.openxmlformats.org/officeDocument/2006/relationships/tags" Target="../tags/tag461.xml"/><Relationship Id="rId12" Type="http://schemas.openxmlformats.org/officeDocument/2006/relationships/tags" Target="../tags/tag460.xml"/><Relationship Id="rId11" Type="http://schemas.openxmlformats.org/officeDocument/2006/relationships/tags" Target="../tags/tag459.xml"/><Relationship Id="rId10" Type="http://schemas.openxmlformats.org/officeDocument/2006/relationships/tags" Target="../tags/tag458.xml"/><Relationship Id="rId1" Type="http://schemas.openxmlformats.org/officeDocument/2006/relationships/tags" Target="../tags/tag45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476.xml"/><Relationship Id="rId8" Type="http://schemas.openxmlformats.org/officeDocument/2006/relationships/tags" Target="../tags/tag475.xml"/><Relationship Id="rId7" Type="http://schemas.openxmlformats.org/officeDocument/2006/relationships/tags" Target="../tags/tag474.xml"/><Relationship Id="rId6" Type="http://schemas.openxmlformats.org/officeDocument/2006/relationships/tags" Target="../tags/tag473.xml"/><Relationship Id="rId5" Type="http://schemas.openxmlformats.org/officeDocument/2006/relationships/tags" Target="../tags/tag472.xml"/><Relationship Id="rId4" Type="http://schemas.openxmlformats.org/officeDocument/2006/relationships/tags" Target="../tags/tag471.xml"/><Relationship Id="rId3" Type="http://schemas.openxmlformats.org/officeDocument/2006/relationships/tags" Target="../tags/tag470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487.xml"/><Relationship Id="rId2" Type="http://schemas.openxmlformats.org/officeDocument/2006/relationships/image" Target="../media/image6.png"/><Relationship Id="rId19" Type="http://schemas.openxmlformats.org/officeDocument/2006/relationships/tags" Target="../tags/tag486.xml"/><Relationship Id="rId18" Type="http://schemas.openxmlformats.org/officeDocument/2006/relationships/tags" Target="../tags/tag485.xml"/><Relationship Id="rId17" Type="http://schemas.openxmlformats.org/officeDocument/2006/relationships/tags" Target="../tags/tag484.xml"/><Relationship Id="rId16" Type="http://schemas.openxmlformats.org/officeDocument/2006/relationships/tags" Target="../tags/tag483.xml"/><Relationship Id="rId15" Type="http://schemas.openxmlformats.org/officeDocument/2006/relationships/tags" Target="../tags/tag482.xml"/><Relationship Id="rId14" Type="http://schemas.openxmlformats.org/officeDocument/2006/relationships/tags" Target="../tags/tag481.xml"/><Relationship Id="rId13" Type="http://schemas.openxmlformats.org/officeDocument/2006/relationships/tags" Target="../tags/tag480.xml"/><Relationship Id="rId12" Type="http://schemas.openxmlformats.org/officeDocument/2006/relationships/tags" Target="../tags/tag479.xml"/><Relationship Id="rId11" Type="http://schemas.openxmlformats.org/officeDocument/2006/relationships/tags" Target="../tags/tag478.xml"/><Relationship Id="rId10" Type="http://schemas.openxmlformats.org/officeDocument/2006/relationships/tags" Target="../tags/tag477.xml"/><Relationship Id="rId1" Type="http://schemas.openxmlformats.org/officeDocument/2006/relationships/tags" Target="../tags/tag46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496.xml"/><Relationship Id="rId8" Type="http://schemas.openxmlformats.org/officeDocument/2006/relationships/tags" Target="../tags/tag495.xml"/><Relationship Id="rId7" Type="http://schemas.openxmlformats.org/officeDocument/2006/relationships/tags" Target="../tags/tag494.xml"/><Relationship Id="rId6" Type="http://schemas.openxmlformats.org/officeDocument/2006/relationships/tags" Target="../tags/tag493.xml"/><Relationship Id="rId5" Type="http://schemas.openxmlformats.org/officeDocument/2006/relationships/tags" Target="../tags/tag492.xml"/><Relationship Id="rId4" Type="http://schemas.openxmlformats.org/officeDocument/2006/relationships/tags" Target="../tags/tag491.xml"/><Relationship Id="rId3" Type="http://schemas.openxmlformats.org/officeDocument/2006/relationships/tags" Target="../tags/tag490.xml"/><Relationship Id="rId26" Type="http://schemas.openxmlformats.org/officeDocument/2006/relationships/slideLayout" Target="../slideLayouts/slideLayout1.xml"/><Relationship Id="rId25" Type="http://schemas.openxmlformats.org/officeDocument/2006/relationships/tags" Target="../tags/tag512.xml"/><Relationship Id="rId24" Type="http://schemas.openxmlformats.org/officeDocument/2006/relationships/tags" Target="../tags/tag511.xml"/><Relationship Id="rId23" Type="http://schemas.openxmlformats.org/officeDocument/2006/relationships/tags" Target="../tags/tag510.xml"/><Relationship Id="rId22" Type="http://schemas.openxmlformats.org/officeDocument/2006/relationships/tags" Target="../tags/tag509.xml"/><Relationship Id="rId21" Type="http://schemas.openxmlformats.org/officeDocument/2006/relationships/tags" Target="../tags/tag508.xml"/><Relationship Id="rId20" Type="http://schemas.openxmlformats.org/officeDocument/2006/relationships/tags" Target="../tags/tag507.xml"/><Relationship Id="rId2" Type="http://schemas.openxmlformats.org/officeDocument/2006/relationships/tags" Target="../tags/tag489.xml"/><Relationship Id="rId19" Type="http://schemas.openxmlformats.org/officeDocument/2006/relationships/tags" Target="../tags/tag506.xml"/><Relationship Id="rId18" Type="http://schemas.openxmlformats.org/officeDocument/2006/relationships/tags" Target="../tags/tag505.xml"/><Relationship Id="rId17" Type="http://schemas.openxmlformats.org/officeDocument/2006/relationships/tags" Target="../tags/tag504.xml"/><Relationship Id="rId16" Type="http://schemas.openxmlformats.org/officeDocument/2006/relationships/tags" Target="../tags/tag503.xml"/><Relationship Id="rId15" Type="http://schemas.openxmlformats.org/officeDocument/2006/relationships/tags" Target="../tags/tag502.xml"/><Relationship Id="rId14" Type="http://schemas.openxmlformats.org/officeDocument/2006/relationships/tags" Target="../tags/tag501.xml"/><Relationship Id="rId13" Type="http://schemas.openxmlformats.org/officeDocument/2006/relationships/tags" Target="../tags/tag500.xml"/><Relationship Id="rId12" Type="http://schemas.openxmlformats.org/officeDocument/2006/relationships/tags" Target="../tags/tag499.xml"/><Relationship Id="rId11" Type="http://schemas.openxmlformats.org/officeDocument/2006/relationships/tags" Target="../tags/tag498.xml"/><Relationship Id="rId10" Type="http://schemas.openxmlformats.org/officeDocument/2006/relationships/tags" Target="../tags/tag497.xml"/><Relationship Id="rId1" Type="http://schemas.openxmlformats.org/officeDocument/2006/relationships/tags" Target="../tags/tag488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521.xml"/><Relationship Id="rId8" Type="http://schemas.openxmlformats.org/officeDocument/2006/relationships/tags" Target="../tags/tag520.xml"/><Relationship Id="rId7" Type="http://schemas.openxmlformats.org/officeDocument/2006/relationships/tags" Target="../tags/tag519.xml"/><Relationship Id="rId6" Type="http://schemas.openxmlformats.org/officeDocument/2006/relationships/tags" Target="../tags/tag518.xml"/><Relationship Id="rId5" Type="http://schemas.openxmlformats.org/officeDocument/2006/relationships/tags" Target="../tags/tag517.xml"/><Relationship Id="rId4" Type="http://schemas.openxmlformats.org/officeDocument/2006/relationships/tags" Target="../tags/tag516.xml"/><Relationship Id="rId3" Type="http://schemas.openxmlformats.org/officeDocument/2006/relationships/tags" Target="../tags/tag515.xml"/><Relationship Id="rId27" Type="http://schemas.openxmlformats.org/officeDocument/2006/relationships/slideLayout" Target="../slideLayouts/slideLayout1.xml"/><Relationship Id="rId26" Type="http://schemas.openxmlformats.org/officeDocument/2006/relationships/tags" Target="../tags/tag538.xml"/><Relationship Id="rId25" Type="http://schemas.openxmlformats.org/officeDocument/2006/relationships/tags" Target="../tags/tag537.xml"/><Relationship Id="rId24" Type="http://schemas.openxmlformats.org/officeDocument/2006/relationships/tags" Target="../tags/tag536.xml"/><Relationship Id="rId23" Type="http://schemas.openxmlformats.org/officeDocument/2006/relationships/tags" Target="../tags/tag535.xml"/><Relationship Id="rId22" Type="http://schemas.openxmlformats.org/officeDocument/2006/relationships/tags" Target="../tags/tag534.xml"/><Relationship Id="rId21" Type="http://schemas.openxmlformats.org/officeDocument/2006/relationships/tags" Target="../tags/tag533.xml"/><Relationship Id="rId20" Type="http://schemas.openxmlformats.org/officeDocument/2006/relationships/tags" Target="../tags/tag532.xml"/><Relationship Id="rId2" Type="http://schemas.openxmlformats.org/officeDocument/2006/relationships/tags" Target="../tags/tag514.xml"/><Relationship Id="rId19" Type="http://schemas.openxmlformats.org/officeDocument/2006/relationships/tags" Target="../tags/tag531.xml"/><Relationship Id="rId18" Type="http://schemas.openxmlformats.org/officeDocument/2006/relationships/tags" Target="../tags/tag530.xml"/><Relationship Id="rId17" Type="http://schemas.openxmlformats.org/officeDocument/2006/relationships/tags" Target="../tags/tag529.xml"/><Relationship Id="rId16" Type="http://schemas.openxmlformats.org/officeDocument/2006/relationships/tags" Target="../tags/tag528.xml"/><Relationship Id="rId15" Type="http://schemas.openxmlformats.org/officeDocument/2006/relationships/tags" Target="../tags/tag527.xml"/><Relationship Id="rId14" Type="http://schemas.openxmlformats.org/officeDocument/2006/relationships/tags" Target="../tags/tag526.xml"/><Relationship Id="rId13" Type="http://schemas.openxmlformats.org/officeDocument/2006/relationships/tags" Target="../tags/tag525.xml"/><Relationship Id="rId12" Type="http://schemas.openxmlformats.org/officeDocument/2006/relationships/tags" Target="../tags/tag524.xml"/><Relationship Id="rId11" Type="http://schemas.openxmlformats.org/officeDocument/2006/relationships/tags" Target="../tags/tag523.xml"/><Relationship Id="rId10" Type="http://schemas.openxmlformats.org/officeDocument/2006/relationships/tags" Target="../tags/tag522.xml"/><Relationship Id="rId1" Type="http://schemas.openxmlformats.org/officeDocument/2006/relationships/tags" Target="../tags/tag51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546.xml"/><Relationship Id="rId8" Type="http://schemas.openxmlformats.org/officeDocument/2006/relationships/tags" Target="../tags/tag545.xml"/><Relationship Id="rId7" Type="http://schemas.openxmlformats.org/officeDocument/2006/relationships/tags" Target="../tags/tag544.xml"/><Relationship Id="rId6" Type="http://schemas.openxmlformats.org/officeDocument/2006/relationships/tags" Target="../tags/tag543.xml"/><Relationship Id="rId5" Type="http://schemas.openxmlformats.org/officeDocument/2006/relationships/tags" Target="../tags/tag542.xml"/><Relationship Id="rId4" Type="http://schemas.openxmlformats.org/officeDocument/2006/relationships/tags" Target="../tags/tag541.xml"/><Relationship Id="rId3" Type="http://schemas.openxmlformats.org/officeDocument/2006/relationships/image" Target="../media/image7.png"/><Relationship Id="rId23" Type="http://schemas.openxmlformats.org/officeDocument/2006/relationships/slideLayout" Target="../slideLayouts/slideLayout1.xml"/><Relationship Id="rId22" Type="http://schemas.openxmlformats.org/officeDocument/2006/relationships/tags" Target="../tags/tag559.xml"/><Relationship Id="rId21" Type="http://schemas.openxmlformats.org/officeDocument/2006/relationships/tags" Target="../tags/tag558.xml"/><Relationship Id="rId20" Type="http://schemas.openxmlformats.org/officeDocument/2006/relationships/tags" Target="../tags/tag557.xml"/><Relationship Id="rId2" Type="http://schemas.openxmlformats.org/officeDocument/2006/relationships/tags" Target="../tags/tag540.xml"/><Relationship Id="rId19" Type="http://schemas.openxmlformats.org/officeDocument/2006/relationships/tags" Target="../tags/tag556.xml"/><Relationship Id="rId18" Type="http://schemas.openxmlformats.org/officeDocument/2006/relationships/tags" Target="../tags/tag555.xml"/><Relationship Id="rId17" Type="http://schemas.openxmlformats.org/officeDocument/2006/relationships/tags" Target="../tags/tag554.xml"/><Relationship Id="rId16" Type="http://schemas.openxmlformats.org/officeDocument/2006/relationships/tags" Target="../tags/tag553.xml"/><Relationship Id="rId15" Type="http://schemas.openxmlformats.org/officeDocument/2006/relationships/tags" Target="../tags/tag552.xml"/><Relationship Id="rId14" Type="http://schemas.openxmlformats.org/officeDocument/2006/relationships/tags" Target="../tags/tag551.xml"/><Relationship Id="rId13" Type="http://schemas.openxmlformats.org/officeDocument/2006/relationships/tags" Target="../tags/tag550.xml"/><Relationship Id="rId12" Type="http://schemas.openxmlformats.org/officeDocument/2006/relationships/tags" Target="../tags/tag549.xml"/><Relationship Id="rId11" Type="http://schemas.openxmlformats.org/officeDocument/2006/relationships/tags" Target="../tags/tag548.xml"/><Relationship Id="rId10" Type="http://schemas.openxmlformats.org/officeDocument/2006/relationships/tags" Target="../tags/tag547.xml"/><Relationship Id="rId1" Type="http://schemas.openxmlformats.org/officeDocument/2006/relationships/tags" Target="../tags/tag539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562.xml"/><Relationship Id="rId3" Type="http://schemas.openxmlformats.org/officeDocument/2006/relationships/image" Target="../media/image8.png"/><Relationship Id="rId2" Type="http://schemas.openxmlformats.org/officeDocument/2006/relationships/tags" Target="../tags/tag561.xml"/><Relationship Id="rId1" Type="http://schemas.openxmlformats.org/officeDocument/2006/relationships/tags" Target="../tags/tag560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565.xml"/><Relationship Id="rId3" Type="http://schemas.openxmlformats.org/officeDocument/2006/relationships/tags" Target="../tags/tag564.xml"/><Relationship Id="rId2" Type="http://schemas.openxmlformats.org/officeDocument/2006/relationships/image" Target="../media/image9.png"/><Relationship Id="rId1" Type="http://schemas.openxmlformats.org/officeDocument/2006/relationships/tags" Target="../tags/tag563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568.xml"/><Relationship Id="rId3" Type="http://schemas.openxmlformats.org/officeDocument/2006/relationships/tags" Target="../tags/tag567.xml"/><Relationship Id="rId2" Type="http://schemas.openxmlformats.org/officeDocument/2006/relationships/image" Target="../media/image9.png"/><Relationship Id="rId1" Type="http://schemas.openxmlformats.org/officeDocument/2006/relationships/tags" Target="../tags/tag56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9" Type="http://schemas.openxmlformats.org/officeDocument/2006/relationships/slideLayout" Target="../slideLayouts/slideLayout1.xml"/><Relationship Id="rId58" Type="http://schemas.openxmlformats.org/officeDocument/2006/relationships/tags" Target="../tags/tag141.xml"/><Relationship Id="rId57" Type="http://schemas.openxmlformats.org/officeDocument/2006/relationships/tags" Target="../tags/tag140.xml"/><Relationship Id="rId56" Type="http://schemas.openxmlformats.org/officeDocument/2006/relationships/tags" Target="../tags/tag139.xml"/><Relationship Id="rId55" Type="http://schemas.openxmlformats.org/officeDocument/2006/relationships/tags" Target="../tags/tag138.xml"/><Relationship Id="rId54" Type="http://schemas.openxmlformats.org/officeDocument/2006/relationships/tags" Target="../tags/tag137.xml"/><Relationship Id="rId53" Type="http://schemas.openxmlformats.org/officeDocument/2006/relationships/tags" Target="../tags/tag136.xml"/><Relationship Id="rId52" Type="http://schemas.openxmlformats.org/officeDocument/2006/relationships/tags" Target="../tags/tag135.xml"/><Relationship Id="rId51" Type="http://schemas.openxmlformats.org/officeDocument/2006/relationships/tags" Target="../tags/tag134.xml"/><Relationship Id="rId50" Type="http://schemas.openxmlformats.org/officeDocument/2006/relationships/tags" Target="../tags/tag133.xml"/><Relationship Id="rId5" Type="http://schemas.openxmlformats.org/officeDocument/2006/relationships/tags" Target="../tags/tag88.xml"/><Relationship Id="rId49" Type="http://schemas.openxmlformats.org/officeDocument/2006/relationships/tags" Target="../tags/tag132.xml"/><Relationship Id="rId48" Type="http://schemas.openxmlformats.org/officeDocument/2006/relationships/tags" Target="../tags/tag131.xml"/><Relationship Id="rId47" Type="http://schemas.openxmlformats.org/officeDocument/2006/relationships/tags" Target="../tags/tag130.xml"/><Relationship Id="rId46" Type="http://schemas.openxmlformats.org/officeDocument/2006/relationships/tags" Target="../tags/tag129.xml"/><Relationship Id="rId45" Type="http://schemas.openxmlformats.org/officeDocument/2006/relationships/tags" Target="../tags/tag128.xml"/><Relationship Id="rId44" Type="http://schemas.openxmlformats.org/officeDocument/2006/relationships/tags" Target="../tags/tag127.xml"/><Relationship Id="rId43" Type="http://schemas.openxmlformats.org/officeDocument/2006/relationships/tags" Target="../tags/tag126.xml"/><Relationship Id="rId42" Type="http://schemas.openxmlformats.org/officeDocument/2006/relationships/tags" Target="../tags/tag125.xml"/><Relationship Id="rId41" Type="http://schemas.openxmlformats.org/officeDocument/2006/relationships/tags" Target="../tags/tag124.xml"/><Relationship Id="rId40" Type="http://schemas.openxmlformats.org/officeDocument/2006/relationships/tags" Target="../tags/tag123.xml"/><Relationship Id="rId4" Type="http://schemas.openxmlformats.org/officeDocument/2006/relationships/tags" Target="../tags/tag87.xml"/><Relationship Id="rId39" Type="http://schemas.openxmlformats.org/officeDocument/2006/relationships/tags" Target="../tags/tag122.xml"/><Relationship Id="rId38" Type="http://schemas.openxmlformats.org/officeDocument/2006/relationships/tags" Target="../tags/tag121.xml"/><Relationship Id="rId37" Type="http://schemas.openxmlformats.org/officeDocument/2006/relationships/tags" Target="../tags/tag120.xml"/><Relationship Id="rId36" Type="http://schemas.openxmlformats.org/officeDocument/2006/relationships/tags" Target="../tags/tag119.xml"/><Relationship Id="rId35" Type="http://schemas.openxmlformats.org/officeDocument/2006/relationships/tags" Target="../tags/tag118.xml"/><Relationship Id="rId34" Type="http://schemas.openxmlformats.org/officeDocument/2006/relationships/tags" Target="../tags/tag117.xml"/><Relationship Id="rId33" Type="http://schemas.openxmlformats.org/officeDocument/2006/relationships/tags" Target="../tags/tag116.xml"/><Relationship Id="rId32" Type="http://schemas.openxmlformats.org/officeDocument/2006/relationships/tags" Target="../tags/tag115.xml"/><Relationship Id="rId31" Type="http://schemas.openxmlformats.org/officeDocument/2006/relationships/tags" Target="../tags/tag114.xml"/><Relationship Id="rId30" Type="http://schemas.openxmlformats.org/officeDocument/2006/relationships/tags" Target="../tags/tag113.xml"/><Relationship Id="rId3" Type="http://schemas.openxmlformats.org/officeDocument/2006/relationships/tags" Target="../tags/tag86.xml"/><Relationship Id="rId29" Type="http://schemas.openxmlformats.org/officeDocument/2006/relationships/tags" Target="../tags/tag112.xml"/><Relationship Id="rId28" Type="http://schemas.openxmlformats.org/officeDocument/2006/relationships/tags" Target="../tags/tag111.xml"/><Relationship Id="rId27" Type="http://schemas.openxmlformats.org/officeDocument/2006/relationships/tags" Target="../tags/tag110.xml"/><Relationship Id="rId26" Type="http://schemas.openxmlformats.org/officeDocument/2006/relationships/tags" Target="../tags/tag109.xml"/><Relationship Id="rId25" Type="http://schemas.openxmlformats.org/officeDocument/2006/relationships/tags" Target="../tags/tag108.xml"/><Relationship Id="rId24" Type="http://schemas.openxmlformats.org/officeDocument/2006/relationships/tags" Target="../tags/tag107.xml"/><Relationship Id="rId23" Type="http://schemas.openxmlformats.org/officeDocument/2006/relationships/tags" Target="../tags/tag106.xml"/><Relationship Id="rId22" Type="http://schemas.openxmlformats.org/officeDocument/2006/relationships/tags" Target="../tags/tag105.xml"/><Relationship Id="rId21" Type="http://schemas.openxmlformats.org/officeDocument/2006/relationships/tags" Target="../tags/tag104.xml"/><Relationship Id="rId20" Type="http://schemas.openxmlformats.org/officeDocument/2006/relationships/tags" Target="../tags/tag103.xml"/><Relationship Id="rId2" Type="http://schemas.openxmlformats.org/officeDocument/2006/relationships/tags" Target="../tags/tag85.xml"/><Relationship Id="rId19" Type="http://schemas.openxmlformats.org/officeDocument/2006/relationships/tags" Target="../tags/tag102.xml"/><Relationship Id="rId18" Type="http://schemas.openxmlformats.org/officeDocument/2006/relationships/tags" Target="../tags/tag101.xml"/><Relationship Id="rId17" Type="http://schemas.openxmlformats.org/officeDocument/2006/relationships/tags" Target="../tags/tag100.xml"/><Relationship Id="rId16" Type="http://schemas.openxmlformats.org/officeDocument/2006/relationships/tags" Target="../tags/tag99.xml"/><Relationship Id="rId15" Type="http://schemas.openxmlformats.org/officeDocument/2006/relationships/tags" Target="../tags/tag98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tags" Target="../tags/tag84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577.xml"/><Relationship Id="rId8" Type="http://schemas.openxmlformats.org/officeDocument/2006/relationships/tags" Target="../tags/tag576.xml"/><Relationship Id="rId7" Type="http://schemas.openxmlformats.org/officeDocument/2006/relationships/tags" Target="../tags/tag575.xml"/><Relationship Id="rId6" Type="http://schemas.openxmlformats.org/officeDocument/2006/relationships/tags" Target="../tags/tag574.xml"/><Relationship Id="rId5" Type="http://schemas.openxmlformats.org/officeDocument/2006/relationships/tags" Target="../tags/tag573.xml"/><Relationship Id="rId4" Type="http://schemas.openxmlformats.org/officeDocument/2006/relationships/tags" Target="../tags/tag572.xml"/><Relationship Id="rId33" Type="http://schemas.openxmlformats.org/officeDocument/2006/relationships/slideLayout" Target="../slideLayouts/slideLayout1.xml"/><Relationship Id="rId32" Type="http://schemas.openxmlformats.org/officeDocument/2006/relationships/tags" Target="../tags/tag600.xml"/><Relationship Id="rId31" Type="http://schemas.openxmlformats.org/officeDocument/2006/relationships/tags" Target="../tags/tag599.xml"/><Relationship Id="rId30" Type="http://schemas.openxmlformats.org/officeDocument/2006/relationships/tags" Target="../tags/tag598.xml"/><Relationship Id="rId3" Type="http://schemas.openxmlformats.org/officeDocument/2006/relationships/tags" Target="../tags/tag571.xml"/><Relationship Id="rId29" Type="http://schemas.openxmlformats.org/officeDocument/2006/relationships/tags" Target="../tags/tag597.xml"/><Relationship Id="rId28" Type="http://schemas.openxmlformats.org/officeDocument/2006/relationships/tags" Target="../tags/tag596.xml"/><Relationship Id="rId27" Type="http://schemas.openxmlformats.org/officeDocument/2006/relationships/tags" Target="../tags/tag595.xml"/><Relationship Id="rId26" Type="http://schemas.openxmlformats.org/officeDocument/2006/relationships/tags" Target="../tags/tag594.xml"/><Relationship Id="rId25" Type="http://schemas.openxmlformats.org/officeDocument/2006/relationships/tags" Target="../tags/tag593.xml"/><Relationship Id="rId24" Type="http://schemas.openxmlformats.org/officeDocument/2006/relationships/tags" Target="../tags/tag592.xml"/><Relationship Id="rId23" Type="http://schemas.openxmlformats.org/officeDocument/2006/relationships/tags" Target="../tags/tag591.xml"/><Relationship Id="rId22" Type="http://schemas.openxmlformats.org/officeDocument/2006/relationships/tags" Target="../tags/tag590.xml"/><Relationship Id="rId21" Type="http://schemas.openxmlformats.org/officeDocument/2006/relationships/tags" Target="../tags/tag589.xml"/><Relationship Id="rId20" Type="http://schemas.openxmlformats.org/officeDocument/2006/relationships/tags" Target="../tags/tag588.xml"/><Relationship Id="rId2" Type="http://schemas.openxmlformats.org/officeDocument/2006/relationships/tags" Target="../tags/tag570.xml"/><Relationship Id="rId19" Type="http://schemas.openxmlformats.org/officeDocument/2006/relationships/tags" Target="../tags/tag587.xml"/><Relationship Id="rId18" Type="http://schemas.openxmlformats.org/officeDocument/2006/relationships/tags" Target="../tags/tag586.xml"/><Relationship Id="rId17" Type="http://schemas.openxmlformats.org/officeDocument/2006/relationships/tags" Target="../tags/tag585.xml"/><Relationship Id="rId16" Type="http://schemas.openxmlformats.org/officeDocument/2006/relationships/tags" Target="../tags/tag584.xml"/><Relationship Id="rId15" Type="http://schemas.openxmlformats.org/officeDocument/2006/relationships/tags" Target="../tags/tag583.xml"/><Relationship Id="rId14" Type="http://schemas.openxmlformats.org/officeDocument/2006/relationships/tags" Target="../tags/tag582.xml"/><Relationship Id="rId13" Type="http://schemas.openxmlformats.org/officeDocument/2006/relationships/tags" Target="../tags/tag581.xml"/><Relationship Id="rId12" Type="http://schemas.openxmlformats.org/officeDocument/2006/relationships/tags" Target="../tags/tag580.xml"/><Relationship Id="rId11" Type="http://schemas.openxmlformats.org/officeDocument/2006/relationships/tags" Target="../tags/tag579.xml"/><Relationship Id="rId10" Type="http://schemas.openxmlformats.org/officeDocument/2006/relationships/tags" Target="../tags/tag578.xml"/><Relationship Id="rId1" Type="http://schemas.openxmlformats.org/officeDocument/2006/relationships/tags" Target="../tags/tag569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03.xml"/><Relationship Id="rId3" Type="http://schemas.openxmlformats.org/officeDocument/2006/relationships/image" Target="../media/image10.png"/><Relationship Id="rId2" Type="http://schemas.openxmlformats.org/officeDocument/2006/relationships/tags" Target="../tags/tag602.xml"/><Relationship Id="rId1" Type="http://schemas.openxmlformats.org/officeDocument/2006/relationships/tags" Target="../tags/tag601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07.xml"/><Relationship Id="rId4" Type="http://schemas.openxmlformats.org/officeDocument/2006/relationships/tags" Target="../tags/tag606.xml"/><Relationship Id="rId3" Type="http://schemas.openxmlformats.org/officeDocument/2006/relationships/image" Target="../media/image11.png"/><Relationship Id="rId2" Type="http://schemas.openxmlformats.org/officeDocument/2006/relationships/tags" Target="../tags/tag605.xml"/><Relationship Id="rId1" Type="http://schemas.openxmlformats.org/officeDocument/2006/relationships/tags" Target="../tags/tag604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616.xml"/><Relationship Id="rId8" Type="http://schemas.openxmlformats.org/officeDocument/2006/relationships/tags" Target="../tags/tag615.xml"/><Relationship Id="rId7" Type="http://schemas.openxmlformats.org/officeDocument/2006/relationships/tags" Target="../tags/tag614.xml"/><Relationship Id="rId6" Type="http://schemas.openxmlformats.org/officeDocument/2006/relationships/tags" Target="../tags/tag613.xml"/><Relationship Id="rId5" Type="http://schemas.openxmlformats.org/officeDocument/2006/relationships/tags" Target="../tags/tag612.xml"/><Relationship Id="rId4" Type="http://schemas.openxmlformats.org/officeDocument/2006/relationships/tags" Target="../tags/tag611.xml"/><Relationship Id="rId3" Type="http://schemas.openxmlformats.org/officeDocument/2006/relationships/tags" Target="../tags/tag610.xml"/><Relationship Id="rId2" Type="http://schemas.openxmlformats.org/officeDocument/2006/relationships/tags" Target="../tags/tag609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622.xml"/><Relationship Id="rId14" Type="http://schemas.openxmlformats.org/officeDocument/2006/relationships/tags" Target="../tags/tag621.xml"/><Relationship Id="rId13" Type="http://schemas.openxmlformats.org/officeDocument/2006/relationships/tags" Target="../tags/tag620.xml"/><Relationship Id="rId12" Type="http://schemas.openxmlformats.org/officeDocument/2006/relationships/tags" Target="../tags/tag619.xml"/><Relationship Id="rId11" Type="http://schemas.openxmlformats.org/officeDocument/2006/relationships/tags" Target="../tags/tag618.xml"/><Relationship Id="rId10" Type="http://schemas.openxmlformats.org/officeDocument/2006/relationships/tags" Target="../tags/tag617.xml"/><Relationship Id="rId1" Type="http://schemas.openxmlformats.org/officeDocument/2006/relationships/tags" Target="../tags/tag608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631.xml"/><Relationship Id="rId8" Type="http://schemas.openxmlformats.org/officeDocument/2006/relationships/tags" Target="../tags/tag630.xml"/><Relationship Id="rId7" Type="http://schemas.openxmlformats.org/officeDocument/2006/relationships/tags" Target="../tags/tag629.xml"/><Relationship Id="rId6" Type="http://schemas.openxmlformats.org/officeDocument/2006/relationships/tags" Target="../tags/tag628.xml"/><Relationship Id="rId5" Type="http://schemas.openxmlformats.org/officeDocument/2006/relationships/tags" Target="../tags/tag627.xml"/><Relationship Id="rId4" Type="http://schemas.openxmlformats.org/officeDocument/2006/relationships/tags" Target="../tags/tag626.xml"/><Relationship Id="rId3" Type="http://schemas.openxmlformats.org/officeDocument/2006/relationships/tags" Target="../tags/tag625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624.xml"/><Relationship Id="rId19" Type="http://schemas.openxmlformats.org/officeDocument/2006/relationships/tags" Target="../tags/tag641.xml"/><Relationship Id="rId18" Type="http://schemas.openxmlformats.org/officeDocument/2006/relationships/tags" Target="../tags/tag640.xml"/><Relationship Id="rId17" Type="http://schemas.openxmlformats.org/officeDocument/2006/relationships/tags" Target="../tags/tag639.xml"/><Relationship Id="rId16" Type="http://schemas.openxmlformats.org/officeDocument/2006/relationships/tags" Target="../tags/tag638.xml"/><Relationship Id="rId15" Type="http://schemas.openxmlformats.org/officeDocument/2006/relationships/tags" Target="../tags/tag637.xml"/><Relationship Id="rId14" Type="http://schemas.openxmlformats.org/officeDocument/2006/relationships/tags" Target="../tags/tag636.xml"/><Relationship Id="rId13" Type="http://schemas.openxmlformats.org/officeDocument/2006/relationships/tags" Target="../tags/tag635.xml"/><Relationship Id="rId12" Type="http://schemas.openxmlformats.org/officeDocument/2006/relationships/tags" Target="../tags/tag634.xml"/><Relationship Id="rId11" Type="http://schemas.openxmlformats.org/officeDocument/2006/relationships/tags" Target="../tags/tag633.xml"/><Relationship Id="rId10" Type="http://schemas.openxmlformats.org/officeDocument/2006/relationships/tags" Target="../tags/tag632.xml"/><Relationship Id="rId1" Type="http://schemas.openxmlformats.org/officeDocument/2006/relationships/tags" Target="../tags/tag623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650.xml"/><Relationship Id="rId8" Type="http://schemas.openxmlformats.org/officeDocument/2006/relationships/tags" Target="../tags/tag649.xml"/><Relationship Id="rId7" Type="http://schemas.openxmlformats.org/officeDocument/2006/relationships/tags" Target="../tags/tag648.xml"/><Relationship Id="rId6" Type="http://schemas.openxmlformats.org/officeDocument/2006/relationships/tags" Target="../tags/tag647.xml"/><Relationship Id="rId5" Type="http://schemas.openxmlformats.org/officeDocument/2006/relationships/tags" Target="../tags/tag646.xml"/><Relationship Id="rId4" Type="http://schemas.openxmlformats.org/officeDocument/2006/relationships/tags" Target="../tags/tag645.xml"/><Relationship Id="rId3" Type="http://schemas.openxmlformats.org/officeDocument/2006/relationships/tags" Target="../tags/tag644.xml"/><Relationship Id="rId28" Type="http://schemas.openxmlformats.org/officeDocument/2006/relationships/slideLayout" Target="../slideLayouts/slideLayout1.xml"/><Relationship Id="rId27" Type="http://schemas.openxmlformats.org/officeDocument/2006/relationships/tags" Target="../tags/tag668.xml"/><Relationship Id="rId26" Type="http://schemas.openxmlformats.org/officeDocument/2006/relationships/tags" Target="../tags/tag667.xml"/><Relationship Id="rId25" Type="http://schemas.openxmlformats.org/officeDocument/2006/relationships/tags" Target="../tags/tag666.xml"/><Relationship Id="rId24" Type="http://schemas.openxmlformats.org/officeDocument/2006/relationships/tags" Target="../tags/tag665.xml"/><Relationship Id="rId23" Type="http://schemas.openxmlformats.org/officeDocument/2006/relationships/tags" Target="../tags/tag664.xml"/><Relationship Id="rId22" Type="http://schemas.openxmlformats.org/officeDocument/2006/relationships/tags" Target="../tags/tag663.xml"/><Relationship Id="rId21" Type="http://schemas.openxmlformats.org/officeDocument/2006/relationships/tags" Target="../tags/tag662.xml"/><Relationship Id="rId20" Type="http://schemas.openxmlformats.org/officeDocument/2006/relationships/tags" Target="../tags/tag661.xml"/><Relationship Id="rId2" Type="http://schemas.openxmlformats.org/officeDocument/2006/relationships/tags" Target="../tags/tag643.xml"/><Relationship Id="rId19" Type="http://schemas.openxmlformats.org/officeDocument/2006/relationships/tags" Target="../tags/tag660.xml"/><Relationship Id="rId18" Type="http://schemas.openxmlformats.org/officeDocument/2006/relationships/tags" Target="../tags/tag659.xml"/><Relationship Id="rId17" Type="http://schemas.openxmlformats.org/officeDocument/2006/relationships/tags" Target="../tags/tag658.xml"/><Relationship Id="rId16" Type="http://schemas.openxmlformats.org/officeDocument/2006/relationships/tags" Target="../tags/tag657.xml"/><Relationship Id="rId15" Type="http://schemas.openxmlformats.org/officeDocument/2006/relationships/tags" Target="../tags/tag656.xml"/><Relationship Id="rId14" Type="http://schemas.openxmlformats.org/officeDocument/2006/relationships/tags" Target="../tags/tag655.xml"/><Relationship Id="rId13" Type="http://schemas.openxmlformats.org/officeDocument/2006/relationships/tags" Target="../tags/tag654.xml"/><Relationship Id="rId12" Type="http://schemas.openxmlformats.org/officeDocument/2006/relationships/tags" Target="../tags/tag653.xml"/><Relationship Id="rId11" Type="http://schemas.openxmlformats.org/officeDocument/2006/relationships/tags" Target="../tags/tag652.xml"/><Relationship Id="rId10" Type="http://schemas.openxmlformats.org/officeDocument/2006/relationships/tags" Target="../tags/tag651.xml"/><Relationship Id="rId1" Type="http://schemas.openxmlformats.org/officeDocument/2006/relationships/tags" Target="../tags/tag642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677.xml"/><Relationship Id="rId8" Type="http://schemas.openxmlformats.org/officeDocument/2006/relationships/tags" Target="../tags/tag676.xml"/><Relationship Id="rId7" Type="http://schemas.openxmlformats.org/officeDocument/2006/relationships/tags" Target="../tags/tag675.xml"/><Relationship Id="rId6" Type="http://schemas.openxmlformats.org/officeDocument/2006/relationships/tags" Target="../tags/tag674.xml"/><Relationship Id="rId5" Type="http://schemas.openxmlformats.org/officeDocument/2006/relationships/tags" Target="../tags/tag673.xml"/><Relationship Id="rId4" Type="http://schemas.openxmlformats.org/officeDocument/2006/relationships/tags" Target="../tags/tag672.xml"/><Relationship Id="rId3" Type="http://schemas.openxmlformats.org/officeDocument/2006/relationships/tags" Target="../tags/tag671.xml"/><Relationship Id="rId29" Type="http://schemas.openxmlformats.org/officeDocument/2006/relationships/slideLayout" Target="../slideLayouts/slideLayout1.xml"/><Relationship Id="rId28" Type="http://schemas.openxmlformats.org/officeDocument/2006/relationships/tags" Target="../tags/tag696.xml"/><Relationship Id="rId27" Type="http://schemas.openxmlformats.org/officeDocument/2006/relationships/tags" Target="../tags/tag695.xml"/><Relationship Id="rId26" Type="http://schemas.openxmlformats.org/officeDocument/2006/relationships/tags" Target="../tags/tag694.xml"/><Relationship Id="rId25" Type="http://schemas.openxmlformats.org/officeDocument/2006/relationships/tags" Target="../tags/tag693.xml"/><Relationship Id="rId24" Type="http://schemas.openxmlformats.org/officeDocument/2006/relationships/tags" Target="../tags/tag692.xml"/><Relationship Id="rId23" Type="http://schemas.openxmlformats.org/officeDocument/2006/relationships/tags" Target="../tags/tag691.xml"/><Relationship Id="rId22" Type="http://schemas.openxmlformats.org/officeDocument/2006/relationships/tags" Target="../tags/tag690.xml"/><Relationship Id="rId21" Type="http://schemas.openxmlformats.org/officeDocument/2006/relationships/tags" Target="../tags/tag689.xml"/><Relationship Id="rId20" Type="http://schemas.openxmlformats.org/officeDocument/2006/relationships/tags" Target="../tags/tag688.xml"/><Relationship Id="rId2" Type="http://schemas.openxmlformats.org/officeDocument/2006/relationships/tags" Target="../tags/tag670.xml"/><Relationship Id="rId19" Type="http://schemas.openxmlformats.org/officeDocument/2006/relationships/tags" Target="../tags/tag687.xml"/><Relationship Id="rId18" Type="http://schemas.openxmlformats.org/officeDocument/2006/relationships/tags" Target="../tags/tag686.xml"/><Relationship Id="rId17" Type="http://schemas.openxmlformats.org/officeDocument/2006/relationships/tags" Target="../tags/tag685.xml"/><Relationship Id="rId16" Type="http://schemas.openxmlformats.org/officeDocument/2006/relationships/tags" Target="../tags/tag684.xml"/><Relationship Id="rId15" Type="http://schemas.openxmlformats.org/officeDocument/2006/relationships/tags" Target="../tags/tag683.xml"/><Relationship Id="rId14" Type="http://schemas.openxmlformats.org/officeDocument/2006/relationships/tags" Target="../tags/tag682.xml"/><Relationship Id="rId13" Type="http://schemas.openxmlformats.org/officeDocument/2006/relationships/tags" Target="../tags/tag681.xml"/><Relationship Id="rId12" Type="http://schemas.openxmlformats.org/officeDocument/2006/relationships/tags" Target="../tags/tag680.xml"/><Relationship Id="rId11" Type="http://schemas.openxmlformats.org/officeDocument/2006/relationships/tags" Target="../tags/tag679.xml"/><Relationship Id="rId10" Type="http://schemas.openxmlformats.org/officeDocument/2006/relationships/tags" Target="../tags/tag678.xml"/><Relationship Id="rId1" Type="http://schemas.openxmlformats.org/officeDocument/2006/relationships/tags" Target="../tags/tag66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8" Type="http://schemas.openxmlformats.org/officeDocument/2006/relationships/slideLayout" Target="../slideLayouts/slideLayout1.xml"/><Relationship Id="rId77" Type="http://schemas.openxmlformats.org/officeDocument/2006/relationships/tags" Target="../tags/tag218.xml"/><Relationship Id="rId76" Type="http://schemas.openxmlformats.org/officeDocument/2006/relationships/tags" Target="../tags/tag217.xml"/><Relationship Id="rId75" Type="http://schemas.openxmlformats.org/officeDocument/2006/relationships/tags" Target="../tags/tag216.xml"/><Relationship Id="rId74" Type="http://schemas.openxmlformats.org/officeDocument/2006/relationships/tags" Target="../tags/tag215.xml"/><Relationship Id="rId73" Type="http://schemas.openxmlformats.org/officeDocument/2006/relationships/tags" Target="../tags/tag214.xml"/><Relationship Id="rId72" Type="http://schemas.openxmlformats.org/officeDocument/2006/relationships/tags" Target="../tags/tag213.xml"/><Relationship Id="rId71" Type="http://schemas.openxmlformats.org/officeDocument/2006/relationships/tags" Target="../tags/tag212.xml"/><Relationship Id="rId70" Type="http://schemas.openxmlformats.org/officeDocument/2006/relationships/tags" Target="../tags/tag211.xml"/><Relationship Id="rId7" Type="http://schemas.openxmlformats.org/officeDocument/2006/relationships/tags" Target="../tags/tag148.xml"/><Relationship Id="rId69" Type="http://schemas.openxmlformats.org/officeDocument/2006/relationships/tags" Target="../tags/tag210.xml"/><Relationship Id="rId68" Type="http://schemas.openxmlformats.org/officeDocument/2006/relationships/tags" Target="../tags/tag209.xml"/><Relationship Id="rId67" Type="http://schemas.openxmlformats.org/officeDocument/2006/relationships/tags" Target="../tags/tag208.xml"/><Relationship Id="rId66" Type="http://schemas.openxmlformats.org/officeDocument/2006/relationships/tags" Target="../tags/tag207.xml"/><Relationship Id="rId65" Type="http://schemas.openxmlformats.org/officeDocument/2006/relationships/tags" Target="../tags/tag206.xml"/><Relationship Id="rId64" Type="http://schemas.openxmlformats.org/officeDocument/2006/relationships/tags" Target="../tags/tag205.xml"/><Relationship Id="rId63" Type="http://schemas.openxmlformats.org/officeDocument/2006/relationships/tags" Target="../tags/tag204.xml"/><Relationship Id="rId62" Type="http://schemas.openxmlformats.org/officeDocument/2006/relationships/tags" Target="../tags/tag203.xml"/><Relationship Id="rId61" Type="http://schemas.openxmlformats.org/officeDocument/2006/relationships/tags" Target="../tags/tag202.xml"/><Relationship Id="rId60" Type="http://schemas.openxmlformats.org/officeDocument/2006/relationships/tags" Target="../tags/tag201.xml"/><Relationship Id="rId6" Type="http://schemas.openxmlformats.org/officeDocument/2006/relationships/tags" Target="../tags/tag147.xml"/><Relationship Id="rId59" Type="http://schemas.openxmlformats.org/officeDocument/2006/relationships/tags" Target="../tags/tag200.xml"/><Relationship Id="rId58" Type="http://schemas.openxmlformats.org/officeDocument/2006/relationships/tags" Target="../tags/tag199.xml"/><Relationship Id="rId57" Type="http://schemas.openxmlformats.org/officeDocument/2006/relationships/tags" Target="../tags/tag198.xml"/><Relationship Id="rId56" Type="http://schemas.openxmlformats.org/officeDocument/2006/relationships/tags" Target="../tags/tag197.xml"/><Relationship Id="rId55" Type="http://schemas.openxmlformats.org/officeDocument/2006/relationships/tags" Target="../tags/tag196.xml"/><Relationship Id="rId54" Type="http://schemas.openxmlformats.org/officeDocument/2006/relationships/tags" Target="../tags/tag195.xml"/><Relationship Id="rId53" Type="http://schemas.openxmlformats.org/officeDocument/2006/relationships/tags" Target="../tags/tag194.xml"/><Relationship Id="rId52" Type="http://schemas.openxmlformats.org/officeDocument/2006/relationships/tags" Target="../tags/tag193.xml"/><Relationship Id="rId51" Type="http://schemas.openxmlformats.org/officeDocument/2006/relationships/tags" Target="../tags/tag192.xml"/><Relationship Id="rId50" Type="http://schemas.openxmlformats.org/officeDocument/2006/relationships/tags" Target="../tags/tag191.xml"/><Relationship Id="rId5" Type="http://schemas.openxmlformats.org/officeDocument/2006/relationships/tags" Target="../tags/tag146.xml"/><Relationship Id="rId49" Type="http://schemas.openxmlformats.org/officeDocument/2006/relationships/tags" Target="../tags/tag190.xml"/><Relationship Id="rId48" Type="http://schemas.openxmlformats.org/officeDocument/2006/relationships/tags" Target="../tags/tag189.xml"/><Relationship Id="rId47" Type="http://schemas.openxmlformats.org/officeDocument/2006/relationships/tags" Target="../tags/tag188.xml"/><Relationship Id="rId46" Type="http://schemas.openxmlformats.org/officeDocument/2006/relationships/tags" Target="../tags/tag187.xml"/><Relationship Id="rId45" Type="http://schemas.openxmlformats.org/officeDocument/2006/relationships/tags" Target="../tags/tag186.xml"/><Relationship Id="rId44" Type="http://schemas.openxmlformats.org/officeDocument/2006/relationships/tags" Target="../tags/tag185.xml"/><Relationship Id="rId43" Type="http://schemas.openxmlformats.org/officeDocument/2006/relationships/tags" Target="../tags/tag184.xml"/><Relationship Id="rId42" Type="http://schemas.openxmlformats.org/officeDocument/2006/relationships/tags" Target="../tags/tag183.xml"/><Relationship Id="rId41" Type="http://schemas.openxmlformats.org/officeDocument/2006/relationships/tags" Target="../tags/tag182.xml"/><Relationship Id="rId40" Type="http://schemas.openxmlformats.org/officeDocument/2006/relationships/tags" Target="../tags/tag181.xml"/><Relationship Id="rId4" Type="http://schemas.openxmlformats.org/officeDocument/2006/relationships/tags" Target="../tags/tag145.xml"/><Relationship Id="rId39" Type="http://schemas.openxmlformats.org/officeDocument/2006/relationships/tags" Target="../tags/tag180.xml"/><Relationship Id="rId38" Type="http://schemas.openxmlformats.org/officeDocument/2006/relationships/tags" Target="../tags/tag179.xml"/><Relationship Id="rId37" Type="http://schemas.openxmlformats.org/officeDocument/2006/relationships/tags" Target="../tags/tag178.xml"/><Relationship Id="rId36" Type="http://schemas.openxmlformats.org/officeDocument/2006/relationships/tags" Target="../tags/tag177.xml"/><Relationship Id="rId35" Type="http://schemas.openxmlformats.org/officeDocument/2006/relationships/tags" Target="../tags/tag176.xml"/><Relationship Id="rId34" Type="http://schemas.openxmlformats.org/officeDocument/2006/relationships/tags" Target="../tags/tag175.xml"/><Relationship Id="rId33" Type="http://schemas.openxmlformats.org/officeDocument/2006/relationships/tags" Target="../tags/tag174.xml"/><Relationship Id="rId32" Type="http://schemas.openxmlformats.org/officeDocument/2006/relationships/tags" Target="../tags/tag173.xml"/><Relationship Id="rId31" Type="http://schemas.openxmlformats.org/officeDocument/2006/relationships/tags" Target="../tags/tag172.xml"/><Relationship Id="rId30" Type="http://schemas.openxmlformats.org/officeDocument/2006/relationships/tags" Target="../tags/tag171.xml"/><Relationship Id="rId3" Type="http://schemas.openxmlformats.org/officeDocument/2006/relationships/tags" Target="../tags/tag144.xml"/><Relationship Id="rId29" Type="http://schemas.openxmlformats.org/officeDocument/2006/relationships/tags" Target="../tags/tag170.xml"/><Relationship Id="rId28" Type="http://schemas.openxmlformats.org/officeDocument/2006/relationships/tags" Target="../tags/tag169.xml"/><Relationship Id="rId27" Type="http://schemas.openxmlformats.org/officeDocument/2006/relationships/tags" Target="../tags/tag168.xml"/><Relationship Id="rId26" Type="http://schemas.openxmlformats.org/officeDocument/2006/relationships/tags" Target="../tags/tag167.xml"/><Relationship Id="rId25" Type="http://schemas.openxmlformats.org/officeDocument/2006/relationships/tags" Target="../tags/tag166.xml"/><Relationship Id="rId24" Type="http://schemas.openxmlformats.org/officeDocument/2006/relationships/tags" Target="../tags/tag165.xml"/><Relationship Id="rId23" Type="http://schemas.openxmlformats.org/officeDocument/2006/relationships/tags" Target="../tags/tag164.xml"/><Relationship Id="rId22" Type="http://schemas.openxmlformats.org/officeDocument/2006/relationships/tags" Target="../tags/tag163.xml"/><Relationship Id="rId21" Type="http://schemas.openxmlformats.org/officeDocument/2006/relationships/tags" Target="../tags/tag162.xml"/><Relationship Id="rId20" Type="http://schemas.openxmlformats.org/officeDocument/2006/relationships/tags" Target="../tags/tag161.xml"/><Relationship Id="rId2" Type="http://schemas.openxmlformats.org/officeDocument/2006/relationships/tags" Target="../tags/tag143.xml"/><Relationship Id="rId19" Type="http://schemas.openxmlformats.org/officeDocument/2006/relationships/tags" Target="../tags/tag160.xml"/><Relationship Id="rId18" Type="http://schemas.openxmlformats.org/officeDocument/2006/relationships/tags" Target="../tags/tag159.xml"/><Relationship Id="rId17" Type="http://schemas.openxmlformats.org/officeDocument/2006/relationships/tags" Target="../tags/tag158.xml"/><Relationship Id="rId16" Type="http://schemas.openxmlformats.org/officeDocument/2006/relationships/tags" Target="../tags/tag157.xml"/><Relationship Id="rId15" Type="http://schemas.openxmlformats.org/officeDocument/2006/relationships/tags" Target="../tags/tag156.xml"/><Relationship Id="rId14" Type="http://schemas.openxmlformats.org/officeDocument/2006/relationships/tags" Target="../tags/tag155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tags" Target="../tags/tag14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27.xml"/><Relationship Id="rId8" Type="http://schemas.openxmlformats.org/officeDocument/2006/relationships/tags" Target="../tags/tag226.xml"/><Relationship Id="rId78" Type="http://schemas.openxmlformats.org/officeDocument/2006/relationships/slideLayout" Target="../slideLayouts/slideLayout1.xml"/><Relationship Id="rId77" Type="http://schemas.openxmlformats.org/officeDocument/2006/relationships/tags" Target="../tags/tag295.xml"/><Relationship Id="rId76" Type="http://schemas.openxmlformats.org/officeDocument/2006/relationships/tags" Target="../tags/tag294.xml"/><Relationship Id="rId75" Type="http://schemas.openxmlformats.org/officeDocument/2006/relationships/tags" Target="../tags/tag293.xml"/><Relationship Id="rId74" Type="http://schemas.openxmlformats.org/officeDocument/2006/relationships/tags" Target="../tags/tag292.xml"/><Relationship Id="rId73" Type="http://schemas.openxmlformats.org/officeDocument/2006/relationships/tags" Target="../tags/tag291.xml"/><Relationship Id="rId72" Type="http://schemas.openxmlformats.org/officeDocument/2006/relationships/tags" Target="../tags/tag290.xml"/><Relationship Id="rId71" Type="http://schemas.openxmlformats.org/officeDocument/2006/relationships/tags" Target="../tags/tag289.xml"/><Relationship Id="rId70" Type="http://schemas.openxmlformats.org/officeDocument/2006/relationships/tags" Target="../tags/tag288.xml"/><Relationship Id="rId7" Type="http://schemas.openxmlformats.org/officeDocument/2006/relationships/tags" Target="../tags/tag225.xml"/><Relationship Id="rId69" Type="http://schemas.openxmlformats.org/officeDocument/2006/relationships/tags" Target="../tags/tag287.xml"/><Relationship Id="rId68" Type="http://schemas.openxmlformats.org/officeDocument/2006/relationships/tags" Target="../tags/tag286.xml"/><Relationship Id="rId67" Type="http://schemas.openxmlformats.org/officeDocument/2006/relationships/tags" Target="../tags/tag285.xml"/><Relationship Id="rId66" Type="http://schemas.openxmlformats.org/officeDocument/2006/relationships/tags" Target="../tags/tag284.xml"/><Relationship Id="rId65" Type="http://schemas.openxmlformats.org/officeDocument/2006/relationships/tags" Target="../tags/tag283.xml"/><Relationship Id="rId64" Type="http://schemas.openxmlformats.org/officeDocument/2006/relationships/tags" Target="../tags/tag282.xml"/><Relationship Id="rId63" Type="http://schemas.openxmlformats.org/officeDocument/2006/relationships/tags" Target="../tags/tag281.xml"/><Relationship Id="rId62" Type="http://schemas.openxmlformats.org/officeDocument/2006/relationships/tags" Target="../tags/tag280.xml"/><Relationship Id="rId61" Type="http://schemas.openxmlformats.org/officeDocument/2006/relationships/tags" Target="../tags/tag279.xml"/><Relationship Id="rId60" Type="http://schemas.openxmlformats.org/officeDocument/2006/relationships/tags" Target="../tags/tag278.xml"/><Relationship Id="rId6" Type="http://schemas.openxmlformats.org/officeDocument/2006/relationships/tags" Target="../tags/tag224.xml"/><Relationship Id="rId59" Type="http://schemas.openxmlformats.org/officeDocument/2006/relationships/tags" Target="../tags/tag277.xml"/><Relationship Id="rId58" Type="http://schemas.openxmlformats.org/officeDocument/2006/relationships/tags" Target="../tags/tag276.xml"/><Relationship Id="rId57" Type="http://schemas.openxmlformats.org/officeDocument/2006/relationships/tags" Target="../tags/tag275.xml"/><Relationship Id="rId56" Type="http://schemas.openxmlformats.org/officeDocument/2006/relationships/tags" Target="../tags/tag274.xml"/><Relationship Id="rId55" Type="http://schemas.openxmlformats.org/officeDocument/2006/relationships/tags" Target="../tags/tag273.xml"/><Relationship Id="rId54" Type="http://schemas.openxmlformats.org/officeDocument/2006/relationships/tags" Target="../tags/tag272.xml"/><Relationship Id="rId53" Type="http://schemas.openxmlformats.org/officeDocument/2006/relationships/tags" Target="../tags/tag271.xml"/><Relationship Id="rId52" Type="http://schemas.openxmlformats.org/officeDocument/2006/relationships/tags" Target="../tags/tag270.xml"/><Relationship Id="rId51" Type="http://schemas.openxmlformats.org/officeDocument/2006/relationships/tags" Target="../tags/tag269.xml"/><Relationship Id="rId50" Type="http://schemas.openxmlformats.org/officeDocument/2006/relationships/tags" Target="../tags/tag268.xml"/><Relationship Id="rId5" Type="http://schemas.openxmlformats.org/officeDocument/2006/relationships/tags" Target="../tags/tag223.xml"/><Relationship Id="rId49" Type="http://schemas.openxmlformats.org/officeDocument/2006/relationships/tags" Target="../tags/tag267.xml"/><Relationship Id="rId48" Type="http://schemas.openxmlformats.org/officeDocument/2006/relationships/tags" Target="../tags/tag266.xml"/><Relationship Id="rId47" Type="http://schemas.openxmlformats.org/officeDocument/2006/relationships/tags" Target="../tags/tag265.xml"/><Relationship Id="rId46" Type="http://schemas.openxmlformats.org/officeDocument/2006/relationships/tags" Target="../tags/tag264.xml"/><Relationship Id="rId45" Type="http://schemas.openxmlformats.org/officeDocument/2006/relationships/tags" Target="../tags/tag263.xml"/><Relationship Id="rId44" Type="http://schemas.openxmlformats.org/officeDocument/2006/relationships/tags" Target="../tags/tag262.xml"/><Relationship Id="rId43" Type="http://schemas.openxmlformats.org/officeDocument/2006/relationships/tags" Target="../tags/tag261.xml"/><Relationship Id="rId42" Type="http://schemas.openxmlformats.org/officeDocument/2006/relationships/tags" Target="../tags/tag260.xml"/><Relationship Id="rId41" Type="http://schemas.openxmlformats.org/officeDocument/2006/relationships/tags" Target="../tags/tag259.xml"/><Relationship Id="rId40" Type="http://schemas.openxmlformats.org/officeDocument/2006/relationships/tags" Target="../tags/tag258.xml"/><Relationship Id="rId4" Type="http://schemas.openxmlformats.org/officeDocument/2006/relationships/tags" Target="../tags/tag222.xml"/><Relationship Id="rId39" Type="http://schemas.openxmlformats.org/officeDocument/2006/relationships/tags" Target="../tags/tag257.xml"/><Relationship Id="rId38" Type="http://schemas.openxmlformats.org/officeDocument/2006/relationships/tags" Target="../tags/tag256.xml"/><Relationship Id="rId37" Type="http://schemas.openxmlformats.org/officeDocument/2006/relationships/tags" Target="../tags/tag255.xml"/><Relationship Id="rId36" Type="http://schemas.openxmlformats.org/officeDocument/2006/relationships/tags" Target="../tags/tag254.xml"/><Relationship Id="rId35" Type="http://schemas.openxmlformats.org/officeDocument/2006/relationships/tags" Target="../tags/tag253.xml"/><Relationship Id="rId34" Type="http://schemas.openxmlformats.org/officeDocument/2006/relationships/tags" Target="../tags/tag252.xml"/><Relationship Id="rId33" Type="http://schemas.openxmlformats.org/officeDocument/2006/relationships/tags" Target="../tags/tag251.xml"/><Relationship Id="rId32" Type="http://schemas.openxmlformats.org/officeDocument/2006/relationships/tags" Target="../tags/tag250.xml"/><Relationship Id="rId31" Type="http://schemas.openxmlformats.org/officeDocument/2006/relationships/tags" Target="../tags/tag249.xml"/><Relationship Id="rId30" Type="http://schemas.openxmlformats.org/officeDocument/2006/relationships/tags" Target="../tags/tag248.xml"/><Relationship Id="rId3" Type="http://schemas.openxmlformats.org/officeDocument/2006/relationships/tags" Target="../tags/tag221.xml"/><Relationship Id="rId29" Type="http://schemas.openxmlformats.org/officeDocument/2006/relationships/tags" Target="../tags/tag247.xml"/><Relationship Id="rId28" Type="http://schemas.openxmlformats.org/officeDocument/2006/relationships/tags" Target="../tags/tag246.xml"/><Relationship Id="rId27" Type="http://schemas.openxmlformats.org/officeDocument/2006/relationships/tags" Target="../tags/tag245.xml"/><Relationship Id="rId26" Type="http://schemas.openxmlformats.org/officeDocument/2006/relationships/tags" Target="../tags/tag244.xml"/><Relationship Id="rId25" Type="http://schemas.openxmlformats.org/officeDocument/2006/relationships/tags" Target="../tags/tag243.xml"/><Relationship Id="rId24" Type="http://schemas.openxmlformats.org/officeDocument/2006/relationships/tags" Target="../tags/tag242.xml"/><Relationship Id="rId23" Type="http://schemas.openxmlformats.org/officeDocument/2006/relationships/tags" Target="../tags/tag241.xml"/><Relationship Id="rId22" Type="http://schemas.openxmlformats.org/officeDocument/2006/relationships/tags" Target="../tags/tag240.xml"/><Relationship Id="rId21" Type="http://schemas.openxmlformats.org/officeDocument/2006/relationships/tags" Target="../tags/tag239.xml"/><Relationship Id="rId20" Type="http://schemas.openxmlformats.org/officeDocument/2006/relationships/tags" Target="../tags/tag238.xml"/><Relationship Id="rId2" Type="http://schemas.openxmlformats.org/officeDocument/2006/relationships/tags" Target="../tags/tag220.xml"/><Relationship Id="rId19" Type="http://schemas.openxmlformats.org/officeDocument/2006/relationships/tags" Target="../tags/tag237.xml"/><Relationship Id="rId18" Type="http://schemas.openxmlformats.org/officeDocument/2006/relationships/tags" Target="../tags/tag236.xml"/><Relationship Id="rId17" Type="http://schemas.openxmlformats.org/officeDocument/2006/relationships/tags" Target="../tags/tag235.xml"/><Relationship Id="rId16" Type="http://schemas.openxmlformats.org/officeDocument/2006/relationships/tags" Target="../tags/tag234.xml"/><Relationship Id="rId15" Type="http://schemas.openxmlformats.org/officeDocument/2006/relationships/tags" Target="../tags/tag233.xml"/><Relationship Id="rId14" Type="http://schemas.openxmlformats.org/officeDocument/2006/relationships/tags" Target="../tags/tag232.xml"/><Relationship Id="rId13" Type="http://schemas.openxmlformats.org/officeDocument/2006/relationships/tags" Target="../tags/tag231.xml"/><Relationship Id="rId12" Type="http://schemas.openxmlformats.org/officeDocument/2006/relationships/tags" Target="../tags/tag230.xml"/><Relationship Id="rId11" Type="http://schemas.openxmlformats.org/officeDocument/2006/relationships/tags" Target="../tags/tag229.xml"/><Relationship Id="rId10" Type="http://schemas.openxmlformats.org/officeDocument/2006/relationships/tags" Target="../tags/tag228.xml"/><Relationship Id="rId1" Type="http://schemas.openxmlformats.org/officeDocument/2006/relationships/tags" Target="../tags/tag21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7.xml"/><Relationship Id="rId2" Type="http://schemas.openxmlformats.org/officeDocument/2006/relationships/image" Target="../media/image2.png"/><Relationship Id="rId1" Type="http://schemas.openxmlformats.org/officeDocument/2006/relationships/tags" Target="../tags/tag29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06.xml"/><Relationship Id="rId8" Type="http://schemas.openxmlformats.org/officeDocument/2006/relationships/tags" Target="../tags/tag305.xml"/><Relationship Id="rId7" Type="http://schemas.openxmlformats.org/officeDocument/2006/relationships/tags" Target="../tags/tag304.xml"/><Relationship Id="rId61" Type="http://schemas.openxmlformats.org/officeDocument/2006/relationships/notesSlide" Target="../notesSlides/notesSlide1.xml"/><Relationship Id="rId60" Type="http://schemas.openxmlformats.org/officeDocument/2006/relationships/slideLayout" Target="../slideLayouts/slideLayout1.xml"/><Relationship Id="rId6" Type="http://schemas.openxmlformats.org/officeDocument/2006/relationships/tags" Target="../tags/tag303.xml"/><Relationship Id="rId59" Type="http://schemas.openxmlformats.org/officeDocument/2006/relationships/tags" Target="../tags/tag356.xml"/><Relationship Id="rId58" Type="http://schemas.openxmlformats.org/officeDocument/2006/relationships/tags" Target="../tags/tag355.xml"/><Relationship Id="rId57" Type="http://schemas.openxmlformats.org/officeDocument/2006/relationships/tags" Target="../tags/tag354.xml"/><Relationship Id="rId56" Type="http://schemas.openxmlformats.org/officeDocument/2006/relationships/tags" Target="../tags/tag353.xml"/><Relationship Id="rId55" Type="http://schemas.openxmlformats.org/officeDocument/2006/relationships/tags" Target="../tags/tag352.xml"/><Relationship Id="rId54" Type="http://schemas.openxmlformats.org/officeDocument/2006/relationships/tags" Target="../tags/tag351.xml"/><Relationship Id="rId53" Type="http://schemas.openxmlformats.org/officeDocument/2006/relationships/tags" Target="../tags/tag350.xml"/><Relationship Id="rId52" Type="http://schemas.openxmlformats.org/officeDocument/2006/relationships/tags" Target="../tags/tag349.xml"/><Relationship Id="rId51" Type="http://schemas.openxmlformats.org/officeDocument/2006/relationships/tags" Target="../tags/tag348.xml"/><Relationship Id="rId50" Type="http://schemas.openxmlformats.org/officeDocument/2006/relationships/tags" Target="../tags/tag347.xml"/><Relationship Id="rId5" Type="http://schemas.openxmlformats.org/officeDocument/2006/relationships/tags" Target="../tags/tag302.xml"/><Relationship Id="rId49" Type="http://schemas.openxmlformats.org/officeDocument/2006/relationships/tags" Target="../tags/tag346.xml"/><Relationship Id="rId48" Type="http://schemas.openxmlformats.org/officeDocument/2006/relationships/tags" Target="../tags/tag345.xml"/><Relationship Id="rId47" Type="http://schemas.openxmlformats.org/officeDocument/2006/relationships/tags" Target="../tags/tag344.xml"/><Relationship Id="rId46" Type="http://schemas.openxmlformats.org/officeDocument/2006/relationships/tags" Target="../tags/tag343.xml"/><Relationship Id="rId45" Type="http://schemas.openxmlformats.org/officeDocument/2006/relationships/tags" Target="../tags/tag342.xml"/><Relationship Id="rId44" Type="http://schemas.openxmlformats.org/officeDocument/2006/relationships/tags" Target="../tags/tag341.xml"/><Relationship Id="rId43" Type="http://schemas.openxmlformats.org/officeDocument/2006/relationships/tags" Target="../tags/tag340.xml"/><Relationship Id="rId42" Type="http://schemas.openxmlformats.org/officeDocument/2006/relationships/tags" Target="../tags/tag339.xml"/><Relationship Id="rId41" Type="http://schemas.openxmlformats.org/officeDocument/2006/relationships/tags" Target="../tags/tag338.xml"/><Relationship Id="rId40" Type="http://schemas.openxmlformats.org/officeDocument/2006/relationships/tags" Target="../tags/tag337.xml"/><Relationship Id="rId4" Type="http://schemas.openxmlformats.org/officeDocument/2006/relationships/tags" Target="../tags/tag301.xml"/><Relationship Id="rId39" Type="http://schemas.openxmlformats.org/officeDocument/2006/relationships/tags" Target="../tags/tag336.xml"/><Relationship Id="rId38" Type="http://schemas.openxmlformats.org/officeDocument/2006/relationships/tags" Target="../tags/tag335.xml"/><Relationship Id="rId37" Type="http://schemas.openxmlformats.org/officeDocument/2006/relationships/tags" Target="../tags/tag334.xml"/><Relationship Id="rId36" Type="http://schemas.openxmlformats.org/officeDocument/2006/relationships/tags" Target="../tags/tag333.xml"/><Relationship Id="rId35" Type="http://schemas.openxmlformats.org/officeDocument/2006/relationships/tags" Target="../tags/tag332.xml"/><Relationship Id="rId34" Type="http://schemas.openxmlformats.org/officeDocument/2006/relationships/tags" Target="../tags/tag331.xml"/><Relationship Id="rId33" Type="http://schemas.openxmlformats.org/officeDocument/2006/relationships/tags" Target="../tags/tag330.xml"/><Relationship Id="rId32" Type="http://schemas.openxmlformats.org/officeDocument/2006/relationships/tags" Target="../tags/tag329.xml"/><Relationship Id="rId31" Type="http://schemas.openxmlformats.org/officeDocument/2006/relationships/tags" Target="../tags/tag328.xml"/><Relationship Id="rId30" Type="http://schemas.openxmlformats.org/officeDocument/2006/relationships/tags" Target="../tags/tag327.xml"/><Relationship Id="rId3" Type="http://schemas.openxmlformats.org/officeDocument/2006/relationships/tags" Target="../tags/tag300.xml"/><Relationship Id="rId29" Type="http://schemas.openxmlformats.org/officeDocument/2006/relationships/tags" Target="../tags/tag326.xml"/><Relationship Id="rId28" Type="http://schemas.openxmlformats.org/officeDocument/2006/relationships/tags" Target="../tags/tag325.xml"/><Relationship Id="rId27" Type="http://schemas.openxmlformats.org/officeDocument/2006/relationships/tags" Target="../tags/tag324.xml"/><Relationship Id="rId26" Type="http://schemas.openxmlformats.org/officeDocument/2006/relationships/tags" Target="../tags/tag323.xml"/><Relationship Id="rId25" Type="http://schemas.openxmlformats.org/officeDocument/2006/relationships/tags" Target="../tags/tag322.xml"/><Relationship Id="rId24" Type="http://schemas.openxmlformats.org/officeDocument/2006/relationships/tags" Target="../tags/tag321.xml"/><Relationship Id="rId23" Type="http://schemas.openxmlformats.org/officeDocument/2006/relationships/tags" Target="../tags/tag320.xml"/><Relationship Id="rId22" Type="http://schemas.openxmlformats.org/officeDocument/2006/relationships/tags" Target="../tags/tag319.xml"/><Relationship Id="rId21" Type="http://schemas.openxmlformats.org/officeDocument/2006/relationships/tags" Target="../tags/tag318.xml"/><Relationship Id="rId20" Type="http://schemas.openxmlformats.org/officeDocument/2006/relationships/tags" Target="../tags/tag317.xml"/><Relationship Id="rId2" Type="http://schemas.openxmlformats.org/officeDocument/2006/relationships/tags" Target="../tags/tag299.xml"/><Relationship Id="rId19" Type="http://schemas.openxmlformats.org/officeDocument/2006/relationships/tags" Target="../tags/tag316.xml"/><Relationship Id="rId18" Type="http://schemas.openxmlformats.org/officeDocument/2006/relationships/tags" Target="../tags/tag315.xml"/><Relationship Id="rId17" Type="http://schemas.openxmlformats.org/officeDocument/2006/relationships/tags" Target="../tags/tag314.xml"/><Relationship Id="rId16" Type="http://schemas.openxmlformats.org/officeDocument/2006/relationships/tags" Target="../tags/tag313.xml"/><Relationship Id="rId15" Type="http://schemas.openxmlformats.org/officeDocument/2006/relationships/tags" Target="../tags/tag312.xml"/><Relationship Id="rId14" Type="http://schemas.openxmlformats.org/officeDocument/2006/relationships/tags" Target="../tags/tag311.xml"/><Relationship Id="rId13" Type="http://schemas.openxmlformats.org/officeDocument/2006/relationships/tags" Target="../tags/tag310.xml"/><Relationship Id="rId12" Type="http://schemas.openxmlformats.org/officeDocument/2006/relationships/tags" Target="../tags/tag309.xml"/><Relationship Id="rId11" Type="http://schemas.openxmlformats.org/officeDocument/2006/relationships/tags" Target="../tags/tag308.xml"/><Relationship Id="rId10" Type="http://schemas.openxmlformats.org/officeDocument/2006/relationships/tags" Target="../tags/tag307.xml"/><Relationship Id="rId1" Type="http://schemas.openxmlformats.org/officeDocument/2006/relationships/tags" Target="../tags/tag29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58.xml"/><Relationship Id="rId2" Type="http://schemas.openxmlformats.org/officeDocument/2006/relationships/image" Target="../media/image2.png"/><Relationship Id="rId1" Type="http://schemas.openxmlformats.org/officeDocument/2006/relationships/tags" Target="../tags/tag35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363.xml"/><Relationship Id="rId5" Type="http://schemas.openxmlformats.org/officeDocument/2006/relationships/image" Target="../media/image3.png"/><Relationship Id="rId4" Type="http://schemas.openxmlformats.org/officeDocument/2006/relationships/tags" Target="../tags/tag362.xml"/><Relationship Id="rId3" Type="http://schemas.openxmlformats.org/officeDocument/2006/relationships/tags" Target="../tags/tag361.xml"/><Relationship Id="rId2" Type="http://schemas.openxmlformats.org/officeDocument/2006/relationships/tags" Target="../tags/tag360.xml"/><Relationship Id="rId1" Type="http://schemas.openxmlformats.org/officeDocument/2006/relationships/tags" Target="../tags/tag35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71.xml"/><Relationship Id="rId8" Type="http://schemas.openxmlformats.org/officeDocument/2006/relationships/tags" Target="../tags/tag370.xml"/><Relationship Id="rId7" Type="http://schemas.openxmlformats.org/officeDocument/2006/relationships/tags" Target="../tags/tag369.xml"/><Relationship Id="rId6" Type="http://schemas.openxmlformats.org/officeDocument/2006/relationships/tags" Target="../tags/tag368.xml"/><Relationship Id="rId5" Type="http://schemas.openxmlformats.org/officeDocument/2006/relationships/tags" Target="../tags/tag367.xml"/><Relationship Id="rId46" Type="http://schemas.openxmlformats.org/officeDocument/2006/relationships/slideLayout" Target="../slideLayouts/slideLayout1.xml"/><Relationship Id="rId45" Type="http://schemas.openxmlformats.org/officeDocument/2006/relationships/tags" Target="../tags/tag407.xml"/><Relationship Id="rId44" Type="http://schemas.openxmlformats.org/officeDocument/2006/relationships/tags" Target="../tags/tag406.xml"/><Relationship Id="rId43" Type="http://schemas.openxmlformats.org/officeDocument/2006/relationships/tags" Target="../tags/tag405.xml"/><Relationship Id="rId42" Type="http://schemas.openxmlformats.org/officeDocument/2006/relationships/tags" Target="../tags/tag404.xml"/><Relationship Id="rId41" Type="http://schemas.openxmlformats.org/officeDocument/2006/relationships/tags" Target="../tags/tag403.xml"/><Relationship Id="rId40" Type="http://schemas.openxmlformats.org/officeDocument/2006/relationships/tags" Target="../tags/tag402.xml"/><Relationship Id="rId4" Type="http://schemas.openxmlformats.org/officeDocument/2006/relationships/tags" Target="../tags/tag366.xml"/><Relationship Id="rId39" Type="http://schemas.openxmlformats.org/officeDocument/2006/relationships/tags" Target="../tags/tag401.xml"/><Relationship Id="rId38" Type="http://schemas.openxmlformats.org/officeDocument/2006/relationships/tags" Target="../tags/tag400.xml"/><Relationship Id="rId37" Type="http://schemas.openxmlformats.org/officeDocument/2006/relationships/tags" Target="../tags/tag399.xml"/><Relationship Id="rId36" Type="http://schemas.openxmlformats.org/officeDocument/2006/relationships/tags" Target="../tags/tag398.xml"/><Relationship Id="rId35" Type="http://schemas.openxmlformats.org/officeDocument/2006/relationships/tags" Target="../tags/tag397.xml"/><Relationship Id="rId34" Type="http://schemas.openxmlformats.org/officeDocument/2006/relationships/tags" Target="../tags/tag396.xml"/><Relationship Id="rId33" Type="http://schemas.openxmlformats.org/officeDocument/2006/relationships/tags" Target="../tags/tag395.xml"/><Relationship Id="rId32" Type="http://schemas.openxmlformats.org/officeDocument/2006/relationships/tags" Target="../tags/tag394.xml"/><Relationship Id="rId31" Type="http://schemas.openxmlformats.org/officeDocument/2006/relationships/tags" Target="../tags/tag393.xml"/><Relationship Id="rId30" Type="http://schemas.openxmlformats.org/officeDocument/2006/relationships/tags" Target="../tags/tag392.xml"/><Relationship Id="rId3" Type="http://schemas.openxmlformats.org/officeDocument/2006/relationships/image" Target="../media/image3.png"/><Relationship Id="rId29" Type="http://schemas.openxmlformats.org/officeDocument/2006/relationships/tags" Target="../tags/tag391.xml"/><Relationship Id="rId28" Type="http://schemas.openxmlformats.org/officeDocument/2006/relationships/tags" Target="../tags/tag390.xml"/><Relationship Id="rId27" Type="http://schemas.openxmlformats.org/officeDocument/2006/relationships/tags" Target="../tags/tag389.xml"/><Relationship Id="rId26" Type="http://schemas.openxmlformats.org/officeDocument/2006/relationships/tags" Target="../tags/tag388.xml"/><Relationship Id="rId25" Type="http://schemas.openxmlformats.org/officeDocument/2006/relationships/tags" Target="../tags/tag387.xml"/><Relationship Id="rId24" Type="http://schemas.openxmlformats.org/officeDocument/2006/relationships/tags" Target="../tags/tag386.xml"/><Relationship Id="rId23" Type="http://schemas.openxmlformats.org/officeDocument/2006/relationships/tags" Target="../tags/tag385.xml"/><Relationship Id="rId22" Type="http://schemas.openxmlformats.org/officeDocument/2006/relationships/tags" Target="../tags/tag384.xml"/><Relationship Id="rId21" Type="http://schemas.openxmlformats.org/officeDocument/2006/relationships/tags" Target="../tags/tag383.xml"/><Relationship Id="rId20" Type="http://schemas.openxmlformats.org/officeDocument/2006/relationships/tags" Target="../tags/tag382.xml"/><Relationship Id="rId2" Type="http://schemas.openxmlformats.org/officeDocument/2006/relationships/tags" Target="../tags/tag365.xml"/><Relationship Id="rId19" Type="http://schemas.openxmlformats.org/officeDocument/2006/relationships/tags" Target="../tags/tag381.xml"/><Relationship Id="rId18" Type="http://schemas.openxmlformats.org/officeDocument/2006/relationships/tags" Target="../tags/tag380.xml"/><Relationship Id="rId17" Type="http://schemas.openxmlformats.org/officeDocument/2006/relationships/tags" Target="../tags/tag379.xml"/><Relationship Id="rId16" Type="http://schemas.openxmlformats.org/officeDocument/2006/relationships/tags" Target="../tags/tag378.xml"/><Relationship Id="rId15" Type="http://schemas.openxmlformats.org/officeDocument/2006/relationships/tags" Target="../tags/tag377.xml"/><Relationship Id="rId14" Type="http://schemas.openxmlformats.org/officeDocument/2006/relationships/tags" Target="../tags/tag376.xml"/><Relationship Id="rId13" Type="http://schemas.openxmlformats.org/officeDocument/2006/relationships/tags" Target="../tags/tag375.xml"/><Relationship Id="rId12" Type="http://schemas.openxmlformats.org/officeDocument/2006/relationships/tags" Target="../tags/tag374.xml"/><Relationship Id="rId11" Type="http://schemas.openxmlformats.org/officeDocument/2006/relationships/tags" Target="../tags/tag373.xml"/><Relationship Id="rId10" Type="http://schemas.openxmlformats.org/officeDocument/2006/relationships/tags" Target="../tags/tag372.xml"/><Relationship Id="rId1" Type="http://schemas.openxmlformats.org/officeDocument/2006/relationships/tags" Target="../tags/tag3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图片 15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7530" y="2816860"/>
            <a:ext cx="3312160" cy="1497965"/>
          </a:xfrm>
          <a:prstGeom prst="rect">
            <a:avLst/>
          </a:prstGeom>
        </p:spPr>
      </p:pic>
      <p:sp>
        <p:nvSpPr>
          <p:cNvPr id="153" name="文本框 152"/>
          <p:cNvSpPr txBox="1"/>
          <p:nvPr/>
        </p:nvSpPr>
        <p:spPr>
          <a:xfrm>
            <a:off x="557530" y="477520"/>
            <a:ext cx="6870700" cy="15373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/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x = (52)</a:t>
            </a:r>
            <a:r>
              <a:rPr lang="en-US" altLang="zh-CN" sz="2800" baseline="-25000">
                <a:latin typeface="Consolas" panose="020B0609020204030204" charset="0"/>
                <a:cs typeface="Consolas" panose="020B0609020204030204" charset="0"/>
                <a:sym typeface="+mn-ea"/>
              </a:rPr>
              <a:t>10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 = (110</a:t>
            </a:r>
            <a:r>
              <a:rPr lang="en-US" altLang="zh-CN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100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zh-CN" sz="2800" baseline="-25000"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endParaRPr lang="en-US" altLang="zh-CN" sz="2800" baseline="-250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algn="l"/>
            <a:endParaRPr lang="en-US" alt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algn="l"/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lowbit(x) = (100)</a:t>
            </a:r>
            <a:r>
              <a:rPr lang="en-US" altLang="zh-CN" sz="2800" baseline="-25000"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 = (4)</a:t>
            </a:r>
            <a:r>
              <a:rPr lang="en-US" altLang="zh-CN" sz="2800" baseline="-25000">
                <a:latin typeface="Consolas" panose="020B0609020204030204" charset="0"/>
                <a:cs typeface="Consolas" panose="020B0609020204030204" charset="0"/>
                <a:sym typeface="+mn-ea"/>
              </a:rPr>
              <a:t>10</a:t>
            </a:r>
            <a:endParaRPr lang="en-US" altLang="zh-CN" sz="2800" baseline="-250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algn="l"/>
            <a:endParaRPr lang="en-US" altLang="zh-CN" sz="2800" baseline="-250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algn="l"/>
            <a:endParaRPr lang="en-US" altLang="zh-CN" sz="2800" baseline="-25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5057775" y="2668905"/>
            <a:ext cx="28638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0011 0</a:t>
            </a:r>
            <a:r>
              <a:rPr lang="en-US" altLang="zh-CN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100</a:t>
            </a:r>
            <a:endParaRPr lang="en-US" altLang="zh-CN" sz="2800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4219575" y="2668905"/>
            <a:ext cx="8382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endParaRPr lang="en-US" alt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56" name="文本框 155"/>
          <p:cNvSpPr txBox="1"/>
          <p:nvPr>
            <p:custDataLst>
              <p:tags r:id="rId3"/>
            </p:custDataLst>
          </p:nvPr>
        </p:nvSpPr>
        <p:spPr>
          <a:xfrm>
            <a:off x="5057775" y="3190875"/>
            <a:ext cx="28638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1011 0</a:t>
            </a:r>
            <a:r>
              <a:rPr lang="en-US" altLang="zh-CN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100 </a:t>
            </a:r>
            <a:r>
              <a:rPr lang="zh-CN" altLang="zh-CN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原</a:t>
            </a:r>
            <a:endParaRPr lang="zh-CN" altLang="zh-CN" sz="2800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57" name="文本框 156"/>
          <p:cNvSpPr txBox="1"/>
          <p:nvPr>
            <p:custDataLst>
              <p:tags r:id="rId4"/>
            </p:custDataLst>
          </p:nvPr>
        </p:nvSpPr>
        <p:spPr>
          <a:xfrm>
            <a:off x="4219575" y="3190875"/>
            <a:ext cx="8382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-x</a:t>
            </a:r>
            <a:endParaRPr lang="en-US" alt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58" name="文本框 157"/>
          <p:cNvSpPr txBox="1"/>
          <p:nvPr>
            <p:custDataLst>
              <p:tags r:id="rId5"/>
            </p:custDataLst>
          </p:nvPr>
        </p:nvSpPr>
        <p:spPr>
          <a:xfrm>
            <a:off x="5057775" y="3712845"/>
            <a:ext cx="28638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1100 1</a:t>
            </a:r>
            <a:r>
              <a:rPr lang="en-US" altLang="zh-CN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011</a:t>
            </a:r>
            <a:r>
              <a:rPr lang="en-US" altLang="zh-CN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反</a:t>
            </a:r>
            <a:endParaRPr lang="zh-CN" altLang="en-US" sz="2800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59" name="文本框 158"/>
          <p:cNvSpPr txBox="1"/>
          <p:nvPr>
            <p:custDataLst>
              <p:tags r:id="rId6"/>
            </p:custDataLst>
          </p:nvPr>
        </p:nvSpPr>
        <p:spPr>
          <a:xfrm>
            <a:off x="4219575" y="3712845"/>
            <a:ext cx="8382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-x</a:t>
            </a:r>
            <a:endParaRPr lang="en-US" alt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60" name="文本框 159"/>
          <p:cNvSpPr txBox="1"/>
          <p:nvPr>
            <p:custDataLst>
              <p:tags r:id="rId7"/>
            </p:custDataLst>
          </p:nvPr>
        </p:nvSpPr>
        <p:spPr>
          <a:xfrm>
            <a:off x="5057775" y="4234815"/>
            <a:ext cx="28638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1100 1</a:t>
            </a:r>
            <a:r>
              <a:rPr lang="en-US" altLang="zh-CN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100 </a:t>
            </a:r>
            <a:r>
              <a:rPr lang="zh-CN" altLang="zh-CN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补</a:t>
            </a:r>
            <a:endParaRPr lang="en-US" altLang="zh-CN" sz="2800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61" name="文本框 160"/>
          <p:cNvSpPr txBox="1"/>
          <p:nvPr>
            <p:custDataLst>
              <p:tags r:id="rId8"/>
            </p:custDataLst>
          </p:nvPr>
        </p:nvSpPr>
        <p:spPr>
          <a:xfrm>
            <a:off x="4219575" y="4234815"/>
            <a:ext cx="8382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-x</a:t>
            </a:r>
            <a:endParaRPr lang="en-US" alt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62" name="文本框 161"/>
          <p:cNvSpPr txBox="1"/>
          <p:nvPr>
            <p:custDataLst>
              <p:tags r:id="rId9"/>
            </p:custDataLst>
          </p:nvPr>
        </p:nvSpPr>
        <p:spPr>
          <a:xfrm>
            <a:off x="5057775" y="4756785"/>
            <a:ext cx="28638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0011 0</a:t>
            </a:r>
            <a:r>
              <a:rPr lang="en-US" altLang="zh-CN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100</a:t>
            </a:r>
            <a:endParaRPr lang="en-US" altLang="zh-CN" sz="2800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63" name="文本框 162"/>
          <p:cNvSpPr txBox="1"/>
          <p:nvPr>
            <p:custDataLst>
              <p:tags r:id="rId10"/>
            </p:custDataLst>
          </p:nvPr>
        </p:nvSpPr>
        <p:spPr>
          <a:xfrm>
            <a:off x="4219575" y="4756785"/>
            <a:ext cx="8382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endParaRPr lang="en-US" alt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64" name="文本框 163"/>
          <p:cNvSpPr txBox="1"/>
          <p:nvPr>
            <p:custDataLst>
              <p:tags r:id="rId11"/>
            </p:custDataLst>
          </p:nvPr>
        </p:nvSpPr>
        <p:spPr>
          <a:xfrm>
            <a:off x="9109710" y="2816860"/>
            <a:ext cx="28638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0101 1</a:t>
            </a:r>
            <a:r>
              <a:rPr lang="en-US" altLang="zh-CN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100</a:t>
            </a:r>
            <a:endParaRPr lang="en-US" altLang="zh-CN" sz="2800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65" name="文本框 164"/>
          <p:cNvSpPr txBox="1"/>
          <p:nvPr>
            <p:custDataLst>
              <p:tags r:id="rId12"/>
            </p:custDataLst>
          </p:nvPr>
        </p:nvSpPr>
        <p:spPr>
          <a:xfrm>
            <a:off x="8271510" y="2816860"/>
            <a:ext cx="8382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y</a:t>
            </a:r>
            <a:endParaRPr lang="en-US" alt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66" name="文本框 165"/>
          <p:cNvSpPr txBox="1"/>
          <p:nvPr>
            <p:custDataLst>
              <p:tags r:id="rId13"/>
            </p:custDataLst>
          </p:nvPr>
        </p:nvSpPr>
        <p:spPr>
          <a:xfrm>
            <a:off x="9109710" y="3338830"/>
            <a:ext cx="28638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1101 1</a:t>
            </a:r>
            <a:r>
              <a:rPr lang="en-US" altLang="zh-CN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100</a:t>
            </a:r>
            <a:r>
              <a:rPr lang="en-US" altLang="zh-CN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zh-CN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原</a:t>
            </a:r>
            <a:endParaRPr lang="zh-CN" altLang="zh-CN" sz="2800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67" name="文本框 166"/>
          <p:cNvSpPr txBox="1"/>
          <p:nvPr>
            <p:custDataLst>
              <p:tags r:id="rId14"/>
            </p:custDataLst>
          </p:nvPr>
        </p:nvSpPr>
        <p:spPr>
          <a:xfrm>
            <a:off x="8271510" y="3338830"/>
            <a:ext cx="8382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-y</a:t>
            </a:r>
            <a:endParaRPr lang="en-US" alt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68" name="文本框 167"/>
          <p:cNvSpPr txBox="1"/>
          <p:nvPr>
            <p:custDataLst>
              <p:tags r:id="rId15"/>
            </p:custDataLst>
          </p:nvPr>
        </p:nvSpPr>
        <p:spPr>
          <a:xfrm>
            <a:off x="9109710" y="3860800"/>
            <a:ext cx="28638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1010 0</a:t>
            </a:r>
            <a:r>
              <a:rPr lang="en-US" altLang="zh-CN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011</a:t>
            </a:r>
            <a:r>
              <a:rPr lang="en-US" altLang="zh-CN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反</a:t>
            </a:r>
            <a:endParaRPr lang="zh-CN" altLang="en-US" sz="2800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69" name="文本框 168"/>
          <p:cNvSpPr txBox="1"/>
          <p:nvPr>
            <p:custDataLst>
              <p:tags r:id="rId16"/>
            </p:custDataLst>
          </p:nvPr>
        </p:nvSpPr>
        <p:spPr>
          <a:xfrm>
            <a:off x="8271510" y="3860800"/>
            <a:ext cx="8382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-y</a:t>
            </a:r>
            <a:endParaRPr lang="en-US" alt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70" name="文本框 169"/>
          <p:cNvSpPr txBox="1"/>
          <p:nvPr>
            <p:custDataLst>
              <p:tags r:id="rId17"/>
            </p:custDataLst>
          </p:nvPr>
        </p:nvSpPr>
        <p:spPr>
          <a:xfrm>
            <a:off x="9109710" y="4382770"/>
            <a:ext cx="28638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1010 0</a:t>
            </a:r>
            <a:r>
              <a:rPr lang="en-US" altLang="zh-CN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100</a:t>
            </a:r>
            <a:r>
              <a:rPr lang="en-US" altLang="zh-CN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zh-CN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补</a:t>
            </a:r>
            <a:endParaRPr lang="en-US" altLang="zh-CN" sz="2800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71" name="文本框 170"/>
          <p:cNvSpPr txBox="1"/>
          <p:nvPr>
            <p:custDataLst>
              <p:tags r:id="rId18"/>
            </p:custDataLst>
          </p:nvPr>
        </p:nvSpPr>
        <p:spPr>
          <a:xfrm>
            <a:off x="8271510" y="4382770"/>
            <a:ext cx="8382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-y</a:t>
            </a:r>
            <a:endParaRPr lang="en-US" alt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72" name="文本框 171"/>
          <p:cNvSpPr txBox="1"/>
          <p:nvPr>
            <p:custDataLst>
              <p:tags r:id="rId19"/>
            </p:custDataLst>
          </p:nvPr>
        </p:nvSpPr>
        <p:spPr>
          <a:xfrm>
            <a:off x="9109710" y="4904740"/>
            <a:ext cx="28638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0101 1</a:t>
            </a:r>
            <a:r>
              <a:rPr lang="en-US" altLang="zh-CN" sz="28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100</a:t>
            </a:r>
            <a:endParaRPr lang="en-US" altLang="zh-CN" sz="2800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73" name="文本框 172"/>
          <p:cNvSpPr txBox="1"/>
          <p:nvPr>
            <p:custDataLst>
              <p:tags r:id="rId20"/>
            </p:custDataLst>
          </p:nvPr>
        </p:nvSpPr>
        <p:spPr>
          <a:xfrm>
            <a:off x="8271510" y="4904740"/>
            <a:ext cx="8382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y</a:t>
            </a:r>
            <a:endParaRPr lang="en-US" alt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21"/>
            </p:custDataLst>
          </p:nvPr>
        </p:nvSpPr>
        <p:spPr>
          <a:xfrm>
            <a:off x="0" y="0"/>
            <a:ext cx="121913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lowbit</a:t>
            </a:r>
            <a:endParaRPr lang="en-US" alt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62880" y="440690"/>
            <a:ext cx="127762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1:[1,12]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8247380" y="1673225"/>
            <a:ext cx="127762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3:[7,12]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2446020" y="1673225"/>
            <a:ext cx="127762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2:[1,6]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931545" y="2801620"/>
            <a:ext cx="127762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4:[1,3]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3862070" y="2801620"/>
            <a:ext cx="127762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5:[4,6]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6792595" y="2801620"/>
            <a:ext cx="127762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6:[7,9]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9723120" y="2801620"/>
            <a:ext cx="127762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7:[10,12]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7" name="矩形 16"/>
          <p:cNvSpPr/>
          <p:nvPr>
            <p:custDataLst>
              <p:tags r:id="rId7"/>
            </p:custDataLst>
          </p:nvPr>
        </p:nvSpPr>
        <p:spPr>
          <a:xfrm>
            <a:off x="156845" y="3851910"/>
            <a:ext cx="127762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8:[1,2]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8" name="矩形 17"/>
          <p:cNvSpPr/>
          <p:nvPr>
            <p:custDataLst>
              <p:tags r:id="rId8"/>
            </p:custDataLst>
          </p:nvPr>
        </p:nvSpPr>
        <p:spPr>
          <a:xfrm>
            <a:off x="1633220" y="3851910"/>
            <a:ext cx="127762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9:[3,3]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9" name="矩形 18"/>
          <p:cNvSpPr/>
          <p:nvPr>
            <p:custDataLst>
              <p:tags r:id="rId9"/>
            </p:custDataLst>
          </p:nvPr>
        </p:nvSpPr>
        <p:spPr>
          <a:xfrm>
            <a:off x="3109595" y="3851910"/>
            <a:ext cx="127762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10:[4,5]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0" name="矩形 19"/>
          <p:cNvSpPr/>
          <p:nvPr>
            <p:custDataLst>
              <p:tags r:id="rId10"/>
            </p:custDataLst>
          </p:nvPr>
        </p:nvSpPr>
        <p:spPr>
          <a:xfrm>
            <a:off x="4585970" y="3851910"/>
            <a:ext cx="127762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11:[6,6]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2" name="矩形 21"/>
          <p:cNvSpPr/>
          <p:nvPr>
            <p:custDataLst>
              <p:tags r:id="rId11"/>
            </p:custDataLst>
          </p:nvPr>
        </p:nvSpPr>
        <p:spPr>
          <a:xfrm>
            <a:off x="6062345" y="3851910"/>
            <a:ext cx="127762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12:[7,8]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3" name="矩形 22"/>
          <p:cNvSpPr/>
          <p:nvPr>
            <p:custDataLst>
              <p:tags r:id="rId12"/>
            </p:custDataLst>
          </p:nvPr>
        </p:nvSpPr>
        <p:spPr>
          <a:xfrm>
            <a:off x="7538720" y="3851910"/>
            <a:ext cx="127762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13:[9,9]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4" name="矩形 23"/>
          <p:cNvSpPr/>
          <p:nvPr>
            <p:custDataLst>
              <p:tags r:id="rId13"/>
            </p:custDataLst>
          </p:nvPr>
        </p:nvSpPr>
        <p:spPr>
          <a:xfrm>
            <a:off x="9015095" y="3851910"/>
            <a:ext cx="1431925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14:[10,11]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5" name="矩形 24"/>
          <p:cNvSpPr/>
          <p:nvPr>
            <p:custDataLst>
              <p:tags r:id="rId14"/>
            </p:custDataLst>
          </p:nvPr>
        </p:nvSpPr>
        <p:spPr>
          <a:xfrm>
            <a:off x="10491470" y="3851910"/>
            <a:ext cx="146812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15:[12,12]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6" name="矩形 25"/>
          <p:cNvSpPr/>
          <p:nvPr>
            <p:custDataLst>
              <p:tags r:id="rId15"/>
            </p:custDataLst>
          </p:nvPr>
        </p:nvSpPr>
        <p:spPr>
          <a:xfrm>
            <a:off x="0" y="5156200"/>
            <a:ext cx="127762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16:[1,1]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7" name="矩形 26"/>
          <p:cNvSpPr/>
          <p:nvPr>
            <p:custDataLst>
              <p:tags r:id="rId16"/>
            </p:custDataLst>
          </p:nvPr>
        </p:nvSpPr>
        <p:spPr>
          <a:xfrm>
            <a:off x="1434465" y="5156200"/>
            <a:ext cx="127762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17:[2,2]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9" name="矩形 28"/>
          <p:cNvSpPr/>
          <p:nvPr>
            <p:custDataLst>
              <p:tags r:id="rId17"/>
            </p:custDataLst>
          </p:nvPr>
        </p:nvSpPr>
        <p:spPr>
          <a:xfrm>
            <a:off x="3109595" y="5156200"/>
            <a:ext cx="127762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20:[4,4]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0" name="矩形 29"/>
          <p:cNvSpPr/>
          <p:nvPr>
            <p:custDataLst>
              <p:tags r:id="rId18"/>
            </p:custDataLst>
          </p:nvPr>
        </p:nvSpPr>
        <p:spPr>
          <a:xfrm>
            <a:off x="4544060" y="5156200"/>
            <a:ext cx="127762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21:[5,5]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1" name="矩形 30"/>
          <p:cNvSpPr/>
          <p:nvPr>
            <p:custDataLst>
              <p:tags r:id="rId19"/>
            </p:custDataLst>
          </p:nvPr>
        </p:nvSpPr>
        <p:spPr>
          <a:xfrm>
            <a:off x="6113780" y="5156200"/>
            <a:ext cx="127762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24:[7,7]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2" name="矩形 31"/>
          <p:cNvSpPr/>
          <p:nvPr>
            <p:custDataLst>
              <p:tags r:id="rId20"/>
            </p:custDataLst>
          </p:nvPr>
        </p:nvSpPr>
        <p:spPr>
          <a:xfrm>
            <a:off x="7548245" y="5156200"/>
            <a:ext cx="127762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25:[8,8]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3" name="矩形 32"/>
          <p:cNvSpPr/>
          <p:nvPr>
            <p:custDataLst>
              <p:tags r:id="rId21"/>
            </p:custDataLst>
          </p:nvPr>
        </p:nvSpPr>
        <p:spPr>
          <a:xfrm>
            <a:off x="9012555" y="5156200"/>
            <a:ext cx="133096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28:[10,10]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4" name="矩形 33"/>
          <p:cNvSpPr/>
          <p:nvPr>
            <p:custDataLst>
              <p:tags r:id="rId22"/>
            </p:custDataLst>
          </p:nvPr>
        </p:nvSpPr>
        <p:spPr>
          <a:xfrm>
            <a:off x="10447020" y="5156200"/>
            <a:ext cx="1511935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29:[11,11]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35" name="直接连接符 34"/>
          <p:cNvCxnSpPr>
            <a:stCxn id="4" idx="2"/>
            <a:endCxn id="12" idx="0"/>
          </p:cNvCxnSpPr>
          <p:nvPr/>
        </p:nvCxnSpPr>
        <p:spPr>
          <a:xfrm flipH="1">
            <a:off x="3084830" y="917575"/>
            <a:ext cx="2816860" cy="755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11" idx="0"/>
          </p:cNvCxnSpPr>
          <p:nvPr/>
        </p:nvCxnSpPr>
        <p:spPr>
          <a:xfrm>
            <a:off x="5899150" y="917575"/>
            <a:ext cx="2987040" cy="755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2" idx="2"/>
            <a:endCxn id="13" idx="0"/>
          </p:cNvCxnSpPr>
          <p:nvPr/>
        </p:nvCxnSpPr>
        <p:spPr>
          <a:xfrm flipH="1">
            <a:off x="1570355" y="2150110"/>
            <a:ext cx="1514475" cy="65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2" idx="2"/>
            <a:endCxn id="14" idx="0"/>
          </p:cNvCxnSpPr>
          <p:nvPr/>
        </p:nvCxnSpPr>
        <p:spPr>
          <a:xfrm>
            <a:off x="3084830" y="2150110"/>
            <a:ext cx="1416050" cy="65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3" idx="2"/>
            <a:endCxn id="17" idx="0"/>
          </p:cNvCxnSpPr>
          <p:nvPr/>
        </p:nvCxnSpPr>
        <p:spPr>
          <a:xfrm flipH="1">
            <a:off x="795655" y="3278505"/>
            <a:ext cx="774700" cy="573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3" idx="2"/>
            <a:endCxn id="18" idx="0"/>
          </p:cNvCxnSpPr>
          <p:nvPr/>
        </p:nvCxnSpPr>
        <p:spPr>
          <a:xfrm>
            <a:off x="1570355" y="3278505"/>
            <a:ext cx="701675" cy="573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4" idx="2"/>
            <a:endCxn id="19" idx="0"/>
          </p:cNvCxnSpPr>
          <p:nvPr/>
        </p:nvCxnSpPr>
        <p:spPr>
          <a:xfrm flipH="1">
            <a:off x="3748405" y="3278505"/>
            <a:ext cx="752475" cy="573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4" idx="2"/>
            <a:endCxn id="20" idx="0"/>
          </p:cNvCxnSpPr>
          <p:nvPr/>
        </p:nvCxnSpPr>
        <p:spPr>
          <a:xfrm>
            <a:off x="4500880" y="3278505"/>
            <a:ext cx="723900" cy="573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5" idx="2"/>
            <a:endCxn id="22" idx="0"/>
          </p:cNvCxnSpPr>
          <p:nvPr/>
        </p:nvCxnSpPr>
        <p:spPr>
          <a:xfrm flipH="1">
            <a:off x="6701155" y="3278505"/>
            <a:ext cx="730250" cy="573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5" idx="2"/>
            <a:endCxn id="23" idx="0"/>
          </p:cNvCxnSpPr>
          <p:nvPr/>
        </p:nvCxnSpPr>
        <p:spPr>
          <a:xfrm>
            <a:off x="7431405" y="3278505"/>
            <a:ext cx="746125" cy="573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1" idx="2"/>
            <a:endCxn id="15" idx="0"/>
          </p:cNvCxnSpPr>
          <p:nvPr/>
        </p:nvCxnSpPr>
        <p:spPr>
          <a:xfrm flipH="1">
            <a:off x="7431405" y="2150110"/>
            <a:ext cx="1454785" cy="65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1" idx="2"/>
            <a:endCxn id="16" idx="0"/>
          </p:cNvCxnSpPr>
          <p:nvPr/>
        </p:nvCxnSpPr>
        <p:spPr>
          <a:xfrm>
            <a:off x="8886190" y="2150110"/>
            <a:ext cx="1475740" cy="65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6" idx="2"/>
            <a:endCxn id="24" idx="0"/>
          </p:cNvCxnSpPr>
          <p:nvPr/>
        </p:nvCxnSpPr>
        <p:spPr>
          <a:xfrm flipH="1">
            <a:off x="9731375" y="3278505"/>
            <a:ext cx="630555" cy="573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6" idx="2"/>
            <a:endCxn id="25" idx="0"/>
          </p:cNvCxnSpPr>
          <p:nvPr/>
        </p:nvCxnSpPr>
        <p:spPr>
          <a:xfrm>
            <a:off x="10361930" y="3278505"/>
            <a:ext cx="863600" cy="573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7" idx="2"/>
            <a:endCxn id="26" idx="0"/>
          </p:cNvCxnSpPr>
          <p:nvPr/>
        </p:nvCxnSpPr>
        <p:spPr>
          <a:xfrm flipH="1">
            <a:off x="638810" y="4328795"/>
            <a:ext cx="156845" cy="827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7" idx="2"/>
            <a:endCxn id="27" idx="0"/>
          </p:cNvCxnSpPr>
          <p:nvPr/>
        </p:nvCxnSpPr>
        <p:spPr>
          <a:xfrm>
            <a:off x="795655" y="4328795"/>
            <a:ext cx="1277620" cy="827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9" idx="2"/>
            <a:endCxn id="29" idx="0"/>
          </p:cNvCxnSpPr>
          <p:nvPr/>
        </p:nvCxnSpPr>
        <p:spPr>
          <a:xfrm>
            <a:off x="3748405" y="4328795"/>
            <a:ext cx="0" cy="827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30" idx="0"/>
          </p:cNvCxnSpPr>
          <p:nvPr/>
        </p:nvCxnSpPr>
        <p:spPr>
          <a:xfrm>
            <a:off x="3752215" y="4328795"/>
            <a:ext cx="1430655" cy="827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22" idx="2"/>
            <a:endCxn id="31" idx="0"/>
          </p:cNvCxnSpPr>
          <p:nvPr/>
        </p:nvCxnSpPr>
        <p:spPr>
          <a:xfrm>
            <a:off x="6701155" y="4328795"/>
            <a:ext cx="51435" cy="827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2" idx="2"/>
            <a:endCxn id="32" idx="0"/>
          </p:cNvCxnSpPr>
          <p:nvPr/>
        </p:nvCxnSpPr>
        <p:spPr>
          <a:xfrm>
            <a:off x="6701155" y="4328795"/>
            <a:ext cx="1485900" cy="827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24" idx="2"/>
            <a:endCxn id="33" idx="0"/>
          </p:cNvCxnSpPr>
          <p:nvPr/>
        </p:nvCxnSpPr>
        <p:spPr>
          <a:xfrm flipH="1">
            <a:off x="9678035" y="4328795"/>
            <a:ext cx="53340" cy="827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24" idx="2"/>
            <a:endCxn id="34" idx="0"/>
          </p:cNvCxnSpPr>
          <p:nvPr/>
        </p:nvCxnSpPr>
        <p:spPr>
          <a:xfrm>
            <a:off x="9731375" y="4328795"/>
            <a:ext cx="1471930" cy="827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955790" cy="518223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749165" y="2858770"/>
            <a:ext cx="7442835" cy="3999230"/>
            <a:chOff x="247" y="694"/>
            <a:chExt cx="13621" cy="7124"/>
          </a:xfrm>
        </p:grpSpPr>
        <p:sp>
          <p:nvSpPr>
            <p:cNvPr id="4" name="矩形 3"/>
            <p:cNvSpPr/>
            <p:nvPr/>
          </p:nvSpPr>
          <p:spPr>
            <a:xfrm>
              <a:off x="6344" y="694"/>
              <a:ext cx="2012" cy="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1:[1,6] 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3"/>
              </p:custDataLst>
            </p:nvPr>
          </p:nvSpPr>
          <p:spPr>
            <a:xfrm>
              <a:off x="9532" y="2635"/>
              <a:ext cx="2012" cy="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3:[4,6] 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4"/>
              </p:custDataLst>
            </p:nvPr>
          </p:nvSpPr>
          <p:spPr>
            <a:xfrm>
              <a:off x="3042" y="2635"/>
              <a:ext cx="2012" cy="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2:[1,3] 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5"/>
              </p:custDataLst>
            </p:nvPr>
          </p:nvSpPr>
          <p:spPr>
            <a:xfrm>
              <a:off x="1467" y="4412"/>
              <a:ext cx="2012" cy="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4:[1,2] 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6"/>
              </p:custDataLst>
            </p:nvPr>
          </p:nvSpPr>
          <p:spPr>
            <a:xfrm>
              <a:off x="4714" y="4412"/>
              <a:ext cx="2012" cy="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5:[3,3]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7"/>
              </p:custDataLst>
            </p:nvPr>
          </p:nvSpPr>
          <p:spPr>
            <a:xfrm>
              <a:off x="8033" y="4412"/>
              <a:ext cx="2012" cy="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6:[4,5] 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8"/>
              </p:custDataLst>
            </p:nvPr>
          </p:nvSpPr>
          <p:spPr>
            <a:xfrm>
              <a:off x="11856" y="4412"/>
              <a:ext cx="2012" cy="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7:[6,6] 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9"/>
              </p:custDataLst>
            </p:nvPr>
          </p:nvSpPr>
          <p:spPr>
            <a:xfrm>
              <a:off x="247" y="6066"/>
              <a:ext cx="2012" cy="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8:[1,1] 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10"/>
              </p:custDataLst>
            </p:nvPr>
          </p:nvSpPr>
          <p:spPr>
            <a:xfrm>
              <a:off x="2572" y="6066"/>
              <a:ext cx="2012" cy="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9:[2,2] 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11"/>
              </p:custDataLst>
            </p:nvPr>
          </p:nvSpPr>
          <p:spPr>
            <a:xfrm>
              <a:off x="6883" y="6066"/>
              <a:ext cx="2012" cy="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12:[4,4] 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12"/>
              </p:custDataLst>
            </p:nvPr>
          </p:nvSpPr>
          <p:spPr>
            <a:xfrm>
              <a:off x="9532" y="6066"/>
              <a:ext cx="2012" cy="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13:[5,5] 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cxnSp>
          <p:nvCxnSpPr>
            <p:cNvPr id="35" name="直接连接符 34"/>
            <p:cNvCxnSpPr>
              <a:stCxn id="4" idx="2"/>
              <a:endCxn id="12" idx="0"/>
            </p:cNvCxnSpPr>
            <p:nvPr/>
          </p:nvCxnSpPr>
          <p:spPr>
            <a:xfrm flipH="1">
              <a:off x="4048" y="1445"/>
              <a:ext cx="3302" cy="1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4" idx="2"/>
              <a:endCxn id="11" idx="0"/>
            </p:cNvCxnSpPr>
            <p:nvPr/>
          </p:nvCxnSpPr>
          <p:spPr>
            <a:xfrm>
              <a:off x="7350" y="1445"/>
              <a:ext cx="3188" cy="1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12" idx="2"/>
              <a:endCxn id="13" idx="0"/>
            </p:cNvCxnSpPr>
            <p:nvPr/>
          </p:nvCxnSpPr>
          <p:spPr>
            <a:xfrm flipH="1">
              <a:off x="2473" y="3386"/>
              <a:ext cx="1575" cy="10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12" idx="2"/>
              <a:endCxn id="14" idx="0"/>
            </p:cNvCxnSpPr>
            <p:nvPr/>
          </p:nvCxnSpPr>
          <p:spPr>
            <a:xfrm>
              <a:off x="4048" y="3386"/>
              <a:ext cx="1672" cy="10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13" idx="2"/>
              <a:endCxn id="17" idx="0"/>
            </p:cNvCxnSpPr>
            <p:nvPr/>
          </p:nvCxnSpPr>
          <p:spPr>
            <a:xfrm flipH="1">
              <a:off x="1253" y="5163"/>
              <a:ext cx="1220" cy="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3" idx="2"/>
              <a:endCxn id="18" idx="0"/>
            </p:cNvCxnSpPr>
            <p:nvPr/>
          </p:nvCxnSpPr>
          <p:spPr>
            <a:xfrm>
              <a:off x="2473" y="5163"/>
              <a:ext cx="1105" cy="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15" idx="2"/>
              <a:endCxn id="22" idx="0"/>
            </p:cNvCxnSpPr>
            <p:nvPr/>
          </p:nvCxnSpPr>
          <p:spPr>
            <a:xfrm flipH="1">
              <a:off x="7889" y="5163"/>
              <a:ext cx="1150" cy="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15" idx="2"/>
              <a:endCxn id="23" idx="0"/>
            </p:cNvCxnSpPr>
            <p:nvPr/>
          </p:nvCxnSpPr>
          <p:spPr>
            <a:xfrm>
              <a:off x="9039" y="5163"/>
              <a:ext cx="1499" cy="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11" idx="2"/>
              <a:endCxn id="15" idx="0"/>
            </p:cNvCxnSpPr>
            <p:nvPr/>
          </p:nvCxnSpPr>
          <p:spPr>
            <a:xfrm flipH="1">
              <a:off x="9039" y="3386"/>
              <a:ext cx="1499" cy="10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11" idx="2"/>
              <a:endCxn id="16" idx="0"/>
            </p:cNvCxnSpPr>
            <p:nvPr/>
          </p:nvCxnSpPr>
          <p:spPr>
            <a:xfrm>
              <a:off x="10538" y="3386"/>
              <a:ext cx="2324" cy="10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/>
            <p:cNvSpPr/>
            <p:nvPr>
              <p:custDataLst>
                <p:tags r:id="rId13"/>
              </p:custDataLst>
            </p:nvPr>
          </p:nvSpPr>
          <p:spPr>
            <a:xfrm>
              <a:off x="472" y="7068"/>
              <a:ext cx="1562" cy="7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a[1]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63" name="矩形 62"/>
            <p:cNvSpPr/>
            <p:nvPr>
              <p:custDataLst>
                <p:tags r:id="rId14"/>
              </p:custDataLst>
            </p:nvPr>
          </p:nvSpPr>
          <p:spPr>
            <a:xfrm>
              <a:off x="2722" y="7068"/>
              <a:ext cx="1562" cy="7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a[2]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64" name="矩形 63"/>
            <p:cNvSpPr/>
            <p:nvPr>
              <p:custDataLst>
                <p:tags r:id="rId15"/>
              </p:custDataLst>
            </p:nvPr>
          </p:nvSpPr>
          <p:spPr>
            <a:xfrm>
              <a:off x="4969" y="5315"/>
              <a:ext cx="1562" cy="7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a[3]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65" name="矩形 64"/>
            <p:cNvSpPr/>
            <p:nvPr>
              <p:custDataLst>
                <p:tags r:id="rId16"/>
              </p:custDataLst>
            </p:nvPr>
          </p:nvSpPr>
          <p:spPr>
            <a:xfrm>
              <a:off x="7108" y="7068"/>
              <a:ext cx="1562" cy="7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a[4]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66" name="矩形 65"/>
            <p:cNvSpPr/>
            <p:nvPr>
              <p:custDataLst>
                <p:tags r:id="rId17"/>
              </p:custDataLst>
            </p:nvPr>
          </p:nvSpPr>
          <p:spPr>
            <a:xfrm>
              <a:off x="9768" y="7068"/>
              <a:ext cx="1562" cy="7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a[5]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67" name="矩形 66"/>
            <p:cNvSpPr/>
            <p:nvPr>
              <p:custDataLst>
                <p:tags r:id="rId18"/>
              </p:custDataLst>
            </p:nvPr>
          </p:nvSpPr>
          <p:spPr>
            <a:xfrm>
              <a:off x="12081" y="5315"/>
              <a:ext cx="1562" cy="7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a[6]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19"/>
            </p:custDataLst>
          </p:nvPr>
        </p:nvSpPr>
        <p:spPr>
          <a:xfrm>
            <a:off x="0" y="0"/>
            <a:ext cx="121913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线段树（单点修改、区间查询）</a:t>
            </a:r>
            <a:endParaRPr 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custDataLst>
      <p:tags r:id="rId20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40" y="0"/>
            <a:ext cx="6823710" cy="547814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749165" y="2858770"/>
            <a:ext cx="7442835" cy="3999230"/>
            <a:chOff x="247" y="694"/>
            <a:chExt cx="13621" cy="7124"/>
          </a:xfrm>
        </p:grpSpPr>
        <p:sp>
          <p:nvSpPr>
            <p:cNvPr id="4" name="矩形 3"/>
            <p:cNvSpPr/>
            <p:nvPr/>
          </p:nvSpPr>
          <p:spPr>
            <a:xfrm>
              <a:off x="6344" y="694"/>
              <a:ext cx="2012" cy="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1:[1,6] 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3"/>
              </p:custDataLst>
            </p:nvPr>
          </p:nvSpPr>
          <p:spPr>
            <a:xfrm>
              <a:off x="9532" y="2635"/>
              <a:ext cx="2012" cy="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3:[4,6] 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4"/>
              </p:custDataLst>
            </p:nvPr>
          </p:nvSpPr>
          <p:spPr>
            <a:xfrm>
              <a:off x="3042" y="2635"/>
              <a:ext cx="2012" cy="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2:[1,3] 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5"/>
              </p:custDataLst>
            </p:nvPr>
          </p:nvSpPr>
          <p:spPr>
            <a:xfrm>
              <a:off x="1467" y="4412"/>
              <a:ext cx="2012" cy="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4:[1,2] 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6"/>
              </p:custDataLst>
            </p:nvPr>
          </p:nvSpPr>
          <p:spPr>
            <a:xfrm>
              <a:off x="4714" y="4412"/>
              <a:ext cx="2012" cy="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5:[3,3]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7"/>
              </p:custDataLst>
            </p:nvPr>
          </p:nvSpPr>
          <p:spPr>
            <a:xfrm>
              <a:off x="8033" y="4412"/>
              <a:ext cx="2012" cy="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6:[4,5] 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8"/>
              </p:custDataLst>
            </p:nvPr>
          </p:nvSpPr>
          <p:spPr>
            <a:xfrm>
              <a:off x="11856" y="4412"/>
              <a:ext cx="2012" cy="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7:[6,6] 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9"/>
              </p:custDataLst>
            </p:nvPr>
          </p:nvSpPr>
          <p:spPr>
            <a:xfrm>
              <a:off x="247" y="6066"/>
              <a:ext cx="2012" cy="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8:[1,1] 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10"/>
              </p:custDataLst>
            </p:nvPr>
          </p:nvSpPr>
          <p:spPr>
            <a:xfrm>
              <a:off x="2572" y="6066"/>
              <a:ext cx="2012" cy="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9:[2,2] 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11"/>
              </p:custDataLst>
            </p:nvPr>
          </p:nvSpPr>
          <p:spPr>
            <a:xfrm>
              <a:off x="6883" y="6066"/>
              <a:ext cx="2012" cy="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12:[4,4] 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12"/>
              </p:custDataLst>
            </p:nvPr>
          </p:nvSpPr>
          <p:spPr>
            <a:xfrm>
              <a:off x="9532" y="6066"/>
              <a:ext cx="2012" cy="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13:[5,5] 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cxnSp>
          <p:nvCxnSpPr>
            <p:cNvPr id="35" name="直接连接符 34"/>
            <p:cNvCxnSpPr>
              <a:stCxn id="4" idx="2"/>
              <a:endCxn id="12" idx="0"/>
            </p:cNvCxnSpPr>
            <p:nvPr/>
          </p:nvCxnSpPr>
          <p:spPr>
            <a:xfrm flipH="1">
              <a:off x="4048" y="1445"/>
              <a:ext cx="3302" cy="1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4" idx="2"/>
              <a:endCxn id="11" idx="0"/>
            </p:cNvCxnSpPr>
            <p:nvPr/>
          </p:nvCxnSpPr>
          <p:spPr>
            <a:xfrm>
              <a:off x="7350" y="1445"/>
              <a:ext cx="3188" cy="1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12" idx="2"/>
              <a:endCxn id="13" idx="0"/>
            </p:cNvCxnSpPr>
            <p:nvPr/>
          </p:nvCxnSpPr>
          <p:spPr>
            <a:xfrm flipH="1">
              <a:off x="2473" y="3386"/>
              <a:ext cx="1575" cy="10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12" idx="2"/>
              <a:endCxn id="14" idx="0"/>
            </p:cNvCxnSpPr>
            <p:nvPr/>
          </p:nvCxnSpPr>
          <p:spPr>
            <a:xfrm>
              <a:off x="4048" y="3386"/>
              <a:ext cx="1672" cy="10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13" idx="2"/>
              <a:endCxn id="17" idx="0"/>
            </p:cNvCxnSpPr>
            <p:nvPr/>
          </p:nvCxnSpPr>
          <p:spPr>
            <a:xfrm flipH="1">
              <a:off x="1253" y="5163"/>
              <a:ext cx="1220" cy="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3" idx="2"/>
              <a:endCxn id="18" idx="0"/>
            </p:cNvCxnSpPr>
            <p:nvPr/>
          </p:nvCxnSpPr>
          <p:spPr>
            <a:xfrm>
              <a:off x="2473" y="5163"/>
              <a:ext cx="1105" cy="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15" idx="2"/>
              <a:endCxn id="22" idx="0"/>
            </p:cNvCxnSpPr>
            <p:nvPr/>
          </p:nvCxnSpPr>
          <p:spPr>
            <a:xfrm flipH="1">
              <a:off x="7889" y="5163"/>
              <a:ext cx="1150" cy="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15" idx="2"/>
              <a:endCxn id="23" idx="0"/>
            </p:cNvCxnSpPr>
            <p:nvPr/>
          </p:nvCxnSpPr>
          <p:spPr>
            <a:xfrm>
              <a:off x="9039" y="5163"/>
              <a:ext cx="1499" cy="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11" idx="2"/>
              <a:endCxn id="15" idx="0"/>
            </p:cNvCxnSpPr>
            <p:nvPr/>
          </p:nvCxnSpPr>
          <p:spPr>
            <a:xfrm flipH="1">
              <a:off x="9039" y="3386"/>
              <a:ext cx="1499" cy="10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11" idx="2"/>
              <a:endCxn id="16" idx="0"/>
            </p:cNvCxnSpPr>
            <p:nvPr/>
          </p:nvCxnSpPr>
          <p:spPr>
            <a:xfrm>
              <a:off x="10538" y="3386"/>
              <a:ext cx="2324" cy="10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/>
            <p:cNvSpPr/>
            <p:nvPr>
              <p:custDataLst>
                <p:tags r:id="rId13"/>
              </p:custDataLst>
            </p:nvPr>
          </p:nvSpPr>
          <p:spPr>
            <a:xfrm>
              <a:off x="472" y="7068"/>
              <a:ext cx="1562" cy="7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a[1]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63" name="矩形 62"/>
            <p:cNvSpPr/>
            <p:nvPr>
              <p:custDataLst>
                <p:tags r:id="rId14"/>
              </p:custDataLst>
            </p:nvPr>
          </p:nvSpPr>
          <p:spPr>
            <a:xfrm>
              <a:off x="2722" y="7068"/>
              <a:ext cx="1562" cy="7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a[2]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64" name="矩形 63"/>
            <p:cNvSpPr/>
            <p:nvPr>
              <p:custDataLst>
                <p:tags r:id="rId15"/>
              </p:custDataLst>
            </p:nvPr>
          </p:nvSpPr>
          <p:spPr>
            <a:xfrm>
              <a:off x="4969" y="5315"/>
              <a:ext cx="1562" cy="7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a[3]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65" name="矩形 64"/>
            <p:cNvSpPr/>
            <p:nvPr>
              <p:custDataLst>
                <p:tags r:id="rId16"/>
              </p:custDataLst>
            </p:nvPr>
          </p:nvSpPr>
          <p:spPr>
            <a:xfrm>
              <a:off x="7108" y="7068"/>
              <a:ext cx="1562" cy="7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a[4]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66" name="矩形 65"/>
            <p:cNvSpPr/>
            <p:nvPr>
              <p:custDataLst>
                <p:tags r:id="rId17"/>
              </p:custDataLst>
            </p:nvPr>
          </p:nvSpPr>
          <p:spPr>
            <a:xfrm>
              <a:off x="9768" y="7068"/>
              <a:ext cx="1562" cy="7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a[5]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67" name="矩形 66"/>
            <p:cNvSpPr/>
            <p:nvPr>
              <p:custDataLst>
                <p:tags r:id="rId18"/>
              </p:custDataLst>
            </p:nvPr>
          </p:nvSpPr>
          <p:spPr>
            <a:xfrm>
              <a:off x="12081" y="5315"/>
              <a:ext cx="1562" cy="7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a[6]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19"/>
            </p:custDataLst>
          </p:nvPr>
        </p:nvSpPr>
        <p:spPr>
          <a:xfrm>
            <a:off x="0" y="0"/>
            <a:ext cx="121913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线段树（单点修改、区间查询）</a:t>
            </a:r>
            <a:endParaRPr 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custDataLst>
      <p:tags r:id="rId20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809230" cy="545274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749165" y="2858770"/>
            <a:ext cx="7442835" cy="3999230"/>
            <a:chOff x="247" y="694"/>
            <a:chExt cx="13621" cy="7124"/>
          </a:xfrm>
        </p:grpSpPr>
        <p:sp>
          <p:nvSpPr>
            <p:cNvPr id="4" name="矩形 3"/>
            <p:cNvSpPr/>
            <p:nvPr/>
          </p:nvSpPr>
          <p:spPr>
            <a:xfrm>
              <a:off x="6344" y="694"/>
              <a:ext cx="2012" cy="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1:[1,6] 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3"/>
              </p:custDataLst>
            </p:nvPr>
          </p:nvSpPr>
          <p:spPr>
            <a:xfrm>
              <a:off x="9532" y="2635"/>
              <a:ext cx="2012" cy="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3:[4,6] 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4"/>
              </p:custDataLst>
            </p:nvPr>
          </p:nvSpPr>
          <p:spPr>
            <a:xfrm>
              <a:off x="3042" y="2635"/>
              <a:ext cx="2012" cy="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2:[1,3] 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5"/>
              </p:custDataLst>
            </p:nvPr>
          </p:nvSpPr>
          <p:spPr>
            <a:xfrm>
              <a:off x="1467" y="4412"/>
              <a:ext cx="2012" cy="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4:[1,2] 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6"/>
              </p:custDataLst>
            </p:nvPr>
          </p:nvSpPr>
          <p:spPr>
            <a:xfrm>
              <a:off x="4714" y="4412"/>
              <a:ext cx="2012" cy="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5:[3,3]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7"/>
              </p:custDataLst>
            </p:nvPr>
          </p:nvSpPr>
          <p:spPr>
            <a:xfrm>
              <a:off x="8033" y="4412"/>
              <a:ext cx="2012" cy="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6:[4,5] 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8"/>
              </p:custDataLst>
            </p:nvPr>
          </p:nvSpPr>
          <p:spPr>
            <a:xfrm>
              <a:off x="11856" y="4412"/>
              <a:ext cx="2012" cy="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7:[6,6] 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9"/>
              </p:custDataLst>
            </p:nvPr>
          </p:nvSpPr>
          <p:spPr>
            <a:xfrm>
              <a:off x="247" y="6066"/>
              <a:ext cx="2012" cy="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8:[1,1] 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10"/>
              </p:custDataLst>
            </p:nvPr>
          </p:nvSpPr>
          <p:spPr>
            <a:xfrm>
              <a:off x="2572" y="6066"/>
              <a:ext cx="2012" cy="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9:[2,2] 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11"/>
              </p:custDataLst>
            </p:nvPr>
          </p:nvSpPr>
          <p:spPr>
            <a:xfrm>
              <a:off x="6883" y="6066"/>
              <a:ext cx="2012" cy="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12:[4,4] 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12"/>
              </p:custDataLst>
            </p:nvPr>
          </p:nvSpPr>
          <p:spPr>
            <a:xfrm>
              <a:off x="9532" y="6066"/>
              <a:ext cx="2012" cy="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13:[5,5] 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cxnSp>
          <p:nvCxnSpPr>
            <p:cNvPr id="35" name="直接连接符 34"/>
            <p:cNvCxnSpPr>
              <a:stCxn id="4" idx="2"/>
              <a:endCxn id="12" idx="0"/>
            </p:cNvCxnSpPr>
            <p:nvPr/>
          </p:nvCxnSpPr>
          <p:spPr>
            <a:xfrm flipH="1">
              <a:off x="4048" y="1445"/>
              <a:ext cx="3302" cy="1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4" idx="2"/>
              <a:endCxn id="11" idx="0"/>
            </p:cNvCxnSpPr>
            <p:nvPr/>
          </p:nvCxnSpPr>
          <p:spPr>
            <a:xfrm>
              <a:off x="7350" y="1445"/>
              <a:ext cx="3188" cy="1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12" idx="2"/>
              <a:endCxn id="13" idx="0"/>
            </p:cNvCxnSpPr>
            <p:nvPr/>
          </p:nvCxnSpPr>
          <p:spPr>
            <a:xfrm flipH="1">
              <a:off x="2473" y="3386"/>
              <a:ext cx="1575" cy="10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12" idx="2"/>
              <a:endCxn id="14" idx="0"/>
            </p:cNvCxnSpPr>
            <p:nvPr/>
          </p:nvCxnSpPr>
          <p:spPr>
            <a:xfrm>
              <a:off x="4048" y="3386"/>
              <a:ext cx="1672" cy="10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13" idx="2"/>
              <a:endCxn id="17" idx="0"/>
            </p:cNvCxnSpPr>
            <p:nvPr/>
          </p:nvCxnSpPr>
          <p:spPr>
            <a:xfrm flipH="1">
              <a:off x="1253" y="5163"/>
              <a:ext cx="1220" cy="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3" idx="2"/>
              <a:endCxn id="18" idx="0"/>
            </p:cNvCxnSpPr>
            <p:nvPr/>
          </p:nvCxnSpPr>
          <p:spPr>
            <a:xfrm>
              <a:off x="2473" y="5163"/>
              <a:ext cx="1105" cy="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15" idx="2"/>
              <a:endCxn id="22" idx="0"/>
            </p:cNvCxnSpPr>
            <p:nvPr/>
          </p:nvCxnSpPr>
          <p:spPr>
            <a:xfrm flipH="1">
              <a:off x="7889" y="5163"/>
              <a:ext cx="1150" cy="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15" idx="2"/>
              <a:endCxn id="23" idx="0"/>
            </p:cNvCxnSpPr>
            <p:nvPr/>
          </p:nvCxnSpPr>
          <p:spPr>
            <a:xfrm>
              <a:off x="9039" y="5163"/>
              <a:ext cx="1499" cy="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11" idx="2"/>
              <a:endCxn id="15" idx="0"/>
            </p:cNvCxnSpPr>
            <p:nvPr/>
          </p:nvCxnSpPr>
          <p:spPr>
            <a:xfrm flipH="1">
              <a:off x="9039" y="3386"/>
              <a:ext cx="1499" cy="10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11" idx="2"/>
              <a:endCxn id="16" idx="0"/>
            </p:cNvCxnSpPr>
            <p:nvPr/>
          </p:nvCxnSpPr>
          <p:spPr>
            <a:xfrm>
              <a:off x="10538" y="3386"/>
              <a:ext cx="2324" cy="10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/>
            <p:cNvSpPr/>
            <p:nvPr>
              <p:custDataLst>
                <p:tags r:id="rId13"/>
              </p:custDataLst>
            </p:nvPr>
          </p:nvSpPr>
          <p:spPr>
            <a:xfrm>
              <a:off x="472" y="7068"/>
              <a:ext cx="1562" cy="7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a[1]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63" name="矩形 62"/>
            <p:cNvSpPr/>
            <p:nvPr>
              <p:custDataLst>
                <p:tags r:id="rId14"/>
              </p:custDataLst>
            </p:nvPr>
          </p:nvSpPr>
          <p:spPr>
            <a:xfrm>
              <a:off x="2722" y="7068"/>
              <a:ext cx="1562" cy="7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a[2]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64" name="矩形 63"/>
            <p:cNvSpPr/>
            <p:nvPr>
              <p:custDataLst>
                <p:tags r:id="rId15"/>
              </p:custDataLst>
            </p:nvPr>
          </p:nvSpPr>
          <p:spPr>
            <a:xfrm>
              <a:off x="4969" y="5315"/>
              <a:ext cx="1562" cy="7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a[3]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65" name="矩形 64"/>
            <p:cNvSpPr/>
            <p:nvPr>
              <p:custDataLst>
                <p:tags r:id="rId16"/>
              </p:custDataLst>
            </p:nvPr>
          </p:nvSpPr>
          <p:spPr>
            <a:xfrm>
              <a:off x="7108" y="7068"/>
              <a:ext cx="1562" cy="7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a[4]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66" name="矩形 65"/>
            <p:cNvSpPr/>
            <p:nvPr>
              <p:custDataLst>
                <p:tags r:id="rId17"/>
              </p:custDataLst>
            </p:nvPr>
          </p:nvSpPr>
          <p:spPr>
            <a:xfrm>
              <a:off x="9768" y="7068"/>
              <a:ext cx="1562" cy="7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a[5]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67" name="矩形 66"/>
            <p:cNvSpPr/>
            <p:nvPr>
              <p:custDataLst>
                <p:tags r:id="rId18"/>
              </p:custDataLst>
            </p:nvPr>
          </p:nvSpPr>
          <p:spPr>
            <a:xfrm>
              <a:off x="12081" y="5315"/>
              <a:ext cx="1562" cy="7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Consolas" panose="020B0609020204030204" charset="0"/>
                  <a:cs typeface="Consolas" panose="020B0609020204030204" charset="0"/>
                </a:rPr>
                <a:t>a[6]</a:t>
              </a:r>
              <a:endParaRPr lang="en-US" altLang="zh-CN">
                <a:latin typeface="Consolas" panose="020B0609020204030204" charset="0"/>
                <a:cs typeface="Consolas" panose="020B0609020204030204" charset="0"/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19"/>
            </p:custDataLst>
          </p:nvPr>
        </p:nvSpPr>
        <p:spPr>
          <a:xfrm>
            <a:off x="0" y="0"/>
            <a:ext cx="121913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线段树（单点修改、区间查询）</a:t>
            </a:r>
            <a:endParaRPr 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custDataLst>
      <p:tags r:id="rId20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62880" y="440690"/>
            <a:ext cx="1277620" cy="47688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1:[1,12]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8247380" y="1673225"/>
            <a:ext cx="1277620" cy="47688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3:[7,12]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2446020" y="1673225"/>
            <a:ext cx="1277620" cy="47688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2:[1,6]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931545" y="2801620"/>
            <a:ext cx="1277620" cy="47688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4:[1,3]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3862070" y="2801620"/>
            <a:ext cx="1277620" cy="47688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5:[4,6]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6792595" y="2801620"/>
            <a:ext cx="1277620" cy="47688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6:[7,9]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9723120" y="2801620"/>
            <a:ext cx="1277620" cy="47688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7:[10,12]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7" name="矩形 16"/>
          <p:cNvSpPr/>
          <p:nvPr>
            <p:custDataLst>
              <p:tags r:id="rId7"/>
            </p:custDataLst>
          </p:nvPr>
        </p:nvSpPr>
        <p:spPr>
          <a:xfrm>
            <a:off x="156845" y="3851910"/>
            <a:ext cx="1277620" cy="47688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8:[1,2]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8" name="矩形 17"/>
          <p:cNvSpPr/>
          <p:nvPr>
            <p:custDataLst>
              <p:tags r:id="rId8"/>
            </p:custDataLst>
          </p:nvPr>
        </p:nvSpPr>
        <p:spPr>
          <a:xfrm>
            <a:off x="1633220" y="3851910"/>
            <a:ext cx="1277620" cy="47688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9:[3,3]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9" name="矩形 18"/>
          <p:cNvSpPr/>
          <p:nvPr>
            <p:custDataLst>
              <p:tags r:id="rId9"/>
            </p:custDataLst>
          </p:nvPr>
        </p:nvSpPr>
        <p:spPr>
          <a:xfrm>
            <a:off x="3109595" y="3851910"/>
            <a:ext cx="1277620" cy="47688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10:[4,5]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0" name="矩形 19"/>
          <p:cNvSpPr/>
          <p:nvPr>
            <p:custDataLst>
              <p:tags r:id="rId10"/>
            </p:custDataLst>
          </p:nvPr>
        </p:nvSpPr>
        <p:spPr>
          <a:xfrm>
            <a:off x="4585970" y="3851910"/>
            <a:ext cx="1277620" cy="47688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11:[6,6]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2" name="矩形 21"/>
          <p:cNvSpPr/>
          <p:nvPr>
            <p:custDataLst>
              <p:tags r:id="rId11"/>
            </p:custDataLst>
          </p:nvPr>
        </p:nvSpPr>
        <p:spPr>
          <a:xfrm>
            <a:off x="6062345" y="3851910"/>
            <a:ext cx="1277620" cy="47688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12:[7,8]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3" name="矩形 22"/>
          <p:cNvSpPr/>
          <p:nvPr>
            <p:custDataLst>
              <p:tags r:id="rId12"/>
            </p:custDataLst>
          </p:nvPr>
        </p:nvSpPr>
        <p:spPr>
          <a:xfrm>
            <a:off x="7538720" y="3851910"/>
            <a:ext cx="1277620" cy="47688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13:[9,9]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4" name="矩形 23"/>
          <p:cNvSpPr/>
          <p:nvPr>
            <p:custDataLst>
              <p:tags r:id="rId13"/>
            </p:custDataLst>
          </p:nvPr>
        </p:nvSpPr>
        <p:spPr>
          <a:xfrm>
            <a:off x="9015095" y="3851910"/>
            <a:ext cx="1431925" cy="47688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14:[10,11]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5" name="矩形 24"/>
          <p:cNvSpPr/>
          <p:nvPr>
            <p:custDataLst>
              <p:tags r:id="rId14"/>
            </p:custDataLst>
          </p:nvPr>
        </p:nvSpPr>
        <p:spPr>
          <a:xfrm>
            <a:off x="10491470" y="3851910"/>
            <a:ext cx="146812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15:[12,12]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6" name="矩形 25"/>
          <p:cNvSpPr/>
          <p:nvPr>
            <p:custDataLst>
              <p:tags r:id="rId15"/>
            </p:custDataLst>
          </p:nvPr>
        </p:nvSpPr>
        <p:spPr>
          <a:xfrm>
            <a:off x="0" y="5156200"/>
            <a:ext cx="127762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16:[1,1]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7" name="矩形 26"/>
          <p:cNvSpPr/>
          <p:nvPr>
            <p:custDataLst>
              <p:tags r:id="rId16"/>
            </p:custDataLst>
          </p:nvPr>
        </p:nvSpPr>
        <p:spPr>
          <a:xfrm>
            <a:off x="1434465" y="5156200"/>
            <a:ext cx="1277620" cy="47688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17:[2,2]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9" name="矩形 28"/>
          <p:cNvSpPr/>
          <p:nvPr>
            <p:custDataLst>
              <p:tags r:id="rId17"/>
            </p:custDataLst>
          </p:nvPr>
        </p:nvSpPr>
        <p:spPr>
          <a:xfrm>
            <a:off x="3109595" y="5156200"/>
            <a:ext cx="1277620" cy="47688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20:[4,4]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0" name="矩形 29"/>
          <p:cNvSpPr/>
          <p:nvPr>
            <p:custDataLst>
              <p:tags r:id="rId18"/>
            </p:custDataLst>
          </p:nvPr>
        </p:nvSpPr>
        <p:spPr>
          <a:xfrm>
            <a:off x="4544060" y="5156200"/>
            <a:ext cx="1277620" cy="47688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21:[5,5]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1" name="矩形 30"/>
          <p:cNvSpPr/>
          <p:nvPr>
            <p:custDataLst>
              <p:tags r:id="rId19"/>
            </p:custDataLst>
          </p:nvPr>
        </p:nvSpPr>
        <p:spPr>
          <a:xfrm>
            <a:off x="6113780" y="5156200"/>
            <a:ext cx="1277620" cy="47688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24:[7,7]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2" name="矩形 31"/>
          <p:cNvSpPr/>
          <p:nvPr>
            <p:custDataLst>
              <p:tags r:id="rId20"/>
            </p:custDataLst>
          </p:nvPr>
        </p:nvSpPr>
        <p:spPr>
          <a:xfrm>
            <a:off x="7548245" y="5156200"/>
            <a:ext cx="1277620" cy="47688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25:[8,8]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3" name="矩形 32"/>
          <p:cNvSpPr/>
          <p:nvPr>
            <p:custDataLst>
              <p:tags r:id="rId21"/>
            </p:custDataLst>
          </p:nvPr>
        </p:nvSpPr>
        <p:spPr>
          <a:xfrm>
            <a:off x="9012555" y="5156200"/>
            <a:ext cx="1330960" cy="47688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28:[10,10]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4" name="矩形 33"/>
          <p:cNvSpPr/>
          <p:nvPr>
            <p:custDataLst>
              <p:tags r:id="rId22"/>
            </p:custDataLst>
          </p:nvPr>
        </p:nvSpPr>
        <p:spPr>
          <a:xfrm>
            <a:off x="10447020" y="5156200"/>
            <a:ext cx="1511935" cy="47688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29:[11,11]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35" name="直接连接符 34"/>
          <p:cNvCxnSpPr>
            <a:stCxn id="4" idx="2"/>
            <a:endCxn id="12" idx="0"/>
          </p:cNvCxnSpPr>
          <p:nvPr/>
        </p:nvCxnSpPr>
        <p:spPr>
          <a:xfrm flipH="1">
            <a:off x="3084830" y="917575"/>
            <a:ext cx="2816860" cy="755650"/>
          </a:xfrm>
          <a:prstGeom prst="lin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11" idx="0"/>
          </p:cNvCxnSpPr>
          <p:nvPr/>
        </p:nvCxnSpPr>
        <p:spPr>
          <a:xfrm>
            <a:off x="5899150" y="917575"/>
            <a:ext cx="2987040" cy="755650"/>
          </a:xfrm>
          <a:prstGeom prst="lin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2" idx="2"/>
            <a:endCxn id="13" idx="0"/>
          </p:cNvCxnSpPr>
          <p:nvPr/>
        </p:nvCxnSpPr>
        <p:spPr>
          <a:xfrm flipH="1">
            <a:off x="1570355" y="2150110"/>
            <a:ext cx="1514475" cy="651510"/>
          </a:xfrm>
          <a:prstGeom prst="lin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2" idx="2"/>
            <a:endCxn id="14" idx="0"/>
          </p:cNvCxnSpPr>
          <p:nvPr/>
        </p:nvCxnSpPr>
        <p:spPr>
          <a:xfrm>
            <a:off x="3084830" y="2150110"/>
            <a:ext cx="1416050" cy="651510"/>
          </a:xfrm>
          <a:prstGeom prst="lin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3" idx="2"/>
            <a:endCxn id="17" idx="0"/>
          </p:cNvCxnSpPr>
          <p:nvPr/>
        </p:nvCxnSpPr>
        <p:spPr>
          <a:xfrm flipH="1">
            <a:off x="795655" y="3278505"/>
            <a:ext cx="774700" cy="573405"/>
          </a:xfrm>
          <a:prstGeom prst="lin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3" idx="2"/>
            <a:endCxn id="18" idx="0"/>
          </p:cNvCxnSpPr>
          <p:nvPr/>
        </p:nvCxnSpPr>
        <p:spPr>
          <a:xfrm>
            <a:off x="1570355" y="3278505"/>
            <a:ext cx="701675" cy="573405"/>
          </a:xfrm>
          <a:prstGeom prst="lin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4" idx="2"/>
            <a:endCxn id="19" idx="0"/>
          </p:cNvCxnSpPr>
          <p:nvPr/>
        </p:nvCxnSpPr>
        <p:spPr>
          <a:xfrm flipH="1">
            <a:off x="3748405" y="3278505"/>
            <a:ext cx="752475" cy="573405"/>
          </a:xfrm>
          <a:prstGeom prst="lin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4" idx="2"/>
            <a:endCxn id="20" idx="0"/>
          </p:cNvCxnSpPr>
          <p:nvPr/>
        </p:nvCxnSpPr>
        <p:spPr>
          <a:xfrm>
            <a:off x="4500880" y="3278505"/>
            <a:ext cx="723900" cy="573405"/>
          </a:xfrm>
          <a:prstGeom prst="lin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5" idx="2"/>
            <a:endCxn id="22" idx="0"/>
          </p:cNvCxnSpPr>
          <p:nvPr/>
        </p:nvCxnSpPr>
        <p:spPr>
          <a:xfrm flipH="1">
            <a:off x="6701155" y="3278505"/>
            <a:ext cx="730250" cy="573405"/>
          </a:xfrm>
          <a:prstGeom prst="lin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5" idx="2"/>
            <a:endCxn id="23" idx="0"/>
          </p:cNvCxnSpPr>
          <p:nvPr/>
        </p:nvCxnSpPr>
        <p:spPr>
          <a:xfrm>
            <a:off x="7431405" y="3278505"/>
            <a:ext cx="746125" cy="573405"/>
          </a:xfrm>
          <a:prstGeom prst="lin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1" idx="2"/>
            <a:endCxn id="15" idx="0"/>
          </p:cNvCxnSpPr>
          <p:nvPr/>
        </p:nvCxnSpPr>
        <p:spPr>
          <a:xfrm flipH="1">
            <a:off x="7431405" y="2150110"/>
            <a:ext cx="1454785" cy="651510"/>
          </a:xfrm>
          <a:prstGeom prst="lin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1" idx="2"/>
            <a:endCxn id="16" idx="0"/>
          </p:cNvCxnSpPr>
          <p:nvPr/>
        </p:nvCxnSpPr>
        <p:spPr>
          <a:xfrm>
            <a:off x="8886190" y="2150110"/>
            <a:ext cx="1475740" cy="651510"/>
          </a:xfrm>
          <a:prstGeom prst="lin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6" idx="2"/>
            <a:endCxn id="24" idx="0"/>
          </p:cNvCxnSpPr>
          <p:nvPr/>
        </p:nvCxnSpPr>
        <p:spPr>
          <a:xfrm flipH="1">
            <a:off x="9731375" y="3278505"/>
            <a:ext cx="630555" cy="573405"/>
          </a:xfrm>
          <a:prstGeom prst="lin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6" idx="2"/>
            <a:endCxn id="25" idx="0"/>
          </p:cNvCxnSpPr>
          <p:nvPr/>
        </p:nvCxnSpPr>
        <p:spPr>
          <a:xfrm>
            <a:off x="10361930" y="3278505"/>
            <a:ext cx="863600" cy="573405"/>
          </a:xfrm>
          <a:prstGeom prst="lin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7" idx="2"/>
            <a:endCxn id="26" idx="0"/>
          </p:cNvCxnSpPr>
          <p:nvPr/>
        </p:nvCxnSpPr>
        <p:spPr>
          <a:xfrm flipH="1">
            <a:off x="638810" y="4328795"/>
            <a:ext cx="156845" cy="827405"/>
          </a:xfrm>
          <a:prstGeom prst="lin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7" idx="2"/>
            <a:endCxn id="27" idx="0"/>
          </p:cNvCxnSpPr>
          <p:nvPr/>
        </p:nvCxnSpPr>
        <p:spPr>
          <a:xfrm>
            <a:off x="795655" y="4328795"/>
            <a:ext cx="1277620" cy="827405"/>
          </a:xfrm>
          <a:prstGeom prst="lin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9" idx="2"/>
            <a:endCxn id="29" idx="0"/>
          </p:cNvCxnSpPr>
          <p:nvPr/>
        </p:nvCxnSpPr>
        <p:spPr>
          <a:xfrm>
            <a:off x="3748405" y="4328795"/>
            <a:ext cx="0" cy="827405"/>
          </a:xfrm>
          <a:prstGeom prst="lin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30" idx="0"/>
          </p:cNvCxnSpPr>
          <p:nvPr/>
        </p:nvCxnSpPr>
        <p:spPr>
          <a:xfrm>
            <a:off x="3752215" y="4328795"/>
            <a:ext cx="1430655" cy="827405"/>
          </a:xfrm>
          <a:prstGeom prst="lin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22" idx="2"/>
            <a:endCxn id="31" idx="0"/>
          </p:cNvCxnSpPr>
          <p:nvPr/>
        </p:nvCxnSpPr>
        <p:spPr>
          <a:xfrm>
            <a:off x="6701155" y="4328795"/>
            <a:ext cx="51435" cy="827405"/>
          </a:xfrm>
          <a:prstGeom prst="lin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2" idx="2"/>
            <a:endCxn id="32" idx="0"/>
          </p:cNvCxnSpPr>
          <p:nvPr/>
        </p:nvCxnSpPr>
        <p:spPr>
          <a:xfrm>
            <a:off x="6701155" y="4328795"/>
            <a:ext cx="1485900" cy="827405"/>
          </a:xfrm>
          <a:prstGeom prst="lin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24" idx="2"/>
            <a:endCxn id="33" idx="0"/>
          </p:cNvCxnSpPr>
          <p:nvPr/>
        </p:nvCxnSpPr>
        <p:spPr>
          <a:xfrm flipH="1">
            <a:off x="9678035" y="4328795"/>
            <a:ext cx="53340" cy="827405"/>
          </a:xfrm>
          <a:prstGeom prst="lin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24" idx="2"/>
            <a:endCxn id="34" idx="0"/>
          </p:cNvCxnSpPr>
          <p:nvPr/>
        </p:nvCxnSpPr>
        <p:spPr>
          <a:xfrm>
            <a:off x="9731375" y="4328795"/>
            <a:ext cx="1471930" cy="827405"/>
          </a:xfrm>
          <a:prstGeom prst="lin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23"/>
            </p:custDataLst>
          </p:nvPr>
        </p:nvSpPr>
        <p:spPr>
          <a:xfrm>
            <a:off x="0" y="0"/>
            <a:ext cx="121913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线段树（区间修改、区间查询）</a:t>
            </a:r>
            <a:endParaRPr 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4"/>
            </p:custDataLst>
          </p:nvPr>
        </p:nvSpPr>
        <p:spPr>
          <a:xfrm>
            <a:off x="635" y="5983605"/>
            <a:ext cx="121907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a[2] ~ a[11] +5</a:t>
            </a:r>
            <a:endParaRPr lang="en-US" alt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custDataLst>
      <p:tags r:id="rId2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62880" y="440690"/>
            <a:ext cx="127762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1:[1,12]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8247380" y="1673225"/>
            <a:ext cx="127762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3:[7,12]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2446020" y="1673225"/>
            <a:ext cx="127762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2:[1,6]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931545" y="2801620"/>
            <a:ext cx="127762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4:[1,3]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3862070" y="2801620"/>
            <a:ext cx="127762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5:[4,6]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6792595" y="2801620"/>
            <a:ext cx="127762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6:[7,9]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9723120" y="2801620"/>
            <a:ext cx="127762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7:[10,12]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7" name="矩形 16"/>
          <p:cNvSpPr/>
          <p:nvPr>
            <p:custDataLst>
              <p:tags r:id="rId7"/>
            </p:custDataLst>
          </p:nvPr>
        </p:nvSpPr>
        <p:spPr>
          <a:xfrm>
            <a:off x="156845" y="3851910"/>
            <a:ext cx="127762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8:[1,2]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8" name="矩形 17"/>
          <p:cNvSpPr/>
          <p:nvPr>
            <p:custDataLst>
              <p:tags r:id="rId8"/>
            </p:custDataLst>
          </p:nvPr>
        </p:nvSpPr>
        <p:spPr>
          <a:xfrm>
            <a:off x="1633220" y="3851910"/>
            <a:ext cx="127762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9:[3,3]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9" name="矩形 18"/>
          <p:cNvSpPr/>
          <p:nvPr>
            <p:custDataLst>
              <p:tags r:id="rId9"/>
            </p:custDataLst>
          </p:nvPr>
        </p:nvSpPr>
        <p:spPr>
          <a:xfrm>
            <a:off x="3109595" y="3851910"/>
            <a:ext cx="127762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10:[4,5]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0" name="矩形 19"/>
          <p:cNvSpPr/>
          <p:nvPr>
            <p:custDataLst>
              <p:tags r:id="rId10"/>
            </p:custDataLst>
          </p:nvPr>
        </p:nvSpPr>
        <p:spPr>
          <a:xfrm>
            <a:off x="4585970" y="3851910"/>
            <a:ext cx="127762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11:[6,6]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2" name="矩形 21"/>
          <p:cNvSpPr/>
          <p:nvPr>
            <p:custDataLst>
              <p:tags r:id="rId11"/>
            </p:custDataLst>
          </p:nvPr>
        </p:nvSpPr>
        <p:spPr>
          <a:xfrm>
            <a:off x="6062345" y="3851910"/>
            <a:ext cx="127762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12:[7,8]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3" name="矩形 22"/>
          <p:cNvSpPr/>
          <p:nvPr>
            <p:custDataLst>
              <p:tags r:id="rId12"/>
            </p:custDataLst>
          </p:nvPr>
        </p:nvSpPr>
        <p:spPr>
          <a:xfrm>
            <a:off x="7538720" y="3851910"/>
            <a:ext cx="127762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13:[9,9]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4" name="矩形 23"/>
          <p:cNvSpPr/>
          <p:nvPr>
            <p:custDataLst>
              <p:tags r:id="rId13"/>
            </p:custDataLst>
          </p:nvPr>
        </p:nvSpPr>
        <p:spPr>
          <a:xfrm>
            <a:off x="9015095" y="3851910"/>
            <a:ext cx="1431925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14:[10,11]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5" name="矩形 24"/>
          <p:cNvSpPr/>
          <p:nvPr>
            <p:custDataLst>
              <p:tags r:id="rId14"/>
            </p:custDataLst>
          </p:nvPr>
        </p:nvSpPr>
        <p:spPr>
          <a:xfrm>
            <a:off x="10491470" y="3851910"/>
            <a:ext cx="146812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15:[12,12]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6" name="矩形 25"/>
          <p:cNvSpPr/>
          <p:nvPr>
            <p:custDataLst>
              <p:tags r:id="rId15"/>
            </p:custDataLst>
          </p:nvPr>
        </p:nvSpPr>
        <p:spPr>
          <a:xfrm>
            <a:off x="0" y="5156200"/>
            <a:ext cx="127762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16:[1,1]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7" name="矩形 26"/>
          <p:cNvSpPr/>
          <p:nvPr>
            <p:custDataLst>
              <p:tags r:id="rId16"/>
            </p:custDataLst>
          </p:nvPr>
        </p:nvSpPr>
        <p:spPr>
          <a:xfrm>
            <a:off x="1434465" y="5156200"/>
            <a:ext cx="127762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17:[2,2]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9" name="矩形 28"/>
          <p:cNvSpPr/>
          <p:nvPr>
            <p:custDataLst>
              <p:tags r:id="rId17"/>
            </p:custDataLst>
          </p:nvPr>
        </p:nvSpPr>
        <p:spPr>
          <a:xfrm>
            <a:off x="3109595" y="5156200"/>
            <a:ext cx="127762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20:[4,4]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0" name="矩形 29"/>
          <p:cNvSpPr/>
          <p:nvPr>
            <p:custDataLst>
              <p:tags r:id="rId18"/>
            </p:custDataLst>
          </p:nvPr>
        </p:nvSpPr>
        <p:spPr>
          <a:xfrm>
            <a:off x="4544060" y="5156200"/>
            <a:ext cx="127762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21:[5,5]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1" name="矩形 30"/>
          <p:cNvSpPr/>
          <p:nvPr>
            <p:custDataLst>
              <p:tags r:id="rId19"/>
            </p:custDataLst>
          </p:nvPr>
        </p:nvSpPr>
        <p:spPr>
          <a:xfrm>
            <a:off x="6113780" y="5156200"/>
            <a:ext cx="127762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24:[7,7]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2" name="矩形 31"/>
          <p:cNvSpPr/>
          <p:nvPr>
            <p:custDataLst>
              <p:tags r:id="rId20"/>
            </p:custDataLst>
          </p:nvPr>
        </p:nvSpPr>
        <p:spPr>
          <a:xfrm>
            <a:off x="7548245" y="5156200"/>
            <a:ext cx="127762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25:[8,8]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3" name="矩形 32"/>
          <p:cNvSpPr/>
          <p:nvPr>
            <p:custDataLst>
              <p:tags r:id="rId21"/>
            </p:custDataLst>
          </p:nvPr>
        </p:nvSpPr>
        <p:spPr>
          <a:xfrm>
            <a:off x="9012555" y="5156200"/>
            <a:ext cx="133096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28:[10,10]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4" name="矩形 33"/>
          <p:cNvSpPr/>
          <p:nvPr>
            <p:custDataLst>
              <p:tags r:id="rId22"/>
            </p:custDataLst>
          </p:nvPr>
        </p:nvSpPr>
        <p:spPr>
          <a:xfrm>
            <a:off x="10447020" y="5156200"/>
            <a:ext cx="1511935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29:[11,11]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35" name="直接连接符 34"/>
          <p:cNvCxnSpPr>
            <a:stCxn id="4" idx="2"/>
            <a:endCxn id="12" idx="0"/>
          </p:cNvCxnSpPr>
          <p:nvPr/>
        </p:nvCxnSpPr>
        <p:spPr>
          <a:xfrm flipH="1">
            <a:off x="3084830" y="917575"/>
            <a:ext cx="2816860" cy="755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11" idx="0"/>
          </p:cNvCxnSpPr>
          <p:nvPr/>
        </p:nvCxnSpPr>
        <p:spPr>
          <a:xfrm>
            <a:off x="5899150" y="917575"/>
            <a:ext cx="2987040" cy="755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2" idx="2"/>
            <a:endCxn id="13" idx="0"/>
          </p:cNvCxnSpPr>
          <p:nvPr/>
        </p:nvCxnSpPr>
        <p:spPr>
          <a:xfrm flipH="1">
            <a:off x="1570355" y="2150110"/>
            <a:ext cx="1514475" cy="65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2" idx="2"/>
            <a:endCxn id="14" idx="0"/>
          </p:cNvCxnSpPr>
          <p:nvPr/>
        </p:nvCxnSpPr>
        <p:spPr>
          <a:xfrm>
            <a:off x="3084830" y="2150110"/>
            <a:ext cx="1416050" cy="65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3" idx="2"/>
            <a:endCxn id="17" idx="0"/>
          </p:cNvCxnSpPr>
          <p:nvPr/>
        </p:nvCxnSpPr>
        <p:spPr>
          <a:xfrm flipH="1">
            <a:off x="795655" y="3278505"/>
            <a:ext cx="774700" cy="573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3" idx="2"/>
            <a:endCxn id="18" idx="0"/>
          </p:cNvCxnSpPr>
          <p:nvPr/>
        </p:nvCxnSpPr>
        <p:spPr>
          <a:xfrm>
            <a:off x="1570355" y="3278505"/>
            <a:ext cx="701675" cy="573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4" idx="2"/>
            <a:endCxn id="19" idx="0"/>
          </p:cNvCxnSpPr>
          <p:nvPr/>
        </p:nvCxnSpPr>
        <p:spPr>
          <a:xfrm flipH="1">
            <a:off x="3748405" y="3278505"/>
            <a:ext cx="752475" cy="573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4" idx="2"/>
            <a:endCxn id="20" idx="0"/>
          </p:cNvCxnSpPr>
          <p:nvPr/>
        </p:nvCxnSpPr>
        <p:spPr>
          <a:xfrm>
            <a:off x="4500880" y="3278505"/>
            <a:ext cx="723900" cy="573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5" idx="2"/>
            <a:endCxn id="22" idx="0"/>
          </p:cNvCxnSpPr>
          <p:nvPr/>
        </p:nvCxnSpPr>
        <p:spPr>
          <a:xfrm flipH="1">
            <a:off x="6701155" y="3278505"/>
            <a:ext cx="730250" cy="573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5" idx="2"/>
            <a:endCxn id="23" idx="0"/>
          </p:cNvCxnSpPr>
          <p:nvPr/>
        </p:nvCxnSpPr>
        <p:spPr>
          <a:xfrm>
            <a:off x="7431405" y="3278505"/>
            <a:ext cx="746125" cy="573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1" idx="2"/>
            <a:endCxn id="15" idx="0"/>
          </p:cNvCxnSpPr>
          <p:nvPr/>
        </p:nvCxnSpPr>
        <p:spPr>
          <a:xfrm flipH="1">
            <a:off x="7431405" y="2150110"/>
            <a:ext cx="1454785" cy="65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1" idx="2"/>
            <a:endCxn id="16" idx="0"/>
          </p:cNvCxnSpPr>
          <p:nvPr/>
        </p:nvCxnSpPr>
        <p:spPr>
          <a:xfrm>
            <a:off x="8886190" y="2150110"/>
            <a:ext cx="1475740" cy="65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6" idx="2"/>
            <a:endCxn id="24" idx="0"/>
          </p:cNvCxnSpPr>
          <p:nvPr/>
        </p:nvCxnSpPr>
        <p:spPr>
          <a:xfrm flipH="1">
            <a:off x="9731375" y="3278505"/>
            <a:ext cx="630555" cy="573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6" idx="2"/>
            <a:endCxn id="25" idx="0"/>
          </p:cNvCxnSpPr>
          <p:nvPr/>
        </p:nvCxnSpPr>
        <p:spPr>
          <a:xfrm>
            <a:off x="10361930" y="3278505"/>
            <a:ext cx="863600" cy="573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7" idx="2"/>
            <a:endCxn id="26" idx="0"/>
          </p:cNvCxnSpPr>
          <p:nvPr/>
        </p:nvCxnSpPr>
        <p:spPr>
          <a:xfrm flipH="1">
            <a:off x="638810" y="4328795"/>
            <a:ext cx="156845" cy="827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7" idx="2"/>
            <a:endCxn id="27" idx="0"/>
          </p:cNvCxnSpPr>
          <p:nvPr/>
        </p:nvCxnSpPr>
        <p:spPr>
          <a:xfrm>
            <a:off x="795655" y="4328795"/>
            <a:ext cx="1277620" cy="827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9" idx="2"/>
            <a:endCxn id="29" idx="0"/>
          </p:cNvCxnSpPr>
          <p:nvPr/>
        </p:nvCxnSpPr>
        <p:spPr>
          <a:xfrm>
            <a:off x="3748405" y="4328795"/>
            <a:ext cx="0" cy="827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30" idx="0"/>
          </p:cNvCxnSpPr>
          <p:nvPr/>
        </p:nvCxnSpPr>
        <p:spPr>
          <a:xfrm>
            <a:off x="3752215" y="4328795"/>
            <a:ext cx="1430655" cy="827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22" idx="2"/>
            <a:endCxn id="31" idx="0"/>
          </p:cNvCxnSpPr>
          <p:nvPr/>
        </p:nvCxnSpPr>
        <p:spPr>
          <a:xfrm>
            <a:off x="6701155" y="4328795"/>
            <a:ext cx="51435" cy="827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2" idx="2"/>
            <a:endCxn id="32" idx="0"/>
          </p:cNvCxnSpPr>
          <p:nvPr/>
        </p:nvCxnSpPr>
        <p:spPr>
          <a:xfrm>
            <a:off x="6701155" y="4328795"/>
            <a:ext cx="1485900" cy="827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24" idx="2"/>
            <a:endCxn id="33" idx="0"/>
          </p:cNvCxnSpPr>
          <p:nvPr/>
        </p:nvCxnSpPr>
        <p:spPr>
          <a:xfrm flipH="1">
            <a:off x="9678035" y="4328795"/>
            <a:ext cx="53340" cy="827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24" idx="2"/>
            <a:endCxn id="34" idx="0"/>
          </p:cNvCxnSpPr>
          <p:nvPr/>
        </p:nvCxnSpPr>
        <p:spPr>
          <a:xfrm>
            <a:off x="9731375" y="4328795"/>
            <a:ext cx="1471930" cy="827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23"/>
            </p:custDataLst>
          </p:nvPr>
        </p:nvSpPr>
        <p:spPr>
          <a:xfrm>
            <a:off x="0" y="0"/>
            <a:ext cx="121913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线段树（区间修改、区间查询）</a:t>
            </a:r>
            <a:endParaRPr 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4"/>
            </p:custDataLst>
          </p:nvPr>
        </p:nvSpPr>
        <p:spPr>
          <a:xfrm>
            <a:off x="635" y="5983605"/>
            <a:ext cx="121907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a[2] ~ a[11] +5</a:t>
            </a:r>
            <a:endParaRPr lang="en-US" alt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17745" y="2279650"/>
            <a:ext cx="8140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+5</a:t>
            </a:r>
            <a:endParaRPr lang="en-US" alt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5"/>
            </p:custDataLst>
          </p:nvPr>
        </p:nvSpPr>
        <p:spPr>
          <a:xfrm>
            <a:off x="7898765" y="2279650"/>
            <a:ext cx="8140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+5</a:t>
            </a:r>
            <a:endParaRPr lang="en-US" alt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custDataLst>
      <p:tags r:id="rId26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21913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线段树（区间修改、区间查询）</a:t>
            </a:r>
            <a:endParaRPr 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02895" y="1816100"/>
            <a:ext cx="6433185" cy="34163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8232775" y="1083945"/>
            <a:ext cx="198120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now:[l,r]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7075170" y="2134235"/>
            <a:ext cx="198120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now*2:[l,mid]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9225915" y="2134235"/>
            <a:ext cx="273939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now*2+1:[mid+1,r]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9" name="直接连接符 8"/>
          <p:cNvCxnSpPr>
            <a:stCxn id="5" idx="2"/>
            <a:endCxn id="6" idx="0"/>
          </p:cNvCxnSpPr>
          <p:nvPr>
            <p:custDataLst>
              <p:tags r:id="rId7"/>
            </p:custDataLst>
          </p:nvPr>
        </p:nvCxnSpPr>
        <p:spPr>
          <a:xfrm flipH="1">
            <a:off x="8065770" y="1560830"/>
            <a:ext cx="1157605" cy="57340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连接符 9"/>
          <p:cNvCxnSpPr>
            <a:stCxn id="5" idx="2"/>
            <a:endCxn id="7" idx="0"/>
          </p:cNvCxnSpPr>
          <p:nvPr>
            <p:custDataLst>
              <p:tags r:id="rId8"/>
            </p:custDataLst>
          </p:nvPr>
        </p:nvCxnSpPr>
        <p:spPr>
          <a:xfrm>
            <a:off x="9223375" y="1560830"/>
            <a:ext cx="1372235" cy="57340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8065770" y="3427095"/>
            <a:ext cx="198120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3:[7,12]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8" name="矩形 27"/>
          <p:cNvSpPr/>
          <p:nvPr>
            <p:custDataLst>
              <p:tags r:id="rId10"/>
            </p:custDataLst>
          </p:nvPr>
        </p:nvSpPr>
        <p:spPr>
          <a:xfrm>
            <a:off x="7075170" y="4345940"/>
            <a:ext cx="198120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6:[7,9]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7" name="矩形 56"/>
          <p:cNvSpPr/>
          <p:nvPr>
            <p:custDataLst>
              <p:tags r:id="rId11"/>
            </p:custDataLst>
          </p:nvPr>
        </p:nvSpPr>
        <p:spPr>
          <a:xfrm>
            <a:off x="9225915" y="4345940"/>
            <a:ext cx="2096135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7:[10,12]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58" name="直接连接符 57"/>
          <p:cNvCxnSpPr>
            <a:stCxn id="21" idx="2"/>
            <a:endCxn id="28" idx="0"/>
          </p:cNvCxnSpPr>
          <p:nvPr>
            <p:custDataLst>
              <p:tags r:id="rId12"/>
            </p:custDataLst>
          </p:nvPr>
        </p:nvCxnSpPr>
        <p:spPr>
          <a:xfrm flipH="1">
            <a:off x="8065770" y="3903980"/>
            <a:ext cx="990600" cy="44196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直接连接符 58"/>
          <p:cNvCxnSpPr>
            <a:stCxn id="21" idx="2"/>
            <a:endCxn id="57" idx="0"/>
          </p:cNvCxnSpPr>
          <p:nvPr>
            <p:custDataLst>
              <p:tags r:id="rId13"/>
            </p:custDataLst>
          </p:nvPr>
        </p:nvCxnSpPr>
        <p:spPr>
          <a:xfrm>
            <a:off x="9056370" y="3903980"/>
            <a:ext cx="1217930" cy="44196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矩形 59"/>
          <p:cNvSpPr/>
          <p:nvPr>
            <p:custDataLst>
              <p:tags r:id="rId14"/>
            </p:custDataLst>
          </p:nvPr>
        </p:nvSpPr>
        <p:spPr>
          <a:xfrm>
            <a:off x="10213975" y="3427095"/>
            <a:ext cx="741045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+3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2" name="矩形 61"/>
          <p:cNvSpPr/>
          <p:nvPr>
            <p:custDataLst>
              <p:tags r:id="rId15"/>
            </p:custDataLst>
          </p:nvPr>
        </p:nvSpPr>
        <p:spPr>
          <a:xfrm>
            <a:off x="8192770" y="5264785"/>
            <a:ext cx="198120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3:[7,12]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3" name="矩形 62"/>
          <p:cNvSpPr/>
          <p:nvPr>
            <p:custDataLst>
              <p:tags r:id="rId16"/>
            </p:custDataLst>
          </p:nvPr>
        </p:nvSpPr>
        <p:spPr>
          <a:xfrm>
            <a:off x="7202170" y="6183630"/>
            <a:ext cx="198120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6:[7,9] +9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4" name="矩形 63"/>
          <p:cNvSpPr/>
          <p:nvPr>
            <p:custDataLst>
              <p:tags r:id="rId17"/>
            </p:custDataLst>
          </p:nvPr>
        </p:nvSpPr>
        <p:spPr>
          <a:xfrm>
            <a:off x="9352915" y="6183630"/>
            <a:ext cx="2096135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7:[10,12] +9 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65" name="直接连接符 64"/>
          <p:cNvCxnSpPr>
            <a:stCxn id="62" idx="2"/>
            <a:endCxn id="63" idx="0"/>
          </p:cNvCxnSpPr>
          <p:nvPr>
            <p:custDataLst>
              <p:tags r:id="rId18"/>
            </p:custDataLst>
          </p:nvPr>
        </p:nvCxnSpPr>
        <p:spPr>
          <a:xfrm flipH="1">
            <a:off x="8192770" y="5741670"/>
            <a:ext cx="990600" cy="44196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接连接符 65"/>
          <p:cNvCxnSpPr>
            <a:stCxn id="62" idx="2"/>
            <a:endCxn id="64" idx="0"/>
          </p:cNvCxnSpPr>
          <p:nvPr>
            <p:custDataLst>
              <p:tags r:id="rId19"/>
            </p:custDataLst>
          </p:nvPr>
        </p:nvCxnSpPr>
        <p:spPr>
          <a:xfrm>
            <a:off x="9183370" y="5741670"/>
            <a:ext cx="1217930" cy="44196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7" name="矩形 66"/>
          <p:cNvSpPr/>
          <p:nvPr>
            <p:custDataLst>
              <p:tags r:id="rId20"/>
            </p:custDataLst>
          </p:nvPr>
        </p:nvSpPr>
        <p:spPr>
          <a:xfrm>
            <a:off x="11449050" y="5837555"/>
            <a:ext cx="741045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+3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8" name="矩形 67"/>
          <p:cNvSpPr/>
          <p:nvPr>
            <p:custDataLst>
              <p:tags r:id="rId21"/>
            </p:custDataLst>
          </p:nvPr>
        </p:nvSpPr>
        <p:spPr>
          <a:xfrm>
            <a:off x="6461125" y="5837555"/>
            <a:ext cx="741045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+3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21913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线段树（区间修改、区间查询）</a:t>
            </a:r>
            <a:endParaRPr 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38455" y="699135"/>
            <a:ext cx="7497445" cy="5913120"/>
          </a:xfrm>
          <a:prstGeom prst="rect">
            <a:avLst/>
          </a:prstGeom>
        </p:spPr>
      </p:pic>
      <p:sp>
        <p:nvSpPr>
          <p:cNvPr id="4" name="左箭头 3"/>
          <p:cNvSpPr/>
          <p:nvPr/>
        </p:nvSpPr>
        <p:spPr>
          <a:xfrm>
            <a:off x="5120640" y="4317365"/>
            <a:ext cx="1419225" cy="6559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4990" y="521970"/>
            <a:ext cx="8261985" cy="572770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121913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线段树（区间修改、区间查询）</a:t>
            </a:r>
            <a:endParaRPr 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4" name="左箭头 3"/>
          <p:cNvSpPr/>
          <p:nvPr/>
        </p:nvSpPr>
        <p:spPr>
          <a:xfrm>
            <a:off x="6289040" y="3101340"/>
            <a:ext cx="1419225" cy="6559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4990" y="521970"/>
            <a:ext cx="8261985" cy="572770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121913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线段树（区间修改、区间查询）</a:t>
            </a:r>
            <a:endParaRPr 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4" name="左箭头 3"/>
          <p:cNvSpPr/>
          <p:nvPr/>
        </p:nvSpPr>
        <p:spPr>
          <a:xfrm>
            <a:off x="6289040" y="3101340"/>
            <a:ext cx="1419225" cy="6559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>
            <p:custDataLst>
              <p:tags r:id="rId1"/>
            </p:custDataLst>
          </p:nvPr>
        </p:nvSpPr>
        <p:spPr>
          <a:xfrm>
            <a:off x="357505" y="433324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a[1]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3" name="矩形 62"/>
          <p:cNvSpPr/>
          <p:nvPr>
            <p:custDataLst>
              <p:tags r:id="rId2"/>
            </p:custDataLst>
          </p:nvPr>
        </p:nvSpPr>
        <p:spPr>
          <a:xfrm>
            <a:off x="1424305" y="433324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a[2]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4" name="矩形 63"/>
          <p:cNvSpPr/>
          <p:nvPr>
            <p:custDataLst>
              <p:tags r:id="rId3"/>
            </p:custDataLst>
          </p:nvPr>
        </p:nvSpPr>
        <p:spPr>
          <a:xfrm>
            <a:off x="2491105" y="433324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a[3]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5" name="矩形 64"/>
          <p:cNvSpPr/>
          <p:nvPr>
            <p:custDataLst>
              <p:tags r:id="rId4"/>
            </p:custDataLst>
          </p:nvPr>
        </p:nvSpPr>
        <p:spPr>
          <a:xfrm>
            <a:off x="3557905" y="433324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a[4]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6" name="矩形 65"/>
          <p:cNvSpPr/>
          <p:nvPr>
            <p:custDataLst>
              <p:tags r:id="rId5"/>
            </p:custDataLst>
          </p:nvPr>
        </p:nvSpPr>
        <p:spPr>
          <a:xfrm>
            <a:off x="4624705" y="433324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a[5]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7" name="矩形 66"/>
          <p:cNvSpPr/>
          <p:nvPr>
            <p:custDataLst>
              <p:tags r:id="rId6"/>
            </p:custDataLst>
          </p:nvPr>
        </p:nvSpPr>
        <p:spPr>
          <a:xfrm>
            <a:off x="5691505" y="433324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a[6]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8" name="矩形 67"/>
          <p:cNvSpPr/>
          <p:nvPr>
            <p:custDataLst>
              <p:tags r:id="rId7"/>
            </p:custDataLst>
          </p:nvPr>
        </p:nvSpPr>
        <p:spPr>
          <a:xfrm>
            <a:off x="6758305" y="433324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a[7]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9" name="矩形 68"/>
          <p:cNvSpPr/>
          <p:nvPr>
            <p:custDataLst>
              <p:tags r:id="rId8"/>
            </p:custDataLst>
          </p:nvPr>
        </p:nvSpPr>
        <p:spPr>
          <a:xfrm>
            <a:off x="7825105" y="433324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a[8]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0" name="矩形 69"/>
          <p:cNvSpPr/>
          <p:nvPr>
            <p:custDataLst>
              <p:tags r:id="rId9"/>
            </p:custDataLst>
          </p:nvPr>
        </p:nvSpPr>
        <p:spPr>
          <a:xfrm>
            <a:off x="8891905" y="433324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a[9]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1" name="矩形 70"/>
          <p:cNvSpPr/>
          <p:nvPr>
            <p:custDataLst>
              <p:tags r:id="rId10"/>
            </p:custDataLst>
          </p:nvPr>
        </p:nvSpPr>
        <p:spPr>
          <a:xfrm>
            <a:off x="9958705" y="433324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a[10]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2" name="矩形 71"/>
          <p:cNvSpPr/>
          <p:nvPr>
            <p:custDataLst>
              <p:tags r:id="rId11"/>
            </p:custDataLst>
          </p:nvPr>
        </p:nvSpPr>
        <p:spPr>
          <a:xfrm>
            <a:off x="11025505" y="433324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a[11]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5" name="矩形 74"/>
          <p:cNvSpPr/>
          <p:nvPr>
            <p:custDataLst>
              <p:tags r:id="rId12"/>
            </p:custDataLst>
          </p:nvPr>
        </p:nvSpPr>
        <p:spPr>
          <a:xfrm>
            <a:off x="357505" y="3625215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t[1]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6" name="矩形 75"/>
          <p:cNvSpPr/>
          <p:nvPr>
            <p:custDataLst>
              <p:tags r:id="rId13"/>
            </p:custDataLst>
          </p:nvPr>
        </p:nvSpPr>
        <p:spPr>
          <a:xfrm>
            <a:off x="1424305" y="2935605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t[2]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7" name="矩形 76"/>
          <p:cNvSpPr/>
          <p:nvPr>
            <p:custDataLst>
              <p:tags r:id="rId14"/>
            </p:custDataLst>
          </p:nvPr>
        </p:nvSpPr>
        <p:spPr>
          <a:xfrm>
            <a:off x="2491105" y="3625215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t[3]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8" name="矩形 77"/>
          <p:cNvSpPr/>
          <p:nvPr>
            <p:custDataLst>
              <p:tags r:id="rId15"/>
            </p:custDataLst>
          </p:nvPr>
        </p:nvSpPr>
        <p:spPr>
          <a:xfrm>
            <a:off x="3557905" y="218186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t[4]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9" name="矩形 78"/>
          <p:cNvSpPr/>
          <p:nvPr>
            <p:custDataLst>
              <p:tags r:id="rId16"/>
            </p:custDataLst>
          </p:nvPr>
        </p:nvSpPr>
        <p:spPr>
          <a:xfrm>
            <a:off x="4624705" y="3625215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t[5]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0" name="矩形 79"/>
          <p:cNvSpPr/>
          <p:nvPr>
            <p:custDataLst>
              <p:tags r:id="rId17"/>
            </p:custDataLst>
          </p:nvPr>
        </p:nvSpPr>
        <p:spPr>
          <a:xfrm>
            <a:off x="5691505" y="2935605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t[6]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1" name="矩形 80"/>
          <p:cNvSpPr/>
          <p:nvPr>
            <p:custDataLst>
              <p:tags r:id="rId18"/>
            </p:custDataLst>
          </p:nvPr>
        </p:nvSpPr>
        <p:spPr>
          <a:xfrm>
            <a:off x="6758305" y="3625215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t[7]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2" name="矩形 81"/>
          <p:cNvSpPr/>
          <p:nvPr>
            <p:custDataLst>
              <p:tags r:id="rId19"/>
            </p:custDataLst>
          </p:nvPr>
        </p:nvSpPr>
        <p:spPr>
          <a:xfrm>
            <a:off x="7825105" y="1430655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t[8]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3" name="矩形 82"/>
          <p:cNvSpPr/>
          <p:nvPr>
            <p:custDataLst>
              <p:tags r:id="rId20"/>
            </p:custDataLst>
          </p:nvPr>
        </p:nvSpPr>
        <p:spPr>
          <a:xfrm>
            <a:off x="8891905" y="3625215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t[9]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4" name="矩形 83"/>
          <p:cNvSpPr/>
          <p:nvPr>
            <p:custDataLst>
              <p:tags r:id="rId21"/>
            </p:custDataLst>
          </p:nvPr>
        </p:nvSpPr>
        <p:spPr>
          <a:xfrm>
            <a:off x="9958705" y="2935605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t[10]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5" name="矩形 84"/>
          <p:cNvSpPr/>
          <p:nvPr>
            <p:custDataLst>
              <p:tags r:id="rId22"/>
            </p:custDataLst>
          </p:nvPr>
        </p:nvSpPr>
        <p:spPr>
          <a:xfrm>
            <a:off x="11025505" y="3625215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t[11]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86" name="直接连接符 85"/>
          <p:cNvCxnSpPr>
            <a:stCxn id="26" idx="0"/>
            <a:endCxn id="75" idx="2"/>
          </p:cNvCxnSpPr>
          <p:nvPr/>
        </p:nvCxnSpPr>
        <p:spPr>
          <a:xfrm flipV="1">
            <a:off x="853440" y="4102100"/>
            <a:ext cx="0" cy="23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63" idx="0"/>
            <a:endCxn id="76" idx="2"/>
          </p:cNvCxnSpPr>
          <p:nvPr/>
        </p:nvCxnSpPr>
        <p:spPr>
          <a:xfrm flipV="1">
            <a:off x="1920240" y="3412490"/>
            <a:ext cx="0" cy="92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75" idx="0"/>
            <a:endCxn id="76" idx="1"/>
          </p:cNvCxnSpPr>
          <p:nvPr/>
        </p:nvCxnSpPr>
        <p:spPr>
          <a:xfrm flipV="1">
            <a:off x="853440" y="3174365"/>
            <a:ext cx="570865" cy="45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64" idx="0"/>
            <a:endCxn id="77" idx="2"/>
          </p:cNvCxnSpPr>
          <p:nvPr/>
        </p:nvCxnSpPr>
        <p:spPr>
          <a:xfrm flipV="1">
            <a:off x="2987040" y="4102100"/>
            <a:ext cx="0" cy="23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65" idx="0"/>
            <a:endCxn id="78" idx="2"/>
          </p:cNvCxnSpPr>
          <p:nvPr/>
        </p:nvCxnSpPr>
        <p:spPr>
          <a:xfrm flipV="1">
            <a:off x="4053840" y="2658745"/>
            <a:ext cx="0" cy="1674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76" idx="0"/>
            <a:endCxn id="78" idx="1"/>
          </p:cNvCxnSpPr>
          <p:nvPr/>
        </p:nvCxnSpPr>
        <p:spPr>
          <a:xfrm flipV="1">
            <a:off x="1920240" y="2420620"/>
            <a:ext cx="1637665" cy="514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66" idx="0"/>
            <a:endCxn id="79" idx="2"/>
          </p:cNvCxnSpPr>
          <p:nvPr/>
        </p:nvCxnSpPr>
        <p:spPr>
          <a:xfrm flipV="1">
            <a:off x="5120640" y="4102100"/>
            <a:ext cx="0" cy="23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67" idx="0"/>
            <a:endCxn id="80" idx="2"/>
          </p:cNvCxnSpPr>
          <p:nvPr/>
        </p:nvCxnSpPr>
        <p:spPr>
          <a:xfrm flipV="1">
            <a:off x="6187440" y="3412490"/>
            <a:ext cx="0" cy="92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79" idx="0"/>
            <a:endCxn id="80" idx="1"/>
          </p:cNvCxnSpPr>
          <p:nvPr/>
        </p:nvCxnSpPr>
        <p:spPr>
          <a:xfrm flipV="1">
            <a:off x="5120640" y="3174365"/>
            <a:ext cx="570865" cy="45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78" idx="0"/>
            <a:endCxn id="82" idx="1"/>
          </p:cNvCxnSpPr>
          <p:nvPr/>
        </p:nvCxnSpPr>
        <p:spPr>
          <a:xfrm flipV="1">
            <a:off x="4053840" y="1669415"/>
            <a:ext cx="3771265" cy="512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80" idx="0"/>
            <a:endCxn id="82" idx="1"/>
          </p:cNvCxnSpPr>
          <p:nvPr/>
        </p:nvCxnSpPr>
        <p:spPr>
          <a:xfrm flipV="1">
            <a:off x="6187440" y="1669415"/>
            <a:ext cx="1637665" cy="1266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81" idx="0"/>
          </p:cNvCxnSpPr>
          <p:nvPr/>
        </p:nvCxnSpPr>
        <p:spPr>
          <a:xfrm flipV="1">
            <a:off x="7254240" y="1609090"/>
            <a:ext cx="560705" cy="2016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69" idx="0"/>
            <a:endCxn id="82" idx="2"/>
          </p:cNvCxnSpPr>
          <p:nvPr/>
        </p:nvCxnSpPr>
        <p:spPr>
          <a:xfrm flipV="1">
            <a:off x="8321040" y="1907540"/>
            <a:ext cx="0" cy="2425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68" idx="0"/>
            <a:endCxn id="81" idx="2"/>
          </p:cNvCxnSpPr>
          <p:nvPr/>
        </p:nvCxnSpPr>
        <p:spPr>
          <a:xfrm flipV="1">
            <a:off x="7254240" y="4102100"/>
            <a:ext cx="0" cy="23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70" idx="0"/>
            <a:endCxn id="83" idx="2"/>
          </p:cNvCxnSpPr>
          <p:nvPr/>
        </p:nvCxnSpPr>
        <p:spPr>
          <a:xfrm flipV="1">
            <a:off x="9387840" y="4102100"/>
            <a:ext cx="0" cy="23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71" idx="0"/>
            <a:endCxn id="84" idx="2"/>
          </p:cNvCxnSpPr>
          <p:nvPr/>
        </p:nvCxnSpPr>
        <p:spPr>
          <a:xfrm flipV="1">
            <a:off x="10454640" y="3412490"/>
            <a:ext cx="0" cy="92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83" idx="0"/>
            <a:endCxn id="84" idx="1"/>
          </p:cNvCxnSpPr>
          <p:nvPr/>
        </p:nvCxnSpPr>
        <p:spPr>
          <a:xfrm flipV="1">
            <a:off x="9387840" y="3174365"/>
            <a:ext cx="570865" cy="45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72" idx="0"/>
            <a:endCxn id="85" idx="2"/>
          </p:cNvCxnSpPr>
          <p:nvPr/>
        </p:nvCxnSpPr>
        <p:spPr>
          <a:xfrm flipV="1">
            <a:off x="11521440" y="4102100"/>
            <a:ext cx="0" cy="23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>
            <a:stCxn id="77" idx="0"/>
            <a:endCxn id="78" idx="1"/>
          </p:cNvCxnSpPr>
          <p:nvPr/>
        </p:nvCxnSpPr>
        <p:spPr>
          <a:xfrm flipV="1">
            <a:off x="2987040" y="2420620"/>
            <a:ext cx="570865" cy="12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441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[1]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3"/>
            </p:custDataLst>
          </p:nvPr>
        </p:nvSpPr>
        <p:spPr>
          <a:xfrm>
            <a:off x="16109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[2]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4"/>
            </p:custDataLst>
          </p:nvPr>
        </p:nvSpPr>
        <p:spPr>
          <a:xfrm>
            <a:off x="26777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[3]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5"/>
            </p:custDataLst>
          </p:nvPr>
        </p:nvSpPr>
        <p:spPr>
          <a:xfrm>
            <a:off x="37445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[4]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26"/>
            </p:custDataLst>
          </p:nvPr>
        </p:nvSpPr>
        <p:spPr>
          <a:xfrm>
            <a:off x="48113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[5]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27"/>
            </p:custDataLst>
          </p:nvPr>
        </p:nvSpPr>
        <p:spPr>
          <a:xfrm>
            <a:off x="58781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[6]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8"/>
            </p:custDataLst>
          </p:nvPr>
        </p:nvSpPr>
        <p:spPr>
          <a:xfrm>
            <a:off x="69449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[7]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29"/>
            </p:custDataLst>
          </p:nvPr>
        </p:nvSpPr>
        <p:spPr>
          <a:xfrm>
            <a:off x="80117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[8]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30"/>
            </p:custDataLst>
          </p:nvPr>
        </p:nvSpPr>
        <p:spPr>
          <a:xfrm>
            <a:off x="90785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[1]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31"/>
            </p:custDataLst>
          </p:nvPr>
        </p:nvSpPr>
        <p:spPr>
          <a:xfrm>
            <a:off x="101453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[1]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32"/>
            </p:custDataLst>
          </p:nvPr>
        </p:nvSpPr>
        <p:spPr>
          <a:xfrm>
            <a:off x="112121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[1]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27" name="文本框 26"/>
          <p:cNvSpPr txBox="1"/>
          <p:nvPr>
            <p:custDataLst>
              <p:tags r:id="rId33"/>
            </p:custDataLst>
          </p:nvPr>
        </p:nvSpPr>
        <p:spPr>
          <a:xfrm>
            <a:off x="4559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0001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34"/>
            </p:custDataLst>
          </p:nvPr>
        </p:nvSpPr>
        <p:spPr>
          <a:xfrm>
            <a:off x="15227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0010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29" name="文本框 28"/>
          <p:cNvSpPr txBox="1"/>
          <p:nvPr>
            <p:custDataLst>
              <p:tags r:id="rId35"/>
            </p:custDataLst>
          </p:nvPr>
        </p:nvSpPr>
        <p:spPr>
          <a:xfrm>
            <a:off x="25895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0011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0" name="文本框 29"/>
          <p:cNvSpPr txBox="1"/>
          <p:nvPr>
            <p:custDataLst>
              <p:tags r:id="rId36"/>
            </p:custDataLst>
          </p:nvPr>
        </p:nvSpPr>
        <p:spPr>
          <a:xfrm>
            <a:off x="36563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0100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1" name="文本框 30"/>
          <p:cNvSpPr txBox="1"/>
          <p:nvPr>
            <p:custDataLst>
              <p:tags r:id="rId37"/>
            </p:custDataLst>
          </p:nvPr>
        </p:nvSpPr>
        <p:spPr>
          <a:xfrm>
            <a:off x="47231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0101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38"/>
            </p:custDataLst>
          </p:nvPr>
        </p:nvSpPr>
        <p:spPr>
          <a:xfrm>
            <a:off x="57899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0110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3" name="文本框 32"/>
          <p:cNvSpPr txBox="1"/>
          <p:nvPr>
            <p:custDataLst>
              <p:tags r:id="rId39"/>
            </p:custDataLst>
          </p:nvPr>
        </p:nvSpPr>
        <p:spPr>
          <a:xfrm>
            <a:off x="68567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0111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4" name="文本框 33"/>
          <p:cNvSpPr txBox="1"/>
          <p:nvPr>
            <p:custDataLst>
              <p:tags r:id="rId40"/>
            </p:custDataLst>
          </p:nvPr>
        </p:nvSpPr>
        <p:spPr>
          <a:xfrm>
            <a:off x="79235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1000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5" name="文本框 34"/>
          <p:cNvSpPr txBox="1"/>
          <p:nvPr>
            <p:custDataLst>
              <p:tags r:id="rId41"/>
            </p:custDataLst>
          </p:nvPr>
        </p:nvSpPr>
        <p:spPr>
          <a:xfrm>
            <a:off x="89903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1001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6" name="文本框 35"/>
          <p:cNvSpPr txBox="1"/>
          <p:nvPr>
            <p:custDataLst>
              <p:tags r:id="rId42"/>
            </p:custDataLst>
          </p:nvPr>
        </p:nvSpPr>
        <p:spPr>
          <a:xfrm>
            <a:off x="100571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1010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7" name="文本框 36"/>
          <p:cNvSpPr txBox="1"/>
          <p:nvPr>
            <p:custDataLst>
              <p:tags r:id="rId43"/>
            </p:custDataLst>
          </p:nvPr>
        </p:nvSpPr>
        <p:spPr>
          <a:xfrm>
            <a:off x="111239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1011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8" name="文本框 37"/>
          <p:cNvSpPr txBox="1"/>
          <p:nvPr>
            <p:custDataLst>
              <p:tags r:id="rId44"/>
            </p:custDataLst>
          </p:nvPr>
        </p:nvSpPr>
        <p:spPr>
          <a:xfrm>
            <a:off x="4559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9" name="文本框 38"/>
          <p:cNvSpPr txBox="1"/>
          <p:nvPr>
            <p:custDataLst>
              <p:tags r:id="rId45"/>
            </p:custDataLst>
          </p:nvPr>
        </p:nvSpPr>
        <p:spPr>
          <a:xfrm>
            <a:off x="15227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40" name="文本框 39"/>
          <p:cNvSpPr txBox="1"/>
          <p:nvPr>
            <p:custDataLst>
              <p:tags r:id="rId46"/>
            </p:custDataLst>
          </p:nvPr>
        </p:nvSpPr>
        <p:spPr>
          <a:xfrm>
            <a:off x="25895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41" name="文本框 40"/>
          <p:cNvSpPr txBox="1"/>
          <p:nvPr>
            <p:custDataLst>
              <p:tags r:id="rId47"/>
            </p:custDataLst>
          </p:nvPr>
        </p:nvSpPr>
        <p:spPr>
          <a:xfrm>
            <a:off x="36563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42" name="文本框 41"/>
          <p:cNvSpPr txBox="1"/>
          <p:nvPr>
            <p:custDataLst>
              <p:tags r:id="rId48"/>
            </p:custDataLst>
          </p:nvPr>
        </p:nvSpPr>
        <p:spPr>
          <a:xfrm>
            <a:off x="47231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43" name="文本框 42"/>
          <p:cNvSpPr txBox="1"/>
          <p:nvPr>
            <p:custDataLst>
              <p:tags r:id="rId49"/>
            </p:custDataLst>
          </p:nvPr>
        </p:nvSpPr>
        <p:spPr>
          <a:xfrm>
            <a:off x="57899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44" name="文本框 43"/>
          <p:cNvSpPr txBox="1"/>
          <p:nvPr>
            <p:custDataLst>
              <p:tags r:id="rId50"/>
            </p:custDataLst>
          </p:nvPr>
        </p:nvSpPr>
        <p:spPr>
          <a:xfrm>
            <a:off x="68567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45" name="文本框 44"/>
          <p:cNvSpPr txBox="1"/>
          <p:nvPr>
            <p:custDataLst>
              <p:tags r:id="rId51"/>
            </p:custDataLst>
          </p:nvPr>
        </p:nvSpPr>
        <p:spPr>
          <a:xfrm>
            <a:off x="79235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8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46" name="文本框 45"/>
          <p:cNvSpPr txBox="1"/>
          <p:nvPr>
            <p:custDataLst>
              <p:tags r:id="rId52"/>
            </p:custDataLst>
          </p:nvPr>
        </p:nvSpPr>
        <p:spPr>
          <a:xfrm>
            <a:off x="89903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47" name="文本框 46"/>
          <p:cNvSpPr txBox="1"/>
          <p:nvPr>
            <p:custDataLst>
              <p:tags r:id="rId53"/>
            </p:custDataLst>
          </p:nvPr>
        </p:nvSpPr>
        <p:spPr>
          <a:xfrm>
            <a:off x="100571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48" name="文本框 47"/>
          <p:cNvSpPr txBox="1"/>
          <p:nvPr>
            <p:custDataLst>
              <p:tags r:id="rId54"/>
            </p:custDataLst>
          </p:nvPr>
        </p:nvSpPr>
        <p:spPr>
          <a:xfrm>
            <a:off x="111239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49" name="文本框 48"/>
          <p:cNvSpPr txBox="1"/>
          <p:nvPr>
            <p:custDataLst>
              <p:tags r:id="rId55"/>
            </p:custDataLst>
          </p:nvPr>
        </p:nvSpPr>
        <p:spPr>
          <a:xfrm>
            <a:off x="0" y="489521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endParaRPr lang="en-US" altLang="zh-CN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50" name="文本框 49"/>
          <p:cNvSpPr txBox="1"/>
          <p:nvPr>
            <p:custDataLst>
              <p:tags r:id="rId56"/>
            </p:custDataLst>
          </p:nvPr>
        </p:nvSpPr>
        <p:spPr>
          <a:xfrm>
            <a:off x="-74930" y="6113145"/>
            <a:ext cx="142430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lowbit(i)</a:t>
            </a:r>
            <a:endParaRPr lang="en-US" altLang="zh-CN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0" y="0"/>
            <a:ext cx="121913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zh-CN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树状数组（单点修改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(+x)</a:t>
            </a:r>
            <a:r>
              <a:rPr lang="zh-CN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，前缀和查询（进而实现区间和查询））</a:t>
            </a:r>
            <a:endParaRPr lang="zh-CN" alt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53" name="文本框 52"/>
          <p:cNvSpPr txBox="1"/>
          <p:nvPr>
            <p:custDataLst>
              <p:tags r:id="rId57"/>
            </p:custDataLst>
          </p:nvPr>
        </p:nvSpPr>
        <p:spPr>
          <a:xfrm>
            <a:off x="-165100" y="708025"/>
            <a:ext cx="559498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t[i] </a:t>
            </a:r>
            <a:r>
              <a:rPr lang="zh-CN" altLang="zh-CN">
                <a:latin typeface="Consolas" panose="020B0609020204030204" charset="0"/>
                <a:cs typeface="Consolas" panose="020B0609020204030204" charset="0"/>
                <a:sym typeface="+mn-ea"/>
              </a:rPr>
              <a:t>储存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 a[i]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  <a:sym typeface="+mn-ea"/>
              </a:rPr>
              <a:t>往前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 lowbit(i) </a:t>
            </a:r>
            <a:r>
              <a:rPr lang="zh-CN" altLang="zh-CN">
                <a:latin typeface="Consolas" panose="020B0609020204030204" charset="0"/>
                <a:cs typeface="Consolas" panose="020B0609020204030204" charset="0"/>
                <a:sym typeface="+mn-ea"/>
              </a:rPr>
              <a:t>个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  <a:sym typeface="+mn-ea"/>
              </a:rPr>
              <a:t>数之和</a:t>
            </a:r>
            <a:endParaRPr lang="zh-CN" altLang="en-US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custDataLst>
      <p:tags r:id="rId58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21913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线段树（区间修改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zh-CN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区间乘法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+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区间加法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）</a:t>
            </a:r>
            <a:endParaRPr 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21" name="矩形 20"/>
          <p:cNvSpPr/>
          <p:nvPr>
            <p:custDataLst>
              <p:tags r:id="rId2"/>
            </p:custDataLst>
          </p:nvPr>
        </p:nvSpPr>
        <p:spPr>
          <a:xfrm>
            <a:off x="1360805" y="1682115"/>
            <a:ext cx="198120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3:[7,12]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0" name="矩形 59"/>
          <p:cNvSpPr/>
          <p:nvPr>
            <p:custDataLst>
              <p:tags r:id="rId3"/>
            </p:custDataLst>
          </p:nvPr>
        </p:nvSpPr>
        <p:spPr>
          <a:xfrm>
            <a:off x="3509010" y="1682115"/>
            <a:ext cx="741045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x3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4380865" y="1682115"/>
            <a:ext cx="741045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+4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28395" y="698500"/>
            <a:ext cx="480250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先乘后加做法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 √</a:t>
            </a:r>
            <a:endParaRPr lang="zh-CN" altLang="en-US" sz="28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加法直接加</a:t>
            </a:r>
            <a:endParaRPr lang="zh-CN" altLang="en-US" sz="28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endParaRPr lang="zh-CN" altLang="en-US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7" name="矩形 16"/>
          <p:cNvSpPr/>
          <p:nvPr>
            <p:custDataLst>
              <p:tags r:id="rId5"/>
            </p:custDataLst>
          </p:nvPr>
        </p:nvSpPr>
        <p:spPr>
          <a:xfrm>
            <a:off x="2767965" y="2301875"/>
            <a:ext cx="741045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+5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8" name="矩形 17"/>
          <p:cNvSpPr/>
          <p:nvPr>
            <p:custDataLst>
              <p:tags r:id="rId6"/>
            </p:custDataLst>
          </p:nvPr>
        </p:nvSpPr>
        <p:spPr>
          <a:xfrm>
            <a:off x="1360805" y="2921635"/>
            <a:ext cx="198120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3:[7,12] +30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3509010" y="2921635"/>
            <a:ext cx="741045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x3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4380865" y="2921635"/>
            <a:ext cx="741045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+9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3" name="矩形 22"/>
          <p:cNvSpPr/>
          <p:nvPr>
            <p:custDataLst>
              <p:tags r:id="rId9"/>
            </p:custDataLst>
          </p:nvPr>
        </p:nvSpPr>
        <p:spPr>
          <a:xfrm>
            <a:off x="1360805" y="4239895"/>
            <a:ext cx="198120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3:[7,12]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4" name="矩形 23"/>
          <p:cNvSpPr/>
          <p:nvPr>
            <p:custDataLst>
              <p:tags r:id="rId10"/>
            </p:custDataLst>
          </p:nvPr>
        </p:nvSpPr>
        <p:spPr>
          <a:xfrm>
            <a:off x="3509010" y="4239895"/>
            <a:ext cx="741045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x3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5" name="矩形 24"/>
          <p:cNvSpPr/>
          <p:nvPr>
            <p:custDataLst>
              <p:tags r:id="rId11"/>
            </p:custDataLst>
          </p:nvPr>
        </p:nvSpPr>
        <p:spPr>
          <a:xfrm>
            <a:off x="4380865" y="4239895"/>
            <a:ext cx="741045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+4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6" name="矩形 25"/>
          <p:cNvSpPr/>
          <p:nvPr>
            <p:custDataLst>
              <p:tags r:id="rId12"/>
            </p:custDataLst>
          </p:nvPr>
        </p:nvSpPr>
        <p:spPr>
          <a:xfrm>
            <a:off x="2767965" y="4859655"/>
            <a:ext cx="741045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x2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7" name="矩形 26"/>
          <p:cNvSpPr/>
          <p:nvPr>
            <p:custDataLst>
              <p:tags r:id="rId13"/>
            </p:custDataLst>
          </p:nvPr>
        </p:nvSpPr>
        <p:spPr>
          <a:xfrm>
            <a:off x="1360805" y="5479415"/>
            <a:ext cx="198120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3:[7,12] x2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9" name="矩形 28"/>
          <p:cNvSpPr/>
          <p:nvPr>
            <p:custDataLst>
              <p:tags r:id="rId14"/>
            </p:custDataLst>
          </p:nvPr>
        </p:nvSpPr>
        <p:spPr>
          <a:xfrm>
            <a:off x="3509010" y="5479415"/>
            <a:ext cx="741045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x6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0" name="矩形 29"/>
          <p:cNvSpPr/>
          <p:nvPr>
            <p:custDataLst>
              <p:tags r:id="rId15"/>
            </p:custDataLst>
          </p:nvPr>
        </p:nvSpPr>
        <p:spPr>
          <a:xfrm>
            <a:off x="4380865" y="5479415"/>
            <a:ext cx="741045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+8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915160" y="3575050"/>
            <a:ext cx="23348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乘法两个都乘</a:t>
            </a:r>
            <a:endParaRPr lang="zh-CN" altLang="en-US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2" name="矩形 31"/>
          <p:cNvSpPr/>
          <p:nvPr>
            <p:custDataLst>
              <p:tags r:id="rId16"/>
            </p:custDataLst>
          </p:nvPr>
        </p:nvSpPr>
        <p:spPr>
          <a:xfrm>
            <a:off x="6266180" y="1682115"/>
            <a:ext cx="198120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3:[7,12]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3" name="矩形 32"/>
          <p:cNvSpPr/>
          <p:nvPr>
            <p:custDataLst>
              <p:tags r:id="rId17"/>
            </p:custDataLst>
          </p:nvPr>
        </p:nvSpPr>
        <p:spPr>
          <a:xfrm>
            <a:off x="9286240" y="1682115"/>
            <a:ext cx="741045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x3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4" name="矩形 33"/>
          <p:cNvSpPr/>
          <p:nvPr>
            <p:custDataLst>
              <p:tags r:id="rId18"/>
            </p:custDataLst>
          </p:nvPr>
        </p:nvSpPr>
        <p:spPr>
          <a:xfrm>
            <a:off x="8414385" y="1682115"/>
            <a:ext cx="741045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+4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5" name="文本框 34"/>
          <p:cNvSpPr txBox="1"/>
          <p:nvPr>
            <p:custDataLst>
              <p:tags r:id="rId19"/>
            </p:custDataLst>
          </p:nvPr>
        </p:nvSpPr>
        <p:spPr>
          <a:xfrm>
            <a:off x="6033770" y="698500"/>
            <a:ext cx="480250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先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加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后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乘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做法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×</a:t>
            </a:r>
            <a:endParaRPr lang="zh-CN" altLang="en-US" sz="28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加法涉及分数，很麻烦 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endParaRPr lang="zh-CN" altLang="en-US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6" name="矩形 35"/>
          <p:cNvSpPr/>
          <p:nvPr>
            <p:custDataLst>
              <p:tags r:id="rId20"/>
            </p:custDataLst>
          </p:nvPr>
        </p:nvSpPr>
        <p:spPr>
          <a:xfrm>
            <a:off x="7673340" y="2301875"/>
            <a:ext cx="741045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+5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7" name="矩形 36"/>
          <p:cNvSpPr/>
          <p:nvPr>
            <p:custDataLst>
              <p:tags r:id="rId21"/>
            </p:custDataLst>
          </p:nvPr>
        </p:nvSpPr>
        <p:spPr>
          <a:xfrm>
            <a:off x="6266180" y="2921635"/>
            <a:ext cx="198120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3:[7,12] +30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0" name="矩形 39"/>
          <p:cNvSpPr/>
          <p:nvPr>
            <p:custDataLst>
              <p:tags r:id="rId22"/>
            </p:custDataLst>
          </p:nvPr>
        </p:nvSpPr>
        <p:spPr>
          <a:xfrm>
            <a:off x="6266180" y="4239895"/>
            <a:ext cx="198120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3:[7,12]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1" name="矩形 40"/>
          <p:cNvSpPr/>
          <p:nvPr>
            <p:custDataLst>
              <p:tags r:id="rId23"/>
            </p:custDataLst>
          </p:nvPr>
        </p:nvSpPr>
        <p:spPr>
          <a:xfrm>
            <a:off x="9268460" y="4239895"/>
            <a:ext cx="741045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x3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2" name="矩形 41"/>
          <p:cNvSpPr/>
          <p:nvPr>
            <p:custDataLst>
              <p:tags r:id="rId24"/>
            </p:custDataLst>
          </p:nvPr>
        </p:nvSpPr>
        <p:spPr>
          <a:xfrm>
            <a:off x="8396605" y="4239895"/>
            <a:ext cx="741045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+4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3" name="矩形 42"/>
          <p:cNvSpPr/>
          <p:nvPr>
            <p:custDataLst>
              <p:tags r:id="rId25"/>
            </p:custDataLst>
          </p:nvPr>
        </p:nvSpPr>
        <p:spPr>
          <a:xfrm>
            <a:off x="7673340" y="4859655"/>
            <a:ext cx="741045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x2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4" name="矩形 43"/>
          <p:cNvSpPr/>
          <p:nvPr>
            <p:custDataLst>
              <p:tags r:id="rId26"/>
            </p:custDataLst>
          </p:nvPr>
        </p:nvSpPr>
        <p:spPr>
          <a:xfrm>
            <a:off x="6266180" y="5479415"/>
            <a:ext cx="198120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3:[7,12] x2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5" name="矩形 44"/>
          <p:cNvSpPr/>
          <p:nvPr>
            <p:custDataLst>
              <p:tags r:id="rId27"/>
            </p:custDataLst>
          </p:nvPr>
        </p:nvSpPr>
        <p:spPr>
          <a:xfrm>
            <a:off x="9269730" y="5479415"/>
            <a:ext cx="741045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x6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6" name="矩形 45"/>
          <p:cNvSpPr/>
          <p:nvPr>
            <p:custDataLst>
              <p:tags r:id="rId28"/>
            </p:custDataLst>
          </p:nvPr>
        </p:nvSpPr>
        <p:spPr>
          <a:xfrm>
            <a:off x="8396605" y="5479415"/>
            <a:ext cx="741045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+4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7" name="文本框 46"/>
          <p:cNvSpPr txBox="1"/>
          <p:nvPr>
            <p:custDataLst>
              <p:tags r:id="rId29"/>
            </p:custDataLst>
          </p:nvPr>
        </p:nvSpPr>
        <p:spPr>
          <a:xfrm>
            <a:off x="6820535" y="3575050"/>
            <a:ext cx="23348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乘法直接乘</a:t>
            </a:r>
            <a:endParaRPr lang="zh-CN" altLang="en-US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48" name="矩形 47"/>
          <p:cNvSpPr/>
          <p:nvPr>
            <p:custDataLst>
              <p:tags r:id="rId30"/>
            </p:custDataLst>
          </p:nvPr>
        </p:nvSpPr>
        <p:spPr>
          <a:xfrm>
            <a:off x="9730105" y="2931795"/>
            <a:ext cx="741045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x3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9" name="矩形 48"/>
          <p:cNvSpPr/>
          <p:nvPr>
            <p:custDataLst>
              <p:tags r:id="rId31"/>
            </p:custDataLst>
          </p:nvPr>
        </p:nvSpPr>
        <p:spPr>
          <a:xfrm>
            <a:off x="8414385" y="2919095"/>
            <a:ext cx="1015365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+4+5/3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3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21913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线段树（区间修改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zh-CN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区间乘法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+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区间加法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）</a:t>
            </a:r>
            <a:endParaRPr 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1140460"/>
            <a:ext cx="6592570" cy="571754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084695" y="2737485"/>
            <a:ext cx="480250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先乘后加</a:t>
            </a:r>
            <a:endParaRPr lang="zh-CN" altLang="en-US" sz="28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加法直接加</a:t>
            </a:r>
            <a:endParaRPr lang="zh-CN" altLang="en-US" sz="28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乘法两个都乘</a:t>
            </a:r>
            <a:endParaRPr lang="zh-CN" altLang="en-US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02370" y="41662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21913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线段树（区间修改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zh-CN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区间乘法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+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区间加法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）</a:t>
            </a:r>
            <a:endParaRPr 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3850" y="76200"/>
            <a:ext cx="5147310" cy="6787515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7084695" y="2737485"/>
            <a:ext cx="480250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下传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 Lazy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标签</a:t>
            </a:r>
            <a:endParaRPr lang="zh-CN" altLang="en-US" sz="28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457200"/>
            <a:r>
              <a:rPr lang="zh-CN" alt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先把乘法传下去</a:t>
            </a:r>
            <a:endParaRPr lang="zh-CN" altLang="en-US" sz="28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457200"/>
            <a:r>
              <a:rPr lang="zh-CN" alt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再把加法传下去</a:t>
            </a:r>
            <a:endParaRPr lang="zh-CN" altLang="en-US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35" y="0"/>
            <a:ext cx="121913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扫描线</a:t>
            </a:r>
            <a:endParaRPr 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2495" y="1201420"/>
            <a:ext cx="3239770" cy="2351405"/>
          </a:xfrm>
          <a:prstGeom prst="rect">
            <a:avLst/>
          </a:prstGeom>
          <a:noFill/>
          <a:ln w="762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2543175" y="2214245"/>
            <a:ext cx="2925445" cy="2495550"/>
          </a:xfrm>
          <a:prstGeom prst="rect">
            <a:avLst/>
          </a:prstGeom>
          <a:noFill/>
          <a:ln w="762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709410" y="5527040"/>
            <a:ext cx="10147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endParaRPr lang="en-US" alt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29260" y="574040"/>
            <a:ext cx="0" cy="45980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>
            <p:custDataLst>
              <p:tags r:id="rId3"/>
            </p:custDataLst>
          </p:nvPr>
        </p:nvCxnSpPr>
        <p:spPr>
          <a:xfrm>
            <a:off x="556260" y="5299075"/>
            <a:ext cx="6626225" cy="38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556260" y="270510"/>
            <a:ext cx="5835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y</a:t>
            </a:r>
            <a:endParaRPr lang="en-US" alt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780540" y="0"/>
            <a:ext cx="10147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(x,y)</a:t>
            </a:r>
            <a:endParaRPr lang="en-US" alt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1570990" y="4676140"/>
            <a:ext cx="14979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(10,10)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4742180" y="4719955"/>
            <a:ext cx="14979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(500,10)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4742180" y="1734820"/>
            <a:ext cx="14979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(500,1000)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1570990" y="1718310"/>
            <a:ext cx="14979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(10,1000)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429260" y="3552825"/>
            <a:ext cx="14979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(2,20)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3429635" y="3552825"/>
            <a:ext cx="14979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(200,20)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12"/>
            </p:custDataLst>
          </p:nvPr>
        </p:nvSpPr>
        <p:spPr>
          <a:xfrm>
            <a:off x="556260" y="802640"/>
            <a:ext cx="14979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(2,2000)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3"/>
            </p:custDataLst>
          </p:nvPr>
        </p:nvSpPr>
        <p:spPr>
          <a:xfrm>
            <a:off x="3429635" y="711200"/>
            <a:ext cx="14979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(200,2000)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14"/>
            </p:custDataLst>
          </p:nvPr>
        </p:nvSpPr>
        <p:spPr>
          <a:xfrm>
            <a:off x="8970010" y="2785110"/>
            <a:ext cx="23825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zh-CN" alt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求面积并</a:t>
            </a:r>
            <a:endParaRPr lang="zh-CN" altLang="en-US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35" y="0"/>
            <a:ext cx="121913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扫描线</a:t>
            </a:r>
            <a:endParaRPr 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86860" y="1653540"/>
            <a:ext cx="3239770" cy="2351405"/>
          </a:xfrm>
          <a:prstGeom prst="rect">
            <a:avLst/>
          </a:prstGeom>
          <a:noFill/>
          <a:ln w="762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5717540" y="2666365"/>
            <a:ext cx="2925445" cy="2495550"/>
          </a:xfrm>
          <a:prstGeom prst="rect">
            <a:avLst/>
          </a:prstGeom>
          <a:noFill/>
          <a:ln w="762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83775" y="5979160"/>
            <a:ext cx="10147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endParaRPr lang="en-US" alt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603625" y="1026160"/>
            <a:ext cx="0" cy="45980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>
            <p:custDataLst>
              <p:tags r:id="rId3"/>
            </p:custDataLst>
          </p:nvPr>
        </p:nvCxnSpPr>
        <p:spPr>
          <a:xfrm>
            <a:off x="3730625" y="5751195"/>
            <a:ext cx="6626225" cy="38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3020060" y="417830"/>
            <a:ext cx="5835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y</a:t>
            </a:r>
            <a:endParaRPr lang="en-US" alt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4745355" y="5128260"/>
            <a:ext cx="14979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(10,10)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7916545" y="5172075"/>
            <a:ext cx="14979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(500,10)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7916545" y="2186940"/>
            <a:ext cx="14979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(500,1000)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4745355" y="2170430"/>
            <a:ext cx="14979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(10,1000)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9"/>
            </p:custDataLst>
          </p:nvPr>
        </p:nvSpPr>
        <p:spPr>
          <a:xfrm>
            <a:off x="3603625" y="4004945"/>
            <a:ext cx="14979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(2,20)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10"/>
            </p:custDataLst>
          </p:nvPr>
        </p:nvSpPr>
        <p:spPr>
          <a:xfrm>
            <a:off x="6604000" y="4004945"/>
            <a:ext cx="14979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(200,20)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>
          <a:xfrm>
            <a:off x="3730625" y="1254760"/>
            <a:ext cx="14979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(2,2000)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2"/>
            </p:custDataLst>
          </p:nvPr>
        </p:nvSpPr>
        <p:spPr>
          <a:xfrm>
            <a:off x="6604000" y="1163320"/>
            <a:ext cx="14979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(200,2000)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4008120" y="1026160"/>
            <a:ext cx="77470" cy="543433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>
            <p:custDataLst>
              <p:tags r:id="rId13"/>
            </p:custDataLst>
          </p:nvPr>
        </p:nvCxnSpPr>
        <p:spPr>
          <a:xfrm flipV="1">
            <a:off x="5670550" y="1026160"/>
            <a:ext cx="77470" cy="543433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>
            <p:custDataLst>
              <p:tags r:id="rId14"/>
            </p:custDataLst>
          </p:nvPr>
        </p:nvCxnSpPr>
        <p:spPr>
          <a:xfrm flipV="1">
            <a:off x="7332980" y="1026160"/>
            <a:ext cx="77470" cy="543433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>
            <p:custDataLst>
              <p:tags r:id="rId15"/>
            </p:custDataLst>
          </p:nvPr>
        </p:nvCxnSpPr>
        <p:spPr>
          <a:xfrm flipV="1">
            <a:off x="8608060" y="1026160"/>
            <a:ext cx="77470" cy="543433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>
            <p:custDataLst>
              <p:tags r:id="rId16"/>
            </p:custDataLst>
          </p:nvPr>
        </p:nvSpPr>
        <p:spPr>
          <a:xfrm>
            <a:off x="4381500" y="532765"/>
            <a:ext cx="10560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1980*8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0" name="文本框 29"/>
          <p:cNvSpPr txBox="1"/>
          <p:nvPr>
            <p:custDataLst>
              <p:tags r:id="rId17"/>
            </p:custDataLst>
          </p:nvPr>
        </p:nvSpPr>
        <p:spPr>
          <a:xfrm>
            <a:off x="5881370" y="532765"/>
            <a:ext cx="131635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1990*190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1" name="文本框 30"/>
          <p:cNvSpPr txBox="1"/>
          <p:nvPr>
            <p:custDataLst>
              <p:tags r:id="rId18"/>
            </p:custDataLst>
          </p:nvPr>
        </p:nvSpPr>
        <p:spPr>
          <a:xfrm>
            <a:off x="7585075" y="521970"/>
            <a:ext cx="131635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990*300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35" y="0"/>
            <a:ext cx="121913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扫描线</a:t>
            </a:r>
            <a:endParaRPr 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86860" y="1653540"/>
            <a:ext cx="3239770" cy="2351405"/>
          </a:xfrm>
          <a:prstGeom prst="rect">
            <a:avLst/>
          </a:prstGeom>
          <a:noFill/>
          <a:ln w="762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5717540" y="2666365"/>
            <a:ext cx="2925445" cy="2495550"/>
          </a:xfrm>
          <a:prstGeom prst="rect">
            <a:avLst/>
          </a:prstGeom>
          <a:noFill/>
          <a:ln w="762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83775" y="5979160"/>
            <a:ext cx="10147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endParaRPr lang="en-US" alt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603625" y="1026160"/>
            <a:ext cx="0" cy="45980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>
            <p:custDataLst>
              <p:tags r:id="rId3"/>
            </p:custDataLst>
          </p:nvPr>
        </p:nvCxnSpPr>
        <p:spPr>
          <a:xfrm>
            <a:off x="3730625" y="5751195"/>
            <a:ext cx="6626225" cy="38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3020060" y="417830"/>
            <a:ext cx="5835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y</a:t>
            </a:r>
            <a:endParaRPr lang="en-US" alt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4745355" y="5128260"/>
            <a:ext cx="14979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(10,10)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7916545" y="5172075"/>
            <a:ext cx="14979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(500,10)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7916545" y="2186940"/>
            <a:ext cx="14979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(500,1000)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4745355" y="2170430"/>
            <a:ext cx="14979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(10,1000)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9"/>
            </p:custDataLst>
          </p:nvPr>
        </p:nvSpPr>
        <p:spPr>
          <a:xfrm>
            <a:off x="3603625" y="4004945"/>
            <a:ext cx="14979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(2,20)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10"/>
            </p:custDataLst>
          </p:nvPr>
        </p:nvSpPr>
        <p:spPr>
          <a:xfrm>
            <a:off x="6604000" y="4004945"/>
            <a:ext cx="14979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(200,20)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>
          <a:xfrm>
            <a:off x="3730625" y="1254760"/>
            <a:ext cx="14979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(2,2000)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2"/>
            </p:custDataLst>
          </p:nvPr>
        </p:nvSpPr>
        <p:spPr>
          <a:xfrm>
            <a:off x="6604000" y="1163320"/>
            <a:ext cx="14979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(200,2000)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4008120" y="1026160"/>
            <a:ext cx="77470" cy="543433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>
            <p:custDataLst>
              <p:tags r:id="rId13"/>
            </p:custDataLst>
          </p:nvPr>
        </p:nvCxnSpPr>
        <p:spPr>
          <a:xfrm flipV="1">
            <a:off x="5670550" y="1026160"/>
            <a:ext cx="77470" cy="543433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>
            <p:custDataLst>
              <p:tags r:id="rId14"/>
            </p:custDataLst>
          </p:nvPr>
        </p:nvCxnSpPr>
        <p:spPr>
          <a:xfrm flipV="1">
            <a:off x="7332980" y="1026160"/>
            <a:ext cx="77470" cy="543433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>
            <p:custDataLst>
              <p:tags r:id="rId15"/>
            </p:custDataLst>
          </p:nvPr>
        </p:nvCxnSpPr>
        <p:spPr>
          <a:xfrm flipV="1">
            <a:off x="8608060" y="1026160"/>
            <a:ext cx="77470" cy="543433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423410" y="521970"/>
            <a:ext cx="94488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10-2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16"/>
            </p:custDataLst>
          </p:nvPr>
        </p:nvSpPr>
        <p:spPr>
          <a:xfrm>
            <a:off x="6096000" y="541020"/>
            <a:ext cx="10839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200-10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17"/>
            </p:custDataLst>
          </p:nvPr>
        </p:nvSpPr>
        <p:spPr>
          <a:xfrm>
            <a:off x="7524115" y="521970"/>
            <a:ext cx="13061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500-200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8"/>
            </p:custDataLst>
          </p:nvPr>
        </p:nvSpPr>
        <p:spPr>
          <a:xfrm>
            <a:off x="841375" y="1941830"/>
            <a:ext cx="15817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1000~2000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19"/>
            </p:custDataLst>
          </p:nvPr>
        </p:nvSpPr>
        <p:spPr>
          <a:xfrm>
            <a:off x="880110" y="3125470"/>
            <a:ext cx="15817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20~1000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20"/>
            </p:custDataLst>
          </p:nvPr>
        </p:nvSpPr>
        <p:spPr>
          <a:xfrm>
            <a:off x="880110" y="4403725"/>
            <a:ext cx="15817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10~20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323465" y="5211445"/>
            <a:ext cx="3043555" cy="0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>
            <p:custDataLst>
              <p:tags r:id="rId21"/>
            </p:custDataLst>
          </p:nvPr>
        </p:nvCxnSpPr>
        <p:spPr>
          <a:xfrm>
            <a:off x="2323465" y="3994785"/>
            <a:ext cx="1489075" cy="0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>
            <p:custDataLst>
              <p:tags r:id="rId22"/>
            </p:custDataLst>
          </p:nvPr>
        </p:nvCxnSpPr>
        <p:spPr>
          <a:xfrm>
            <a:off x="2450465" y="2657475"/>
            <a:ext cx="3125470" cy="0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>
            <p:custDataLst>
              <p:tags r:id="rId23"/>
            </p:custDataLst>
          </p:nvPr>
        </p:nvCxnSpPr>
        <p:spPr>
          <a:xfrm>
            <a:off x="2450465" y="1653540"/>
            <a:ext cx="1492885" cy="0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428115" y="5012055"/>
            <a:ext cx="8959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10(1)</a:t>
            </a:r>
            <a:endParaRPr lang="zh-CN" altLang="en-US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24"/>
            </p:custDataLst>
          </p:nvPr>
        </p:nvSpPr>
        <p:spPr>
          <a:xfrm>
            <a:off x="1424940" y="3795395"/>
            <a:ext cx="8959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20(2)</a:t>
            </a:r>
            <a:endParaRPr lang="zh-CN" altLang="en-US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3" name="文本框 32"/>
          <p:cNvSpPr txBox="1"/>
          <p:nvPr>
            <p:custDataLst>
              <p:tags r:id="rId25"/>
            </p:custDataLst>
          </p:nvPr>
        </p:nvSpPr>
        <p:spPr>
          <a:xfrm>
            <a:off x="1263650" y="2467610"/>
            <a:ext cx="10661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1000(3)</a:t>
            </a:r>
            <a:endParaRPr lang="zh-CN" altLang="en-US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4" name="文本框 33"/>
          <p:cNvSpPr txBox="1"/>
          <p:nvPr>
            <p:custDataLst>
              <p:tags r:id="rId26"/>
            </p:custDataLst>
          </p:nvPr>
        </p:nvSpPr>
        <p:spPr>
          <a:xfrm>
            <a:off x="1267460" y="1416050"/>
            <a:ext cx="10661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2000(4)</a:t>
            </a:r>
            <a:endParaRPr lang="zh-CN" altLang="en-US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custDataLst>
      <p:tags r:id="rId27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35" y="0"/>
            <a:ext cx="121913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扫描线</a:t>
            </a:r>
            <a:endParaRPr 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86860" y="1653540"/>
            <a:ext cx="3239770" cy="2351405"/>
          </a:xfrm>
          <a:prstGeom prst="rect">
            <a:avLst/>
          </a:prstGeom>
          <a:noFill/>
          <a:ln w="762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5717540" y="2666365"/>
            <a:ext cx="2925445" cy="2495550"/>
          </a:xfrm>
          <a:prstGeom prst="rect">
            <a:avLst/>
          </a:prstGeom>
          <a:noFill/>
          <a:ln w="762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83775" y="5979160"/>
            <a:ext cx="10147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endParaRPr lang="en-US" alt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603625" y="1026160"/>
            <a:ext cx="0" cy="45980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>
            <p:custDataLst>
              <p:tags r:id="rId3"/>
            </p:custDataLst>
          </p:nvPr>
        </p:nvCxnSpPr>
        <p:spPr>
          <a:xfrm>
            <a:off x="3730625" y="5751195"/>
            <a:ext cx="6626225" cy="38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3020060" y="417830"/>
            <a:ext cx="5835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y</a:t>
            </a:r>
            <a:endParaRPr lang="en-US" alt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4745355" y="5128260"/>
            <a:ext cx="14979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(10,10)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7916545" y="5172075"/>
            <a:ext cx="14979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(500,10)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7916545" y="2186940"/>
            <a:ext cx="14979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(500,1000)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4745355" y="2170430"/>
            <a:ext cx="14979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(10,1000)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9"/>
            </p:custDataLst>
          </p:nvPr>
        </p:nvSpPr>
        <p:spPr>
          <a:xfrm>
            <a:off x="3603625" y="4004945"/>
            <a:ext cx="14979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(2,20)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10"/>
            </p:custDataLst>
          </p:nvPr>
        </p:nvSpPr>
        <p:spPr>
          <a:xfrm>
            <a:off x="6604000" y="4004945"/>
            <a:ext cx="14979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(200,20)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>
          <a:xfrm>
            <a:off x="3730625" y="1254760"/>
            <a:ext cx="14979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(2,2000)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2"/>
            </p:custDataLst>
          </p:nvPr>
        </p:nvSpPr>
        <p:spPr>
          <a:xfrm>
            <a:off x="6604000" y="1163320"/>
            <a:ext cx="14979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(200,2000)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4008120" y="1026160"/>
            <a:ext cx="77470" cy="543433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>
            <p:custDataLst>
              <p:tags r:id="rId13"/>
            </p:custDataLst>
          </p:nvPr>
        </p:nvCxnSpPr>
        <p:spPr>
          <a:xfrm flipV="1">
            <a:off x="5670550" y="1026160"/>
            <a:ext cx="77470" cy="543433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>
            <p:custDataLst>
              <p:tags r:id="rId14"/>
            </p:custDataLst>
          </p:nvPr>
        </p:nvCxnSpPr>
        <p:spPr>
          <a:xfrm flipV="1">
            <a:off x="7332980" y="1026160"/>
            <a:ext cx="77470" cy="543433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>
            <p:custDataLst>
              <p:tags r:id="rId15"/>
            </p:custDataLst>
          </p:nvPr>
        </p:nvCxnSpPr>
        <p:spPr>
          <a:xfrm flipV="1">
            <a:off x="8608060" y="1026160"/>
            <a:ext cx="77470" cy="543433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423410" y="521970"/>
            <a:ext cx="94488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10-2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16"/>
            </p:custDataLst>
          </p:nvPr>
        </p:nvSpPr>
        <p:spPr>
          <a:xfrm>
            <a:off x="6096000" y="541020"/>
            <a:ext cx="10839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200-10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17"/>
            </p:custDataLst>
          </p:nvPr>
        </p:nvSpPr>
        <p:spPr>
          <a:xfrm>
            <a:off x="7524115" y="521970"/>
            <a:ext cx="13061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500-200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8"/>
            </p:custDataLst>
          </p:nvPr>
        </p:nvSpPr>
        <p:spPr>
          <a:xfrm>
            <a:off x="841375" y="1941830"/>
            <a:ext cx="15817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1000~2000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19"/>
            </p:custDataLst>
          </p:nvPr>
        </p:nvSpPr>
        <p:spPr>
          <a:xfrm>
            <a:off x="880110" y="3125470"/>
            <a:ext cx="15817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20~1000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20"/>
            </p:custDataLst>
          </p:nvPr>
        </p:nvSpPr>
        <p:spPr>
          <a:xfrm>
            <a:off x="880110" y="4403725"/>
            <a:ext cx="15817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10~20</a:t>
            </a:r>
            <a:endParaRPr lang="en-US" altLang="zh-CN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323465" y="5211445"/>
            <a:ext cx="3043555" cy="0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>
            <p:custDataLst>
              <p:tags r:id="rId21"/>
            </p:custDataLst>
          </p:nvPr>
        </p:nvCxnSpPr>
        <p:spPr>
          <a:xfrm>
            <a:off x="2323465" y="3994785"/>
            <a:ext cx="1489075" cy="0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>
            <p:custDataLst>
              <p:tags r:id="rId22"/>
            </p:custDataLst>
          </p:nvPr>
        </p:nvCxnSpPr>
        <p:spPr>
          <a:xfrm>
            <a:off x="2450465" y="2657475"/>
            <a:ext cx="3125470" cy="0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>
            <p:custDataLst>
              <p:tags r:id="rId23"/>
            </p:custDataLst>
          </p:nvPr>
        </p:nvCxnSpPr>
        <p:spPr>
          <a:xfrm>
            <a:off x="2450465" y="1653540"/>
            <a:ext cx="1492885" cy="0"/>
          </a:xfrm>
          <a:prstGeom prst="straightConnector1">
            <a:avLst/>
          </a:prstGeom>
          <a:ln w="38100">
            <a:solidFill>
              <a:schemeClr val="accent5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428115" y="5012055"/>
            <a:ext cx="8959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10(1)</a:t>
            </a:r>
            <a:endParaRPr lang="zh-CN" altLang="en-US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24"/>
            </p:custDataLst>
          </p:nvPr>
        </p:nvSpPr>
        <p:spPr>
          <a:xfrm>
            <a:off x="1424940" y="3795395"/>
            <a:ext cx="8959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20(2)</a:t>
            </a:r>
            <a:endParaRPr lang="zh-CN" altLang="en-US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3" name="文本框 32"/>
          <p:cNvSpPr txBox="1"/>
          <p:nvPr>
            <p:custDataLst>
              <p:tags r:id="rId25"/>
            </p:custDataLst>
          </p:nvPr>
        </p:nvSpPr>
        <p:spPr>
          <a:xfrm>
            <a:off x="1263650" y="2467610"/>
            <a:ext cx="10661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1000(3)</a:t>
            </a:r>
            <a:endParaRPr lang="zh-CN" altLang="en-US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4" name="文本框 33"/>
          <p:cNvSpPr txBox="1"/>
          <p:nvPr>
            <p:custDataLst>
              <p:tags r:id="rId26"/>
            </p:custDataLst>
          </p:nvPr>
        </p:nvSpPr>
        <p:spPr>
          <a:xfrm>
            <a:off x="1267460" y="1416050"/>
            <a:ext cx="10661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2000(4)</a:t>
            </a:r>
            <a:endParaRPr lang="zh-CN" altLang="en-US" sz="2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graphicFrame>
        <p:nvGraphicFramePr>
          <p:cNvPr id="38" name="表格 37"/>
          <p:cNvGraphicFramePr/>
          <p:nvPr>
            <p:custDataLst>
              <p:tags r:id="rId27"/>
            </p:custDataLst>
          </p:nvPr>
        </p:nvGraphicFramePr>
        <p:xfrm>
          <a:off x="9376410" y="2667000"/>
          <a:ext cx="2746375" cy="20243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9275"/>
                <a:gridCol w="549275"/>
                <a:gridCol w="549275"/>
                <a:gridCol w="549275"/>
                <a:gridCol w="549275"/>
              </a:tblGrid>
              <a:tr h="506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506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506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506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/>
          <p:cNvSpPr txBox="1"/>
          <p:nvPr/>
        </p:nvSpPr>
        <p:spPr>
          <a:xfrm>
            <a:off x="0" y="0"/>
            <a:ext cx="12192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zh-CN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树状数组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 - </a:t>
            </a:r>
            <a:r>
              <a:rPr lang="zh-CN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区间查询</a:t>
            </a:r>
            <a:endParaRPr lang="zh-CN" alt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6" name="矩形 15"/>
          <p:cNvSpPr/>
          <p:nvPr>
            <p:custDataLst>
              <p:tags r:id="rId1"/>
            </p:custDataLst>
          </p:nvPr>
        </p:nvSpPr>
        <p:spPr>
          <a:xfrm>
            <a:off x="357505" y="433324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a[1]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1424305" y="433324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a[2]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8" name="矩形 17"/>
          <p:cNvSpPr/>
          <p:nvPr>
            <p:custDataLst>
              <p:tags r:id="rId3"/>
            </p:custDataLst>
          </p:nvPr>
        </p:nvSpPr>
        <p:spPr>
          <a:xfrm>
            <a:off x="2491105" y="433324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a[3]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9" name="矩形 18"/>
          <p:cNvSpPr/>
          <p:nvPr>
            <p:custDataLst>
              <p:tags r:id="rId4"/>
            </p:custDataLst>
          </p:nvPr>
        </p:nvSpPr>
        <p:spPr>
          <a:xfrm>
            <a:off x="3557905" y="433324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a[4]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0" name="矩形 19"/>
          <p:cNvSpPr/>
          <p:nvPr>
            <p:custDataLst>
              <p:tags r:id="rId5"/>
            </p:custDataLst>
          </p:nvPr>
        </p:nvSpPr>
        <p:spPr>
          <a:xfrm>
            <a:off x="4624705" y="433324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a[5]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1" name="矩形 20"/>
          <p:cNvSpPr/>
          <p:nvPr>
            <p:custDataLst>
              <p:tags r:id="rId6"/>
            </p:custDataLst>
          </p:nvPr>
        </p:nvSpPr>
        <p:spPr>
          <a:xfrm>
            <a:off x="5691505" y="433324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a[6]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2" name="矩形 21"/>
          <p:cNvSpPr/>
          <p:nvPr>
            <p:custDataLst>
              <p:tags r:id="rId7"/>
            </p:custDataLst>
          </p:nvPr>
        </p:nvSpPr>
        <p:spPr>
          <a:xfrm>
            <a:off x="6758305" y="433324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a[7]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3" name="矩形 22"/>
          <p:cNvSpPr/>
          <p:nvPr>
            <p:custDataLst>
              <p:tags r:id="rId8"/>
            </p:custDataLst>
          </p:nvPr>
        </p:nvSpPr>
        <p:spPr>
          <a:xfrm>
            <a:off x="7825105" y="433324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a[8]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4" name="矩形 23"/>
          <p:cNvSpPr/>
          <p:nvPr>
            <p:custDataLst>
              <p:tags r:id="rId9"/>
            </p:custDataLst>
          </p:nvPr>
        </p:nvSpPr>
        <p:spPr>
          <a:xfrm>
            <a:off x="8891905" y="433324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a[9]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5" name="矩形 24"/>
          <p:cNvSpPr/>
          <p:nvPr>
            <p:custDataLst>
              <p:tags r:id="rId10"/>
            </p:custDataLst>
          </p:nvPr>
        </p:nvSpPr>
        <p:spPr>
          <a:xfrm>
            <a:off x="9958705" y="433324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a[10]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2" name="矩形 51"/>
          <p:cNvSpPr/>
          <p:nvPr>
            <p:custDataLst>
              <p:tags r:id="rId11"/>
            </p:custDataLst>
          </p:nvPr>
        </p:nvSpPr>
        <p:spPr>
          <a:xfrm>
            <a:off x="11025505" y="433324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a[11]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3" name="矩形 52"/>
          <p:cNvSpPr/>
          <p:nvPr>
            <p:custDataLst>
              <p:tags r:id="rId12"/>
            </p:custDataLst>
          </p:nvPr>
        </p:nvSpPr>
        <p:spPr>
          <a:xfrm>
            <a:off x="357505" y="3625215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t[1]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4" name="矩形 53"/>
          <p:cNvSpPr/>
          <p:nvPr>
            <p:custDataLst>
              <p:tags r:id="rId13"/>
            </p:custDataLst>
          </p:nvPr>
        </p:nvSpPr>
        <p:spPr>
          <a:xfrm>
            <a:off x="1424305" y="2935605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t[2]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5" name="矩形 54"/>
          <p:cNvSpPr/>
          <p:nvPr>
            <p:custDataLst>
              <p:tags r:id="rId14"/>
            </p:custDataLst>
          </p:nvPr>
        </p:nvSpPr>
        <p:spPr>
          <a:xfrm>
            <a:off x="2491105" y="3625215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t[3]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6" name="矩形 55"/>
          <p:cNvSpPr/>
          <p:nvPr>
            <p:custDataLst>
              <p:tags r:id="rId15"/>
            </p:custDataLst>
          </p:nvPr>
        </p:nvSpPr>
        <p:spPr>
          <a:xfrm>
            <a:off x="3557905" y="218186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t[4]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7" name="矩形 56"/>
          <p:cNvSpPr/>
          <p:nvPr>
            <p:custDataLst>
              <p:tags r:id="rId16"/>
            </p:custDataLst>
          </p:nvPr>
        </p:nvSpPr>
        <p:spPr>
          <a:xfrm>
            <a:off x="4624705" y="3625215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t[5]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8" name="矩形 57"/>
          <p:cNvSpPr/>
          <p:nvPr>
            <p:custDataLst>
              <p:tags r:id="rId17"/>
            </p:custDataLst>
          </p:nvPr>
        </p:nvSpPr>
        <p:spPr>
          <a:xfrm>
            <a:off x="5691505" y="2935605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t[6]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9" name="矩形 58"/>
          <p:cNvSpPr/>
          <p:nvPr>
            <p:custDataLst>
              <p:tags r:id="rId18"/>
            </p:custDataLst>
          </p:nvPr>
        </p:nvSpPr>
        <p:spPr>
          <a:xfrm>
            <a:off x="6758305" y="3625215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t[7]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0" name="矩形 59"/>
          <p:cNvSpPr/>
          <p:nvPr>
            <p:custDataLst>
              <p:tags r:id="rId19"/>
            </p:custDataLst>
          </p:nvPr>
        </p:nvSpPr>
        <p:spPr>
          <a:xfrm>
            <a:off x="7825105" y="1430655"/>
            <a:ext cx="9918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t[8]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1" name="矩形 60"/>
          <p:cNvSpPr/>
          <p:nvPr>
            <p:custDataLst>
              <p:tags r:id="rId20"/>
            </p:custDataLst>
          </p:nvPr>
        </p:nvSpPr>
        <p:spPr>
          <a:xfrm>
            <a:off x="8891905" y="3625215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t[9]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2" name="矩形 61"/>
          <p:cNvSpPr/>
          <p:nvPr>
            <p:custDataLst>
              <p:tags r:id="rId21"/>
            </p:custDataLst>
          </p:nvPr>
        </p:nvSpPr>
        <p:spPr>
          <a:xfrm>
            <a:off x="9958705" y="2935605"/>
            <a:ext cx="9918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t[10]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3" name="矩形 72"/>
          <p:cNvSpPr/>
          <p:nvPr>
            <p:custDataLst>
              <p:tags r:id="rId22"/>
            </p:custDataLst>
          </p:nvPr>
        </p:nvSpPr>
        <p:spPr>
          <a:xfrm>
            <a:off x="11025505" y="3625215"/>
            <a:ext cx="9918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t[11]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74" name="直接连接符 73"/>
          <p:cNvCxnSpPr>
            <a:stCxn id="16" idx="0"/>
            <a:endCxn id="53" idx="2"/>
          </p:cNvCxnSpPr>
          <p:nvPr>
            <p:custDataLst>
              <p:tags r:id="rId23"/>
            </p:custDataLst>
          </p:nvPr>
        </p:nvCxnSpPr>
        <p:spPr>
          <a:xfrm flipV="1">
            <a:off x="853440" y="4102100"/>
            <a:ext cx="0" cy="23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7" idx="0"/>
            <a:endCxn id="54" idx="2"/>
          </p:cNvCxnSpPr>
          <p:nvPr>
            <p:custDataLst>
              <p:tags r:id="rId24"/>
            </p:custDataLst>
          </p:nvPr>
        </p:nvCxnSpPr>
        <p:spPr>
          <a:xfrm flipV="1">
            <a:off x="1920240" y="3412490"/>
            <a:ext cx="0" cy="92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53" idx="0"/>
            <a:endCxn id="54" idx="1"/>
          </p:cNvCxnSpPr>
          <p:nvPr>
            <p:custDataLst>
              <p:tags r:id="rId25"/>
            </p:custDataLst>
          </p:nvPr>
        </p:nvCxnSpPr>
        <p:spPr>
          <a:xfrm flipV="1">
            <a:off x="853440" y="3174365"/>
            <a:ext cx="570865" cy="45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18" idx="0"/>
            <a:endCxn id="55" idx="2"/>
          </p:cNvCxnSpPr>
          <p:nvPr>
            <p:custDataLst>
              <p:tags r:id="rId26"/>
            </p:custDataLst>
          </p:nvPr>
        </p:nvCxnSpPr>
        <p:spPr>
          <a:xfrm flipV="1">
            <a:off x="2987040" y="4102100"/>
            <a:ext cx="0" cy="23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9" idx="0"/>
            <a:endCxn id="56" idx="2"/>
          </p:cNvCxnSpPr>
          <p:nvPr>
            <p:custDataLst>
              <p:tags r:id="rId27"/>
            </p:custDataLst>
          </p:nvPr>
        </p:nvCxnSpPr>
        <p:spPr>
          <a:xfrm flipV="1">
            <a:off x="4053840" y="2658745"/>
            <a:ext cx="0" cy="1674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54" idx="0"/>
            <a:endCxn id="56" idx="1"/>
          </p:cNvCxnSpPr>
          <p:nvPr>
            <p:custDataLst>
              <p:tags r:id="rId28"/>
            </p:custDataLst>
          </p:nvPr>
        </p:nvCxnSpPr>
        <p:spPr>
          <a:xfrm flipV="1">
            <a:off x="1920240" y="2420620"/>
            <a:ext cx="1637665" cy="514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20" idx="0"/>
            <a:endCxn id="57" idx="2"/>
          </p:cNvCxnSpPr>
          <p:nvPr>
            <p:custDataLst>
              <p:tags r:id="rId29"/>
            </p:custDataLst>
          </p:nvPr>
        </p:nvCxnSpPr>
        <p:spPr>
          <a:xfrm flipV="1">
            <a:off x="5120640" y="4102100"/>
            <a:ext cx="0" cy="23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21" idx="0"/>
            <a:endCxn id="58" idx="2"/>
          </p:cNvCxnSpPr>
          <p:nvPr>
            <p:custDataLst>
              <p:tags r:id="rId30"/>
            </p:custDataLst>
          </p:nvPr>
        </p:nvCxnSpPr>
        <p:spPr>
          <a:xfrm flipV="1">
            <a:off x="6187440" y="3412490"/>
            <a:ext cx="0" cy="92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57" idx="0"/>
            <a:endCxn id="58" idx="1"/>
          </p:cNvCxnSpPr>
          <p:nvPr>
            <p:custDataLst>
              <p:tags r:id="rId31"/>
            </p:custDataLst>
          </p:nvPr>
        </p:nvCxnSpPr>
        <p:spPr>
          <a:xfrm flipV="1">
            <a:off x="5120640" y="3174365"/>
            <a:ext cx="570865" cy="45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56" idx="0"/>
            <a:endCxn id="60" idx="1"/>
          </p:cNvCxnSpPr>
          <p:nvPr>
            <p:custDataLst>
              <p:tags r:id="rId32"/>
            </p:custDataLst>
          </p:nvPr>
        </p:nvCxnSpPr>
        <p:spPr>
          <a:xfrm flipV="1">
            <a:off x="4053840" y="1669415"/>
            <a:ext cx="3771265" cy="512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58" idx="0"/>
            <a:endCxn id="60" idx="1"/>
          </p:cNvCxnSpPr>
          <p:nvPr>
            <p:custDataLst>
              <p:tags r:id="rId33"/>
            </p:custDataLst>
          </p:nvPr>
        </p:nvCxnSpPr>
        <p:spPr>
          <a:xfrm flipV="1">
            <a:off x="6187440" y="1669415"/>
            <a:ext cx="1637665" cy="1266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59" idx="0"/>
          </p:cNvCxnSpPr>
          <p:nvPr>
            <p:custDataLst>
              <p:tags r:id="rId34"/>
            </p:custDataLst>
          </p:nvPr>
        </p:nvCxnSpPr>
        <p:spPr>
          <a:xfrm flipV="1">
            <a:off x="7254240" y="1609090"/>
            <a:ext cx="560705" cy="2016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23" idx="0"/>
            <a:endCxn id="60" idx="2"/>
          </p:cNvCxnSpPr>
          <p:nvPr>
            <p:custDataLst>
              <p:tags r:id="rId35"/>
            </p:custDataLst>
          </p:nvPr>
        </p:nvCxnSpPr>
        <p:spPr>
          <a:xfrm flipV="1">
            <a:off x="8321040" y="1907540"/>
            <a:ext cx="0" cy="2425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22" idx="0"/>
            <a:endCxn id="59" idx="2"/>
          </p:cNvCxnSpPr>
          <p:nvPr>
            <p:custDataLst>
              <p:tags r:id="rId36"/>
            </p:custDataLst>
          </p:nvPr>
        </p:nvCxnSpPr>
        <p:spPr>
          <a:xfrm flipV="1">
            <a:off x="7254240" y="4102100"/>
            <a:ext cx="0" cy="23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24" idx="0"/>
            <a:endCxn id="61" idx="2"/>
          </p:cNvCxnSpPr>
          <p:nvPr>
            <p:custDataLst>
              <p:tags r:id="rId37"/>
            </p:custDataLst>
          </p:nvPr>
        </p:nvCxnSpPr>
        <p:spPr>
          <a:xfrm flipV="1">
            <a:off x="9387840" y="4102100"/>
            <a:ext cx="0" cy="23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25" idx="0"/>
            <a:endCxn id="62" idx="2"/>
          </p:cNvCxnSpPr>
          <p:nvPr>
            <p:custDataLst>
              <p:tags r:id="rId38"/>
            </p:custDataLst>
          </p:nvPr>
        </p:nvCxnSpPr>
        <p:spPr>
          <a:xfrm flipV="1">
            <a:off x="10454640" y="3412490"/>
            <a:ext cx="0" cy="92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61" idx="0"/>
            <a:endCxn id="62" idx="1"/>
          </p:cNvCxnSpPr>
          <p:nvPr>
            <p:custDataLst>
              <p:tags r:id="rId39"/>
            </p:custDataLst>
          </p:nvPr>
        </p:nvCxnSpPr>
        <p:spPr>
          <a:xfrm flipV="1">
            <a:off x="9387840" y="3174365"/>
            <a:ext cx="570865" cy="45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52" idx="0"/>
            <a:endCxn id="73" idx="2"/>
          </p:cNvCxnSpPr>
          <p:nvPr>
            <p:custDataLst>
              <p:tags r:id="rId40"/>
            </p:custDataLst>
          </p:nvPr>
        </p:nvCxnSpPr>
        <p:spPr>
          <a:xfrm flipV="1">
            <a:off x="11521440" y="4102100"/>
            <a:ext cx="0" cy="23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55" idx="0"/>
            <a:endCxn id="56" idx="1"/>
          </p:cNvCxnSpPr>
          <p:nvPr>
            <p:custDataLst>
              <p:tags r:id="rId41"/>
            </p:custDataLst>
          </p:nvPr>
        </p:nvCxnSpPr>
        <p:spPr>
          <a:xfrm flipV="1">
            <a:off x="2987040" y="2420620"/>
            <a:ext cx="570865" cy="12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>
            <p:custDataLst>
              <p:tags r:id="rId42"/>
            </p:custDataLst>
          </p:nvPr>
        </p:nvSpPr>
        <p:spPr>
          <a:xfrm>
            <a:off x="5441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[1]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23" name="文本框 122"/>
          <p:cNvSpPr txBox="1"/>
          <p:nvPr>
            <p:custDataLst>
              <p:tags r:id="rId43"/>
            </p:custDataLst>
          </p:nvPr>
        </p:nvSpPr>
        <p:spPr>
          <a:xfrm>
            <a:off x="16109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[2]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24" name="文本框 123"/>
          <p:cNvSpPr txBox="1"/>
          <p:nvPr>
            <p:custDataLst>
              <p:tags r:id="rId44"/>
            </p:custDataLst>
          </p:nvPr>
        </p:nvSpPr>
        <p:spPr>
          <a:xfrm>
            <a:off x="26777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[3]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25" name="文本框 124"/>
          <p:cNvSpPr txBox="1"/>
          <p:nvPr>
            <p:custDataLst>
              <p:tags r:id="rId45"/>
            </p:custDataLst>
          </p:nvPr>
        </p:nvSpPr>
        <p:spPr>
          <a:xfrm>
            <a:off x="37445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[4]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26" name="文本框 125"/>
          <p:cNvSpPr txBox="1"/>
          <p:nvPr>
            <p:custDataLst>
              <p:tags r:id="rId46"/>
            </p:custDataLst>
          </p:nvPr>
        </p:nvSpPr>
        <p:spPr>
          <a:xfrm>
            <a:off x="48113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[5]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27" name="文本框 126"/>
          <p:cNvSpPr txBox="1"/>
          <p:nvPr>
            <p:custDataLst>
              <p:tags r:id="rId47"/>
            </p:custDataLst>
          </p:nvPr>
        </p:nvSpPr>
        <p:spPr>
          <a:xfrm>
            <a:off x="58781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[6]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28" name="文本框 127"/>
          <p:cNvSpPr txBox="1"/>
          <p:nvPr>
            <p:custDataLst>
              <p:tags r:id="rId48"/>
            </p:custDataLst>
          </p:nvPr>
        </p:nvSpPr>
        <p:spPr>
          <a:xfrm>
            <a:off x="69449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[7]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29" name="文本框 128"/>
          <p:cNvSpPr txBox="1"/>
          <p:nvPr>
            <p:custDataLst>
              <p:tags r:id="rId49"/>
            </p:custDataLst>
          </p:nvPr>
        </p:nvSpPr>
        <p:spPr>
          <a:xfrm>
            <a:off x="80117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[8]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30" name="文本框 129"/>
          <p:cNvSpPr txBox="1"/>
          <p:nvPr>
            <p:custDataLst>
              <p:tags r:id="rId50"/>
            </p:custDataLst>
          </p:nvPr>
        </p:nvSpPr>
        <p:spPr>
          <a:xfrm>
            <a:off x="90785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[1]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31" name="文本框 130"/>
          <p:cNvSpPr txBox="1"/>
          <p:nvPr>
            <p:custDataLst>
              <p:tags r:id="rId51"/>
            </p:custDataLst>
          </p:nvPr>
        </p:nvSpPr>
        <p:spPr>
          <a:xfrm>
            <a:off x="101453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[1]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32" name="文本框 131"/>
          <p:cNvSpPr txBox="1"/>
          <p:nvPr>
            <p:custDataLst>
              <p:tags r:id="rId52"/>
            </p:custDataLst>
          </p:nvPr>
        </p:nvSpPr>
        <p:spPr>
          <a:xfrm>
            <a:off x="112121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[1]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33" name="文本框 132"/>
          <p:cNvSpPr txBox="1"/>
          <p:nvPr>
            <p:custDataLst>
              <p:tags r:id="rId53"/>
            </p:custDataLst>
          </p:nvPr>
        </p:nvSpPr>
        <p:spPr>
          <a:xfrm>
            <a:off x="4559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0001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34" name="文本框 133"/>
          <p:cNvSpPr txBox="1"/>
          <p:nvPr>
            <p:custDataLst>
              <p:tags r:id="rId54"/>
            </p:custDataLst>
          </p:nvPr>
        </p:nvSpPr>
        <p:spPr>
          <a:xfrm>
            <a:off x="15227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0010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35" name="文本框 134"/>
          <p:cNvSpPr txBox="1"/>
          <p:nvPr>
            <p:custDataLst>
              <p:tags r:id="rId55"/>
            </p:custDataLst>
          </p:nvPr>
        </p:nvSpPr>
        <p:spPr>
          <a:xfrm>
            <a:off x="25895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0011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36" name="文本框 135"/>
          <p:cNvSpPr txBox="1"/>
          <p:nvPr>
            <p:custDataLst>
              <p:tags r:id="rId56"/>
            </p:custDataLst>
          </p:nvPr>
        </p:nvSpPr>
        <p:spPr>
          <a:xfrm>
            <a:off x="36563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0100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37" name="文本框 136"/>
          <p:cNvSpPr txBox="1"/>
          <p:nvPr>
            <p:custDataLst>
              <p:tags r:id="rId57"/>
            </p:custDataLst>
          </p:nvPr>
        </p:nvSpPr>
        <p:spPr>
          <a:xfrm>
            <a:off x="47231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0101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38" name="文本框 137"/>
          <p:cNvSpPr txBox="1"/>
          <p:nvPr>
            <p:custDataLst>
              <p:tags r:id="rId58"/>
            </p:custDataLst>
          </p:nvPr>
        </p:nvSpPr>
        <p:spPr>
          <a:xfrm>
            <a:off x="57899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0110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39" name="文本框 138"/>
          <p:cNvSpPr txBox="1"/>
          <p:nvPr>
            <p:custDataLst>
              <p:tags r:id="rId59"/>
            </p:custDataLst>
          </p:nvPr>
        </p:nvSpPr>
        <p:spPr>
          <a:xfrm>
            <a:off x="68567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0111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40" name="文本框 139"/>
          <p:cNvSpPr txBox="1"/>
          <p:nvPr>
            <p:custDataLst>
              <p:tags r:id="rId60"/>
            </p:custDataLst>
          </p:nvPr>
        </p:nvSpPr>
        <p:spPr>
          <a:xfrm>
            <a:off x="79235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1000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41" name="文本框 140"/>
          <p:cNvSpPr txBox="1"/>
          <p:nvPr>
            <p:custDataLst>
              <p:tags r:id="rId61"/>
            </p:custDataLst>
          </p:nvPr>
        </p:nvSpPr>
        <p:spPr>
          <a:xfrm>
            <a:off x="89903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1001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42" name="文本框 141"/>
          <p:cNvSpPr txBox="1"/>
          <p:nvPr>
            <p:custDataLst>
              <p:tags r:id="rId62"/>
            </p:custDataLst>
          </p:nvPr>
        </p:nvSpPr>
        <p:spPr>
          <a:xfrm>
            <a:off x="100571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1010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43" name="文本框 142"/>
          <p:cNvSpPr txBox="1"/>
          <p:nvPr>
            <p:custDataLst>
              <p:tags r:id="rId63"/>
            </p:custDataLst>
          </p:nvPr>
        </p:nvSpPr>
        <p:spPr>
          <a:xfrm>
            <a:off x="111239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1011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44" name="文本框 143"/>
          <p:cNvSpPr txBox="1"/>
          <p:nvPr>
            <p:custDataLst>
              <p:tags r:id="rId64"/>
            </p:custDataLst>
          </p:nvPr>
        </p:nvSpPr>
        <p:spPr>
          <a:xfrm>
            <a:off x="4559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45" name="文本框 144"/>
          <p:cNvSpPr txBox="1"/>
          <p:nvPr>
            <p:custDataLst>
              <p:tags r:id="rId65"/>
            </p:custDataLst>
          </p:nvPr>
        </p:nvSpPr>
        <p:spPr>
          <a:xfrm>
            <a:off x="15227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46" name="文本框 145"/>
          <p:cNvSpPr txBox="1"/>
          <p:nvPr>
            <p:custDataLst>
              <p:tags r:id="rId66"/>
            </p:custDataLst>
          </p:nvPr>
        </p:nvSpPr>
        <p:spPr>
          <a:xfrm>
            <a:off x="25895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47" name="文本框 146"/>
          <p:cNvSpPr txBox="1"/>
          <p:nvPr>
            <p:custDataLst>
              <p:tags r:id="rId67"/>
            </p:custDataLst>
          </p:nvPr>
        </p:nvSpPr>
        <p:spPr>
          <a:xfrm>
            <a:off x="36563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48" name="文本框 147"/>
          <p:cNvSpPr txBox="1"/>
          <p:nvPr>
            <p:custDataLst>
              <p:tags r:id="rId68"/>
            </p:custDataLst>
          </p:nvPr>
        </p:nvSpPr>
        <p:spPr>
          <a:xfrm>
            <a:off x="47231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49" name="文本框 148"/>
          <p:cNvSpPr txBox="1"/>
          <p:nvPr>
            <p:custDataLst>
              <p:tags r:id="rId69"/>
            </p:custDataLst>
          </p:nvPr>
        </p:nvSpPr>
        <p:spPr>
          <a:xfrm>
            <a:off x="57899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50" name="文本框 149"/>
          <p:cNvSpPr txBox="1"/>
          <p:nvPr>
            <p:custDataLst>
              <p:tags r:id="rId70"/>
            </p:custDataLst>
          </p:nvPr>
        </p:nvSpPr>
        <p:spPr>
          <a:xfrm>
            <a:off x="68567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51" name="文本框 150"/>
          <p:cNvSpPr txBox="1"/>
          <p:nvPr>
            <p:custDataLst>
              <p:tags r:id="rId71"/>
            </p:custDataLst>
          </p:nvPr>
        </p:nvSpPr>
        <p:spPr>
          <a:xfrm>
            <a:off x="79235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8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52" name="文本框 151"/>
          <p:cNvSpPr txBox="1"/>
          <p:nvPr>
            <p:custDataLst>
              <p:tags r:id="rId72"/>
            </p:custDataLst>
          </p:nvPr>
        </p:nvSpPr>
        <p:spPr>
          <a:xfrm>
            <a:off x="89903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53" name="文本框 152"/>
          <p:cNvSpPr txBox="1"/>
          <p:nvPr>
            <p:custDataLst>
              <p:tags r:id="rId73"/>
            </p:custDataLst>
          </p:nvPr>
        </p:nvSpPr>
        <p:spPr>
          <a:xfrm>
            <a:off x="100571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54" name="文本框 153"/>
          <p:cNvSpPr txBox="1"/>
          <p:nvPr>
            <p:custDataLst>
              <p:tags r:id="rId74"/>
            </p:custDataLst>
          </p:nvPr>
        </p:nvSpPr>
        <p:spPr>
          <a:xfrm>
            <a:off x="111239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55" name="文本框 154"/>
          <p:cNvSpPr txBox="1"/>
          <p:nvPr>
            <p:custDataLst>
              <p:tags r:id="rId75"/>
            </p:custDataLst>
          </p:nvPr>
        </p:nvSpPr>
        <p:spPr>
          <a:xfrm>
            <a:off x="0" y="489521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endParaRPr lang="en-US" altLang="zh-CN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56" name="文本框 155"/>
          <p:cNvSpPr txBox="1"/>
          <p:nvPr>
            <p:custDataLst>
              <p:tags r:id="rId76"/>
            </p:custDataLst>
          </p:nvPr>
        </p:nvSpPr>
        <p:spPr>
          <a:xfrm>
            <a:off x="-74930" y="6113145"/>
            <a:ext cx="142430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lowbit(i)</a:t>
            </a:r>
            <a:endParaRPr lang="en-US" altLang="zh-CN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custDataLst>
      <p:tags r:id="rId7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/>
          <p:cNvSpPr txBox="1"/>
          <p:nvPr/>
        </p:nvSpPr>
        <p:spPr>
          <a:xfrm>
            <a:off x="0" y="0"/>
            <a:ext cx="12192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zh-CN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树状数组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 - </a:t>
            </a:r>
            <a:r>
              <a:rPr lang="zh-CN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区间查询</a:t>
            </a:r>
            <a:endParaRPr lang="zh-CN" alt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6" name="矩形 15"/>
          <p:cNvSpPr/>
          <p:nvPr>
            <p:custDataLst>
              <p:tags r:id="rId1"/>
            </p:custDataLst>
          </p:nvPr>
        </p:nvSpPr>
        <p:spPr>
          <a:xfrm>
            <a:off x="357505" y="433324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a[1]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1424305" y="433324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a[2]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8" name="矩形 17"/>
          <p:cNvSpPr/>
          <p:nvPr>
            <p:custDataLst>
              <p:tags r:id="rId3"/>
            </p:custDataLst>
          </p:nvPr>
        </p:nvSpPr>
        <p:spPr>
          <a:xfrm>
            <a:off x="2491105" y="433324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a[3]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9" name="矩形 18"/>
          <p:cNvSpPr/>
          <p:nvPr>
            <p:custDataLst>
              <p:tags r:id="rId4"/>
            </p:custDataLst>
          </p:nvPr>
        </p:nvSpPr>
        <p:spPr>
          <a:xfrm>
            <a:off x="3557905" y="433324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a[4]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0" name="矩形 19"/>
          <p:cNvSpPr/>
          <p:nvPr>
            <p:custDataLst>
              <p:tags r:id="rId5"/>
            </p:custDataLst>
          </p:nvPr>
        </p:nvSpPr>
        <p:spPr>
          <a:xfrm>
            <a:off x="4624705" y="433324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a[5]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1" name="矩形 20"/>
          <p:cNvSpPr/>
          <p:nvPr>
            <p:custDataLst>
              <p:tags r:id="rId6"/>
            </p:custDataLst>
          </p:nvPr>
        </p:nvSpPr>
        <p:spPr>
          <a:xfrm>
            <a:off x="5691505" y="433324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a[6]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2" name="矩形 21"/>
          <p:cNvSpPr/>
          <p:nvPr>
            <p:custDataLst>
              <p:tags r:id="rId7"/>
            </p:custDataLst>
          </p:nvPr>
        </p:nvSpPr>
        <p:spPr>
          <a:xfrm>
            <a:off x="6758305" y="433324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a[7]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3" name="矩形 22"/>
          <p:cNvSpPr/>
          <p:nvPr>
            <p:custDataLst>
              <p:tags r:id="rId8"/>
            </p:custDataLst>
          </p:nvPr>
        </p:nvSpPr>
        <p:spPr>
          <a:xfrm>
            <a:off x="7825105" y="433324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a[8]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4" name="矩形 23"/>
          <p:cNvSpPr/>
          <p:nvPr>
            <p:custDataLst>
              <p:tags r:id="rId9"/>
            </p:custDataLst>
          </p:nvPr>
        </p:nvSpPr>
        <p:spPr>
          <a:xfrm>
            <a:off x="8891905" y="433324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a[9]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5" name="矩形 24"/>
          <p:cNvSpPr/>
          <p:nvPr>
            <p:custDataLst>
              <p:tags r:id="rId10"/>
            </p:custDataLst>
          </p:nvPr>
        </p:nvSpPr>
        <p:spPr>
          <a:xfrm>
            <a:off x="9958705" y="433324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a[10]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2" name="矩形 51"/>
          <p:cNvSpPr/>
          <p:nvPr>
            <p:custDataLst>
              <p:tags r:id="rId11"/>
            </p:custDataLst>
          </p:nvPr>
        </p:nvSpPr>
        <p:spPr>
          <a:xfrm>
            <a:off x="11025505" y="433324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a[11]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3" name="矩形 52"/>
          <p:cNvSpPr/>
          <p:nvPr>
            <p:custDataLst>
              <p:tags r:id="rId12"/>
            </p:custDataLst>
          </p:nvPr>
        </p:nvSpPr>
        <p:spPr>
          <a:xfrm>
            <a:off x="357505" y="3625215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t[1]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4" name="矩形 53"/>
          <p:cNvSpPr/>
          <p:nvPr>
            <p:custDataLst>
              <p:tags r:id="rId13"/>
            </p:custDataLst>
          </p:nvPr>
        </p:nvSpPr>
        <p:spPr>
          <a:xfrm>
            <a:off x="1424305" y="2935605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t[2]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5" name="矩形 54"/>
          <p:cNvSpPr/>
          <p:nvPr>
            <p:custDataLst>
              <p:tags r:id="rId14"/>
            </p:custDataLst>
          </p:nvPr>
        </p:nvSpPr>
        <p:spPr>
          <a:xfrm>
            <a:off x="2491105" y="3625215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t[3]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6" name="矩形 55"/>
          <p:cNvSpPr/>
          <p:nvPr>
            <p:custDataLst>
              <p:tags r:id="rId15"/>
            </p:custDataLst>
          </p:nvPr>
        </p:nvSpPr>
        <p:spPr>
          <a:xfrm>
            <a:off x="3557905" y="2181860"/>
            <a:ext cx="991870" cy="47688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t[4]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7" name="矩形 56"/>
          <p:cNvSpPr/>
          <p:nvPr>
            <p:custDataLst>
              <p:tags r:id="rId16"/>
            </p:custDataLst>
          </p:nvPr>
        </p:nvSpPr>
        <p:spPr>
          <a:xfrm>
            <a:off x="4624705" y="3625215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t[5]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8" name="矩形 57"/>
          <p:cNvSpPr/>
          <p:nvPr>
            <p:custDataLst>
              <p:tags r:id="rId17"/>
            </p:custDataLst>
          </p:nvPr>
        </p:nvSpPr>
        <p:spPr>
          <a:xfrm>
            <a:off x="5691505" y="2935605"/>
            <a:ext cx="991870" cy="47688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t[6]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9" name="矩形 58"/>
          <p:cNvSpPr/>
          <p:nvPr>
            <p:custDataLst>
              <p:tags r:id="rId18"/>
            </p:custDataLst>
          </p:nvPr>
        </p:nvSpPr>
        <p:spPr>
          <a:xfrm>
            <a:off x="6758305" y="3625215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t[7]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0" name="矩形 59"/>
          <p:cNvSpPr/>
          <p:nvPr>
            <p:custDataLst>
              <p:tags r:id="rId19"/>
            </p:custDataLst>
          </p:nvPr>
        </p:nvSpPr>
        <p:spPr>
          <a:xfrm>
            <a:off x="7825105" y="1430655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t[8]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61" name="矩形 60"/>
          <p:cNvSpPr/>
          <p:nvPr>
            <p:custDataLst>
              <p:tags r:id="rId20"/>
            </p:custDataLst>
          </p:nvPr>
        </p:nvSpPr>
        <p:spPr>
          <a:xfrm>
            <a:off x="8891905" y="3625215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t[9]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2" name="矩形 61"/>
          <p:cNvSpPr/>
          <p:nvPr>
            <p:custDataLst>
              <p:tags r:id="rId21"/>
            </p:custDataLst>
          </p:nvPr>
        </p:nvSpPr>
        <p:spPr>
          <a:xfrm>
            <a:off x="9958705" y="2935605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t[10]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73" name="矩形 72"/>
          <p:cNvSpPr/>
          <p:nvPr>
            <p:custDataLst>
              <p:tags r:id="rId22"/>
            </p:custDataLst>
          </p:nvPr>
        </p:nvSpPr>
        <p:spPr>
          <a:xfrm>
            <a:off x="11025505" y="3625215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t[11]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cxnSp>
        <p:nvCxnSpPr>
          <p:cNvPr id="74" name="直接连接符 73"/>
          <p:cNvCxnSpPr>
            <a:stCxn id="16" idx="0"/>
            <a:endCxn id="53" idx="2"/>
          </p:cNvCxnSpPr>
          <p:nvPr>
            <p:custDataLst>
              <p:tags r:id="rId23"/>
            </p:custDataLst>
          </p:nvPr>
        </p:nvCxnSpPr>
        <p:spPr>
          <a:xfrm flipV="1">
            <a:off x="853440" y="4102100"/>
            <a:ext cx="0" cy="23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7" idx="0"/>
            <a:endCxn id="54" idx="2"/>
          </p:cNvCxnSpPr>
          <p:nvPr>
            <p:custDataLst>
              <p:tags r:id="rId24"/>
            </p:custDataLst>
          </p:nvPr>
        </p:nvCxnSpPr>
        <p:spPr>
          <a:xfrm flipV="1">
            <a:off x="1920240" y="3412490"/>
            <a:ext cx="0" cy="92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53" idx="0"/>
            <a:endCxn id="54" idx="1"/>
          </p:cNvCxnSpPr>
          <p:nvPr>
            <p:custDataLst>
              <p:tags r:id="rId25"/>
            </p:custDataLst>
          </p:nvPr>
        </p:nvCxnSpPr>
        <p:spPr>
          <a:xfrm flipV="1">
            <a:off x="853440" y="3174365"/>
            <a:ext cx="570865" cy="45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18" idx="0"/>
            <a:endCxn id="55" idx="2"/>
          </p:cNvCxnSpPr>
          <p:nvPr>
            <p:custDataLst>
              <p:tags r:id="rId26"/>
            </p:custDataLst>
          </p:nvPr>
        </p:nvCxnSpPr>
        <p:spPr>
          <a:xfrm flipV="1">
            <a:off x="2987040" y="4102100"/>
            <a:ext cx="0" cy="23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9" idx="0"/>
            <a:endCxn id="56" idx="2"/>
          </p:cNvCxnSpPr>
          <p:nvPr>
            <p:custDataLst>
              <p:tags r:id="rId27"/>
            </p:custDataLst>
          </p:nvPr>
        </p:nvCxnSpPr>
        <p:spPr>
          <a:xfrm flipV="1">
            <a:off x="4053840" y="2658745"/>
            <a:ext cx="0" cy="1674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54" idx="0"/>
            <a:endCxn id="56" idx="1"/>
          </p:cNvCxnSpPr>
          <p:nvPr>
            <p:custDataLst>
              <p:tags r:id="rId28"/>
            </p:custDataLst>
          </p:nvPr>
        </p:nvCxnSpPr>
        <p:spPr>
          <a:xfrm flipV="1">
            <a:off x="1920240" y="2420620"/>
            <a:ext cx="1637665" cy="514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20" idx="0"/>
            <a:endCxn id="57" idx="2"/>
          </p:cNvCxnSpPr>
          <p:nvPr>
            <p:custDataLst>
              <p:tags r:id="rId29"/>
            </p:custDataLst>
          </p:nvPr>
        </p:nvCxnSpPr>
        <p:spPr>
          <a:xfrm flipV="1">
            <a:off x="5120640" y="4102100"/>
            <a:ext cx="0" cy="23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21" idx="0"/>
            <a:endCxn id="58" idx="2"/>
          </p:cNvCxnSpPr>
          <p:nvPr>
            <p:custDataLst>
              <p:tags r:id="rId30"/>
            </p:custDataLst>
          </p:nvPr>
        </p:nvCxnSpPr>
        <p:spPr>
          <a:xfrm flipV="1">
            <a:off x="6187440" y="3412490"/>
            <a:ext cx="0" cy="92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57" idx="0"/>
            <a:endCxn id="58" idx="1"/>
          </p:cNvCxnSpPr>
          <p:nvPr>
            <p:custDataLst>
              <p:tags r:id="rId31"/>
            </p:custDataLst>
          </p:nvPr>
        </p:nvCxnSpPr>
        <p:spPr>
          <a:xfrm flipV="1">
            <a:off x="5120640" y="3174365"/>
            <a:ext cx="570865" cy="45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56" idx="0"/>
            <a:endCxn id="60" idx="1"/>
          </p:cNvCxnSpPr>
          <p:nvPr>
            <p:custDataLst>
              <p:tags r:id="rId32"/>
            </p:custDataLst>
          </p:nvPr>
        </p:nvCxnSpPr>
        <p:spPr>
          <a:xfrm flipV="1">
            <a:off x="4053840" y="1669415"/>
            <a:ext cx="3771265" cy="512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58" idx="0"/>
            <a:endCxn id="60" idx="1"/>
          </p:cNvCxnSpPr>
          <p:nvPr>
            <p:custDataLst>
              <p:tags r:id="rId33"/>
            </p:custDataLst>
          </p:nvPr>
        </p:nvCxnSpPr>
        <p:spPr>
          <a:xfrm flipV="1">
            <a:off x="6187440" y="1669415"/>
            <a:ext cx="1637665" cy="1266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59" idx="0"/>
          </p:cNvCxnSpPr>
          <p:nvPr>
            <p:custDataLst>
              <p:tags r:id="rId34"/>
            </p:custDataLst>
          </p:nvPr>
        </p:nvCxnSpPr>
        <p:spPr>
          <a:xfrm flipV="1">
            <a:off x="7254240" y="1609090"/>
            <a:ext cx="560705" cy="2016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23" idx="0"/>
            <a:endCxn id="60" idx="2"/>
          </p:cNvCxnSpPr>
          <p:nvPr>
            <p:custDataLst>
              <p:tags r:id="rId35"/>
            </p:custDataLst>
          </p:nvPr>
        </p:nvCxnSpPr>
        <p:spPr>
          <a:xfrm flipV="1">
            <a:off x="8321040" y="1907540"/>
            <a:ext cx="0" cy="2425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22" idx="0"/>
            <a:endCxn id="59" idx="2"/>
          </p:cNvCxnSpPr>
          <p:nvPr>
            <p:custDataLst>
              <p:tags r:id="rId36"/>
            </p:custDataLst>
          </p:nvPr>
        </p:nvCxnSpPr>
        <p:spPr>
          <a:xfrm flipV="1">
            <a:off x="7254240" y="4102100"/>
            <a:ext cx="0" cy="23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24" idx="0"/>
            <a:endCxn id="61" idx="2"/>
          </p:cNvCxnSpPr>
          <p:nvPr>
            <p:custDataLst>
              <p:tags r:id="rId37"/>
            </p:custDataLst>
          </p:nvPr>
        </p:nvCxnSpPr>
        <p:spPr>
          <a:xfrm flipV="1">
            <a:off x="9387840" y="4102100"/>
            <a:ext cx="0" cy="23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25" idx="0"/>
            <a:endCxn id="62" idx="2"/>
          </p:cNvCxnSpPr>
          <p:nvPr>
            <p:custDataLst>
              <p:tags r:id="rId38"/>
            </p:custDataLst>
          </p:nvPr>
        </p:nvCxnSpPr>
        <p:spPr>
          <a:xfrm flipV="1">
            <a:off x="10454640" y="3412490"/>
            <a:ext cx="0" cy="92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61" idx="0"/>
            <a:endCxn id="62" idx="1"/>
          </p:cNvCxnSpPr>
          <p:nvPr>
            <p:custDataLst>
              <p:tags r:id="rId39"/>
            </p:custDataLst>
          </p:nvPr>
        </p:nvCxnSpPr>
        <p:spPr>
          <a:xfrm flipV="1">
            <a:off x="9387840" y="3174365"/>
            <a:ext cx="570865" cy="45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52" idx="0"/>
            <a:endCxn id="73" idx="2"/>
          </p:cNvCxnSpPr>
          <p:nvPr>
            <p:custDataLst>
              <p:tags r:id="rId40"/>
            </p:custDataLst>
          </p:nvPr>
        </p:nvCxnSpPr>
        <p:spPr>
          <a:xfrm flipV="1">
            <a:off x="11521440" y="4102100"/>
            <a:ext cx="0" cy="23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55" idx="0"/>
            <a:endCxn id="56" idx="1"/>
          </p:cNvCxnSpPr>
          <p:nvPr>
            <p:custDataLst>
              <p:tags r:id="rId41"/>
            </p:custDataLst>
          </p:nvPr>
        </p:nvCxnSpPr>
        <p:spPr>
          <a:xfrm flipV="1">
            <a:off x="2987040" y="2420620"/>
            <a:ext cx="570865" cy="12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>
            <p:custDataLst>
              <p:tags r:id="rId42"/>
            </p:custDataLst>
          </p:nvPr>
        </p:nvSpPr>
        <p:spPr>
          <a:xfrm>
            <a:off x="5441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[1]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23" name="文本框 122"/>
          <p:cNvSpPr txBox="1"/>
          <p:nvPr>
            <p:custDataLst>
              <p:tags r:id="rId43"/>
            </p:custDataLst>
          </p:nvPr>
        </p:nvSpPr>
        <p:spPr>
          <a:xfrm>
            <a:off x="16109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[2]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24" name="文本框 123"/>
          <p:cNvSpPr txBox="1"/>
          <p:nvPr>
            <p:custDataLst>
              <p:tags r:id="rId44"/>
            </p:custDataLst>
          </p:nvPr>
        </p:nvSpPr>
        <p:spPr>
          <a:xfrm>
            <a:off x="26777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[3]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25" name="文本框 124"/>
          <p:cNvSpPr txBox="1"/>
          <p:nvPr>
            <p:custDataLst>
              <p:tags r:id="rId45"/>
            </p:custDataLst>
          </p:nvPr>
        </p:nvSpPr>
        <p:spPr>
          <a:xfrm>
            <a:off x="37445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[4]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26" name="文本框 125"/>
          <p:cNvSpPr txBox="1"/>
          <p:nvPr>
            <p:custDataLst>
              <p:tags r:id="rId46"/>
            </p:custDataLst>
          </p:nvPr>
        </p:nvSpPr>
        <p:spPr>
          <a:xfrm>
            <a:off x="48113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[5]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27" name="文本框 126"/>
          <p:cNvSpPr txBox="1"/>
          <p:nvPr>
            <p:custDataLst>
              <p:tags r:id="rId47"/>
            </p:custDataLst>
          </p:nvPr>
        </p:nvSpPr>
        <p:spPr>
          <a:xfrm>
            <a:off x="58781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[6]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28" name="文本框 127"/>
          <p:cNvSpPr txBox="1"/>
          <p:nvPr>
            <p:custDataLst>
              <p:tags r:id="rId48"/>
            </p:custDataLst>
          </p:nvPr>
        </p:nvSpPr>
        <p:spPr>
          <a:xfrm>
            <a:off x="69449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[7]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29" name="文本框 128"/>
          <p:cNvSpPr txBox="1"/>
          <p:nvPr>
            <p:custDataLst>
              <p:tags r:id="rId49"/>
            </p:custDataLst>
          </p:nvPr>
        </p:nvSpPr>
        <p:spPr>
          <a:xfrm>
            <a:off x="80117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[8]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30" name="文本框 129"/>
          <p:cNvSpPr txBox="1"/>
          <p:nvPr>
            <p:custDataLst>
              <p:tags r:id="rId50"/>
            </p:custDataLst>
          </p:nvPr>
        </p:nvSpPr>
        <p:spPr>
          <a:xfrm>
            <a:off x="90785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[1]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31" name="文本框 130"/>
          <p:cNvSpPr txBox="1"/>
          <p:nvPr>
            <p:custDataLst>
              <p:tags r:id="rId51"/>
            </p:custDataLst>
          </p:nvPr>
        </p:nvSpPr>
        <p:spPr>
          <a:xfrm>
            <a:off x="101453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[1]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32" name="文本框 131"/>
          <p:cNvSpPr txBox="1"/>
          <p:nvPr>
            <p:custDataLst>
              <p:tags r:id="rId52"/>
            </p:custDataLst>
          </p:nvPr>
        </p:nvSpPr>
        <p:spPr>
          <a:xfrm>
            <a:off x="112121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[1]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33" name="文本框 132"/>
          <p:cNvSpPr txBox="1"/>
          <p:nvPr>
            <p:custDataLst>
              <p:tags r:id="rId53"/>
            </p:custDataLst>
          </p:nvPr>
        </p:nvSpPr>
        <p:spPr>
          <a:xfrm>
            <a:off x="4559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0001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34" name="文本框 133"/>
          <p:cNvSpPr txBox="1"/>
          <p:nvPr>
            <p:custDataLst>
              <p:tags r:id="rId54"/>
            </p:custDataLst>
          </p:nvPr>
        </p:nvSpPr>
        <p:spPr>
          <a:xfrm>
            <a:off x="15227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0010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35" name="文本框 134"/>
          <p:cNvSpPr txBox="1"/>
          <p:nvPr>
            <p:custDataLst>
              <p:tags r:id="rId55"/>
            </p:custDataLst>
          </p:nvPr>
        </p:nvSpPr>
        <p:spPr>
          <a:xfrm>
            <a:off x="25895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0011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36" name="文本框 135"/>
          <p:cNvSpPr txBox="1"/>
          <p:nvPr>
            <p:custDataLst>
              <p:tags r:id="rId56"/>
            </p:custDataLst>
          </p:nvPr>
        </p:nvSpPr>
        <p:spPr>
          <a:xfrm>
            <a:off x="36563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0100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37" name="文本框 136"/>
          <p:cNvSpPr txBox="1"/>
          <p:nvPr>
            <p:custDataLst>
              <p:tags r:id="rId57"/>
            </p:custDataLst>
          </p:nvPr>
        </p:nvSpPr>
        <p:spPr>
          <a:xfrm>
            <a:off x="47231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0101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38" name="文本框 137"/>
          <p:cNvSpPr txBox="1"/>
          <p:nvPr>
            <p:custDataLst>
              <p:tags r:id="rId58"/>
            </p:custDataLst>
          </p:nvPr>
        </p:nvSpPr>
        <p:spPr>
          <a:xfrm>
            <a:off x="57899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0110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39" name="文本框 138"/>
          <p:cNvSpPr txBox="1"/>
          <p:nvPr>
            <p:custDataLst>
              <p:tags r:id="rId59"/>
            </p:custDataLst>
          </p:nvPr>
        </p:nvSpPr>
        <p:spPr>
          <a:xfrm>
            <a:off x="68567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0111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40" name="文本框 139"/>
          <p:cNvSpPr txBox="1"/>
          <p:nvPr>
            <p:custDataLst>
              <p:tags r:id="rId60"/>
            </p:custDataLst>
          </p:nvPr>
        </p:nvSpPr>
        <p:spPr>
          <a:xfrm>
            <a:off x="79235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1000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41" name="文本框 140"/>
          <p:cNvSpPr txBox="1"/>
          <p:nvPr>
            <p:custDataLst>
              <p:tags r:id="rId61"/>
            </p:custDataLst>
          </p:nvPr>
        </p:nvSpPr>
        <p:spPr>
          <a:xfrm>
            <a:off x="89903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1001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42" name="文本框 141"/>
          <p:cNvSpPr txBox="1"/>
          <p:nvPr>
            <p:custDataLst>
              <p:tags r:id="rId62"/>
            </p:custDataLst>
          </p:nvPr>
        </p:nvSpPr>
        <p:spPr>
          <a:xfrm>
            <a:off x="100571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1010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43" name="文本框 142"/>
          <p:cNvSpPr txBox="1"/>
          <p:nvPr>
            <p:custDataLst>
              <p:tags r:id="rId63"/>
            </p:custDataLst>
          </p:nvPr>
        </p:nvSpPr>
        <p:spPr>
          <a:xfrm>
            <a:off x="111239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1011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44" name="文本框 143"/>
          <p:cNvSpPr txBox="1"/>
          <p:nvPr>
            <p:custDataLst>
              <p:tags r:id="rId64"/>
            </p:custDataLst>
          </p:nvPr>
        </p:nvSpPr>
        <p:spPr>
          <a:xfrm>
            <a:off x="4559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45" name="文本框 144"/>
          <p:cNvSpPr txBox="1"/>
          <p:nvPr>
            <p:custDataLst>
              <p:tags r:id="rId65"/>
            </p:custDataLst>
          </p:nvPr>
        </p:nvSpPr>
        <p:spPr>
          <a:xfrm>
            <a:off x="15227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46" name="文本框 145"/>
          <p:cNvSpPr txBox="1"/>
          <p:nvPr>
            <p:custDataLst>
              <p:tags r:id="rId66"/>
            </p:custDataLst>
          </p:nvPr>
        </p:nvSpPr>
        <p:spPr>
          <a:xfrm>
            <a:off x="25895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47" name="文本框 146"/>
          <p:cNvSpPr txBox="1"/>
          <p:nvPr>
            <p:custDataLst>
              <p:tags r:id="rId67"/>
            </p:custDataLst>
          </p:nvPr>
        </p:nvSpPr>
        <p:spPr>
          <a:xfrm>
            <a:off x="36563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48" name="文本框 147"/>
          <p:cNvSpPr txBox="1"/>
          <p:nvPr>
            <p:custDataLst>
              <p:tags r:id="rId68"/>
            </p:custDataLst>
          </p:nvPr>
        </p:nvSpPr>
        <p:spPr>
          <a:xfrm>
            <a:off x="47231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49" name="文本框 148"/>
          <p:cNvSpPr txBox="1"/>
          <p:nvPr>
            <p:custDataLst>
              <p:tags r:id="rId69"/>
            </p:custDataLst>
          </p:nvPr>
        </p:nvSpPr>
        <p:spPr>
          <a:xfrm>
            <a:off x="57899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50" name="文本框 149"/>
          <p:cNvSpPr txBox="1"/>
          <p:nvPr>
            <p:custDataLst>
              <p:tags r:id="rId70"/>
            </p:custDataLst>
          </p:nvPr>
        </p:nvSpPr>
        <p:spPr>
          <a:xfrm>
            <a:off x="68567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51" name="文本框 150"/>
          <p:cNvSpPr txBox="1"/>
          <p:nvPr>
            <p:custDataLst>
              <p:tags r:id="rId71"/>
            </p:custDataLst>
          </p:nvPr>
        </p:nvSpPr>
        <p:spPr>
          <a:xfrm>
            <a:off x="79235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8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52" name="文本框 151"/>
          <p:cNvSpPr txBox="1"/>
          <p:nvPr>
            <p:custDataLst>
              <p:tags r:id="rId72"/>
            </p:custDataLst>
          </p:nvPr>
        </p:nvSpPr>
        <p:spPr>
          <a:xfrm>
            <a:off x="89903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53" name="文本框 152"/>
          <p:cNvSpPr txBox="1"/>
          <p:nvPr>
            <p:custDataLst>
              <p:tags r:id="rId73"/>
            </p:custDataLst>
          </p:nvPr>
        </p:nvSpPr>
        <p:spPr>
          <a:xfrm>
            <a:off x="100571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54" name="文本框 153"/>
          <p:cNvSpPr txBox="1"/>
          <p:nvPr>
            <p:custDataLst>
              <p:tags r:id="rId74"/>
            </p:custDataLst>
          </p:nvPr>
        </p:nvSpPr>
        <p:spPr>
          <a:xfrm>
            <a:off x="111239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55" name="文本框 154"/>
          <p:cNvSpPr txBox="1"/>
          <p:nvPr>
            <p:custDataLst>
              <p:tags r:id="rId75"/>
            </p:custDataLst>
          </p:nvPr>
        </p:nvSpPr>
        <p:spPr>
          <a:xfrm>
            <a:off x="0" y="489521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endParaRPr lang="en-US" altLang="zh-CN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56" name="文本框 155"/>
          <p:cNvSpPr txBox="1"/>
          <p:nvPr>
            <p:custDataLst>
              <p:tags r:id="rId76"/>
            </p:custDataLst>
          </p:nvPr>
        </p:nvSpPr>
        <p:spPr>
          <a:xfrm>
            <a:off x="-74930" y="6113145"/>
            <a:ext cx="142430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lowbit(i)</a:t>
            </a:r>
            <a:endParaRPr lang="en-US" altLang="zh-CN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custDataLst>
      <p:tags r:id="rId7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65145" y="456565"/>
            <a:ext cx="6062345" cy="59442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>
            <p:custDataLst>
              <p:tags r:id="rId1"/>
            </p:custDataLst>
          </p:nvPr>
        </p:nvSpPr>
        <p:spPr>
          <a:xfrm>
            <a:off x="357505" y="433324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a[1]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3" name="矩形 62"/>
          <p:cNvSpPr/>
          <p:nvPr>
            <p:custDataLst>
              <p:tags r:id="rId2"/>
            </p:custDataLst>
          </p:nvPr>
        </p:nvSpPr>
        <p:spPr>
          <a:xfrm>
            <a:off x="1424305" y="433324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a[2]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4" name="矩形 63"/>
          <p:cNvSpPr/>
          <p:nvPr>
            <p:custDataLst>
              <p:tags r:id="rId3"/>
            </p:custDataLst>
          </p:nvPr>
        </p:nvSpPr>
        <p:spPr>
          <a:xfrm>
            <a:off x="2491105" y="4333240"/>
            <a:ext cx="9918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a[3]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5" name="矩形 64"/>
          <p:cNvSpPr/>
          <p:nvPr>
            <p:custDataLst>
              <p:tags r:id="rId4"/>
            </p:custDataLst>
          </p:nvPr>
        </p:nvSpPr>
        <p:spPr>
          <a:xfrm>
            <a:off x="3557905" y="433324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a[4]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6" name="矩形 65"/>
          <p:cNvSpPr/>
          <p:nvPr>
            <p:custDataLst>
              <p:tags r:id="rId5"/>
            </p:custDataLst>
          </p:nvPr>
        </p:nvSpPr>
        <p:spPr>
          <a:xfrm>
            <a:off x="4624705" y="433324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a[5]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7" name="矩形 66"/>
          <p:cNvSpPr/>
          <p:nvPr>
            <p:custDataLst>
              <p:tags r:id="rId6"/>
            </p:custDataLst>
          </p:nvPr>
        </p:nvSpPr>
        <p:spPr>
          <a:xfrm>
            <a:off x="5691505" y="433324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a[6]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8" name="矩形 67"/>
          <p:cNvSpPr/>
          <p:nvPr>
            <p:custDataLst>
              <p:tags r:id="rId7"/>
            </p:custDataLst>
          </p:nvPr>
        </p:nvSpPr>
        <p:spPr>
          <a:xfrm>
            <a:off x="6758305" y="433324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a[7]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9" name="矩形 68"/>
          <p:cNvSpPr/>
          <p:nvPr>
            <p:custDataLst>
              <p:tags r:id="rId8"/>
            </p:custDataLst>
          </p:nvPr>
        </p:nvSpPr>
        <p:spPr>
          <a:xfrm>
            <a:off x="7825105" y="433324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a[8]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0" name="矩形 69"/>
          <p:cNvSpPr/>
          <p:nvPr>
            <p:custDataLst>
              <p:tags r:id="rId9"/>
            </p:custDataLst>
          </p:nvPr>
        </p:nvSpPr>
        <p:spPr>
          <a:xfrm>
            <a:off x="8891905" y="433324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a[9]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1" name="矩形 70"/>
          <p:cNvSpPr/>
          <p:nvPr>
            <p:custDataLst>
              <p:tags r:id="rId10"/>
            </p:custDataLst>
          </p:nvPr>
        </p:nvSpPr>
        <p:spPr>
          <a:xfrm>
            <a:off x="9958705" y="433324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a[10]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2" name="矩形 71"/>
          <p:cNvSpPr/>
          <p:nvPr>
            <p:custDataLst>
              <p:tags r:id="rId11"/>
            </p:custDataLst>
          </p:nvPr>
        </p:nvSpPr>
        <p:spPr>
          <a:xfrm>
            <a:off x="11025505" y="4333240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a[11]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5" name="矩形 74"/>
          <p:cNvSpPr/>
          <p:nvPr>
            <p:custDataLst>
              <p:tags r:id="rId12"/>
            </p:custDataLst>
          </p:nvPr>
        </p:nvSpPr>
        <p:spPr>
          <a:xfrm>
            <a:off x="357505" y="3625215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t[1]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6" name="矩形 75"/>
          <p:cNvSpPr/>
          <p:nvPr>
            <p:custDataLst>
              <p:tags r:id="rId13"/>
            </p:custDataLst>
          </p:nvPr>
        </p:nvSpPr>
        <p:spPr>
          <a:xfrm>
            <a:off x="1424305" y="2935605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t[2]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7" name="矩形 76"/>
          <p:cNvSpPr/>
          <p:nvPr>
            <p:custDataLst>
              <p:tags r:id="rId14"/>
            </p:custDataLst>
          </p:nvPr>
        </p:nvSpPr>
        <p:spPr>
          <a:xfrm>
            <a:off x="2491105" y="3625215"/>
            <a:ext cx="9918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t[3]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8" name="矩形 77"/>
          <p:cNvSpPr/>
          <p:nvPr>
            <p:custDataLst>
              <p:tags r:id="rId15"/>
            </p:custDataLst>
          </p:nvPr>
        </p:nvSpPr>
        <p:spPr>
          <a:xfrm>
            <a:off x="3557905" y="2181860"/>
            <a:ext cx="9918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t[4]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9" name="矩形 78"/>
          <p:cNvSpPr/>
          <p:nvPr>
            <p:custDataLst>
              <p:tags r:id="rId16"/>
            </p:custDataLst>
          </p:nvPr>
        </p:nvSpPr>
        <p:spPr>
          <a:xfrm>
            <a:off x="4624705" y="3625215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t[5]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0" name="矩形 79"/>
          <p:cNvSpPr/>
          <p:nvPr>
            <p:custDataLst>
              <p:tags r:id="rId17"/>
            </p:custDataLst>
          </p:nvPr>
        </p:nvSpPr>
        <p:spPr>
          <a:xfrm>
            <a:off x="5691505" y="2935605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t[6]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1" name="矩形 80"/>
          <p:cNvSpPr/>
          <p:nvPr>
            <p:custDataLst>
              <p:tags r:id="rId18"/>
            </p:custDataLst>
          </p:nvPr>
        </p:nvSpPr>
        <p:spPr>
          <a:xfrm>
            <a:off x="6758305" y="3625215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t[7]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2" name="矩形 81"/>
          <p:cNvSpPr/>
          <p:nvPr>
            <p:custDataLst>
              <p:tags r:id="rId19"/>
            </p:custDataLst>
          </p:nvPr>
        </p:nvSpPr>
        <p:spPr>
          <a:xfrm>
            <a:off x="7825105" y="1430655"/>
            <a:ext cx="991870" cy="476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t[8]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3" name="矩形 82"/>
          <p:cNvSpPr/>
          <p:nvPr>
            <p:custDataLst>
              <p:tags r:id="rId20"/>
            </p:custDataLst>
          </p:nvPr>
        </p:nvSpPr>
        <p:spPr>
          <a:xfrm>
            <a:off x="8891905" y="3625215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t[9]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4" name="矩形 83"/>
          <p:cNvSpPr/>
          <p:nvPr>
            <p:custDataLst>
              <p:tags r:id="rId21"/>
            </p:custDataLst>
          </p:nvPr>
        </p:nvSpPr>
        <p:spPr>
          <a:xfrm>
            <a:off x="9958705" y="2935605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t[10]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5" name="矩形 84"/>
          <p:cNvSpPr/>
          <p:nvPr>
            <p:custDataLst>
              <p:tags r:id="rId22"/>
            </p:custDataLst>
          </p:nvPr>
        </p:nvSpPr>
        <p:spPr>
          <a:xfrm>
            <a:off x="11025505" y="3625215"/>
            <a:ext cx="99187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t[11]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86" name="直接连接符 85"/>
          <p:cNvCxnSpPr>
            <a:stCxn id="26" idx="0"/>
            <a:endCxn id="75" idx="2"/>
          </p:cNvCxnSpPr>
          <p:nvPr/>
        </p:nvCxnSpPr>
        <p:spPr>
          <a:xfrm flipV="1">
            <a:off x="853440" y="4102100"/>
            <a:ext cx="0" cy="23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63" idx="0"/>
            <a:endCxn id="76" idx="2"/>
          </p:cNvCxnSpPr>
          <p:nvPr/>
        </p:nvCxnSpPr>
        <p:spPr>
          <a:xfrm flipV="1">
            <a:off x="1920240" y="3412490"/>
            <a:ext cx="0" cy="92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75" idx="0"/>
            <a:endCxn id="76" idx="1"/>
          </p:cNvCxnSpPr>
          <p:nvPr/>
        </p:nvCxnSpPr>
        <p:spPr>
          <a:xfrm flipV="1">
            <a:off x="853440" y="3174365"/>
            <a:ext cx="570865" cy="45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64" idx="0"/>
            <a:endCxn id="77" idx="2"/>
          </p:cNvCxnSpPr>
          <p:nvPr/>
        </p:nvCxnSpPr>
        <p:spPr>
          <a:xfrm flipV="1">
            <a:off x="2987040" y="4102100"/>
            <a:ext cx="0" cy="23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65" idx="0"/>
            <a:endCxn id="78" idx="2"/>
          </p:cNvCxnSpPr>
          <p:nvPr/>
        </p:nvCxnSpPr>
        <p:spPr>
          <a:xfrm flipV="1">
            <a:off x="4053840" y="2658745"/>
            <a:ext cx="0" cy="1674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76" idx="0"/>
            <a:endCxn id="78" idx="1"/>
          </p:cNvCxnSpPr>
          <p:nvPr/>
        </p:nvCxnSpPr>
        <p:spPr>
          <a:xfrm flipV="1">
            <a:off x="1920240" y="2420620"/>
            <a:ext cx="1637665" cy="514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66" idx="0"/>
            <a:endCxn id="79" idx="2"/>
          </p:cNvCxnSpPr>
          <p:nvPr/>
        </p:nvCxnSpPr>
        <p:spPr>
          <a:xfrm flipV="1">
            <a:off x="5120640" y="4102100"/>
            <a:ext cx="0" cy="23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67" idx="0"/>
            <a:endCxn id="80" idx="2"/>
          </p:cNvCxnSpPr>
          <p:nvPr/>
        </p:nvCxnSpPr>
        <p:spPr>
          <a:xfrm flipV="1">
            <a:off x="6187440" y="3412490"/>
            <a:ext cx="0" cy="92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79" idx="0"/>
            <a:endCxn id="80" idx="1"/>
          </p:cNvCxnSpPr>
          <p:nvPr/>
        </p:nvCxnSpPr>
        <p:spPr>
          <a:xfrm flipV="1">
            <a:off x="5120640" y="3174365"/>
            <a:ext cx="570865" cy="45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78" idx="0"/>
            <a:endCxn id="82" idx="1"/>
          </p:cNvCxnSpPr>
          <p:nvPr/>
        </p:nvCxnSpPr>
        <p:spPr>
          <a:xfrm flipV="1">
            <a:off x="4053840" y="1669415"/>
            <a:ext cx="3771265" cy="512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80" idx="0"/>
            <a:endCxn id="82" idx="1"/>
          </p:cNvCxnSpPr>
          <p:nvPr/>
        </p:nvCxnSpPr>
        <p:spPr>
          <a:xfrm flipV="1">
            <a:off x="6187440" y="1669415"/>
            <a:ext cx="1637665" cy="1266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81" idx="0"/>
          </p:cNvCxnSpPr>
          <p:nvPr/>
        </p:nvCxnSpPr>
        <p:spPr>
          <a:xfrm flipV="1">
            <a:off x="7254240" y="1609090"/>
            <a:ext cx="560705" cy="2016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69" idx="0"/>
            <a:endCxn id="82" idx="2"/>
          </p:cNvCxnSpPr>
          <p:nvPr/>
        </p:nvCxnSpPr>
        <p:spPr>
          <a:xfrm flipV="1">
            <a:off x="8321040" y="1907540"/>
            <a:ext cx="0" cy="2425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68" idx="0"/>
            <a:endCxn id="81" idx="2"/>
          </p:cNvCxnSpPr>
          <p:nvPr/>
        </p:nvCxnSpPr>
        <p:spPr>
          <a:xfrm flipV="1">
            <a:off x="7254240" y="4102100"/>
            <a:ext cx="0" cy="23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70" idx="0"/>
            <a:endCxn id="83" idx="2"/>
          </p:cNvCxnSpPr>
          <p:nvPr/>
        </p:nvCxnSpPr>
        <p:spPr>
          <a:xfrm flipV="1">
            <a:off x="9387840" y="4102100"/>
            <a:ext cx="0" cy="23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71" idx="0"/>
            <a:endCxn id="84" idx="2"/>
          </p:cNvCxnSpPr>
          <p:nvPr/>
        </p:nvCxnSpPr>
        <p:spPr>
          <a:xfrm flipV="1">
            <a:off x="10454640" y="3412490"/>
            <a:ext cx="0" cy="92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83" idx="0"/>
            <a:endCxn id="84" idx="1"/>
          </p:cNvCxnSpPr>
          <p:nvPr/>
        </p:nvCxnSpPr>
        <p:spPr>
          <a:xfrm flipV="1">
            <a:off x="9387840" y="3174365"/>
            <a:ext cx="570865" cy="45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72" idx="0"/>
            <a:endCxn id="85" idx="2"/>
          </p:cNvCxnSpPr>
          <p:nvPr/>
        </p:nvCxnSpPr>
        <p:spPr>
          <a:xfrm flipV="1">
            <a:off x="11521440" y="4102100"/>
            <a:ext cx="0" cy="23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>
            <a:stCxn id="77" idx="0"/>
            <a:endCxn id="78" idx="1"/>
          </p:cNvCxnSpPr>
          <p:nvPr/>
        </p:nvCxnSpPr>
        <p:spPr>
          <a:xfrm flipV="1">
            <a:off x="2987040" y="2420620"/>
            <a:ext cx="570865" cy="12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441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[1]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3"/>
            </p:custDataLst>
          </p:nvPr>
        </p:nvSpPr>
        <p:spPr>
          <a:xfrm>
            <a:off x="16109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[2]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4"/>
            </p:custDataLst>
          </p:nvPr>
        </p:nvSpPr>
        <p:spPr>
          <a:xfrm>
            <a:off x="26777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[3]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5"/>
            </p:custDataLst>
          </p:nvPr>
        </p:nvSpPr>
        <p:spPr>
          <a:xfrm>
            <a:off x="37445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[4]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26"/>
            </p:custDataLst>
          </p:nvPr>
        </p:nvSpPr>
        <p:spPr>
          <a:xfrm>
            <a:off x="48113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[5]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27"/>
            </p:custDataLst>
          </p:nvPr>
        </p:nvSpPr>
        <p:spPr>
          <a:xfrm>
            <a:off x="58781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[6]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8"/>
            </p:custDataLst>
          </p:nvPr>
        </p:nvSpPr>
        <p:spPr>
          <a:xfrm>
            <a:off x="69449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[7]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29"/>
            </p:custDataLst>
          </p:nvPr>
        </p:nvSpPr>
        <p:spPr>
          <a:xfrm>
            <a:off x="80117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[8]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30"/>
            </p:custDataLst>
          </p:nvPr>
        </p:nvSpPr>
        <p:spPr>
          <a:xfrm>
            <a:off x="90785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[1]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31"/>
            </p:custDataLst>
          </p:nvPr>
        </p:nvSpPr>
        <p:spPr>
          <a:xfrm>
            <a:off x="101453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[1]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32"/>
            </p:custDataLst>
          </p:nvPr>
        </p:nvSpPr>
        <p:spPr>
          <a:xfrm>
            <a:off x="11212195" y="5046345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[1]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27" name="文本框 26"/>
          <p:cNvSpPr txBox="1"/>
          <p:nvPr>
            <p:custDataLst>
              <p:tags r:id="rId33"/>
            </p:custDataLst>
          </p:nvPr>
        </p:nvSpPr>
        <p:spPr>
          <a:xfrm>
            <a:off x="4559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0001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34"/>
            </p:custDataLst>
          </p:nvPr>
        </p:nvSpPr>
        <p:spPr>
          <a:xfrm>
            <a:off x="15227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0010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29" name="文本框 28"/>
          <p:cNvSpPr txBox="1"/>
          <p:nvPr>
            <p:custDataLst>
              <p:tags r:id="rId35"/>
            </p:custDataLst>
          </p:nvPr>
        </p:nvSpPr>
        <p:spPr>
          <a:xfrm>
            <a:off x="25895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0011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0" name="文本框 29"/>
          <p:cNvSpPr txBox="1"/>
          <p:nvPr>
            <p:custDataLst>
              <p:tags r:id="rId36"/>
            </p:custDataLst>
          </p:nvPr>
        </p:nvSpPr>
        <p:spPr>
          <a:xfrm>
            <a:off x="36563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0100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1" name="文本框 30"/>
          <p:cNvSpPr txBox="1"/>
          <p:nvPr>
            <p:custDataLst>
              <p:tags r:id="rId37"/>
            </p:custDataLst>
          </p:nvPr>
        </p:nvSpPr>
        <p:spPr>
          <a:xfrm>
            <a:off x="47231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0101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38"/>
            </p:custDataLst>
          </p:nvPr>
        </p:nvSpPr>
        <p:spPr>
          <a:xfrm>
            <a:off x="57899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0110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3" name="文本框 32"/>
          <p:cNvSpPr txBox="1"/>
          <p:nvPr>
            <p:custDataLst>
              <p:tags r:id="rId39"/>
            </p:custDataLst>
          </p:nvPr>
        </p:nvSpPr>
        <p:spPr>
          <a:xfrm>
            <a:off x="68567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0111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4" name="文本框 33"/>
          <p:cNvSpPr txBox="1"/>
          <p:nvPr>
            <p:custDataLst>
              <p:tags r:id="rId40"/>
            </p:custDataLst>
          </p:nvPr>
        </p:nvSpPr>
        <p:spPr>
          <a:xfrm>
            <a:off x="79235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1000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5" name="文本框 34"/>
          <p:cNvSpPr txBox="1"/>
          <p:nvPr>
            <p:custDataLst>
              <p:tags r:id="rId41"/>
            </p:custDataLst>
          </p:nvPr>
        </p:nvSpPr>
        <p:spPr>
          <a:xfrm>
            <a:off x="89903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1001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6" name="文本框 35"/>
          <p:cNvSpPr txBox="1"/>
          <p:nvPr>
            <p:custDataLst>
              <p:tags r:id="rId42"/>
            </p:custDataLst>
          </p:nvPr>
        </p:nvSpPr>
        <p:spPr>
          <a:xfrm>
            <a:off x="100571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1010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7" name="文本框 36"/>
          <p:cNvSpPr txBox="1"/>
          <p:nvPr>
            <p:custDataLst>
              <p:tags r:id="rId43"/>
            </p:custDataLst>
          </p:nvPr>
        </p:nvSpPr>
        <p:spPr>
          <a:xfrm>
            <a:off x="11123930" y="54146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1011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8" name="文本框 37"/>
          <p:cNvSpPr txBox="1"/>
          <p:nvPr>
            <p:custDataLst>
              <p:tags r:id="rId44"/>
            </p:custDataLst>
          </p:nvPr>
        </p:nvSpPr>
        <p:spPr>
          <a:xfrm>
            <a:off x="4559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9" name="文本框 38"/>
          <p:cNvSpPr txBox="1"/>
          <p:nvPr>
            <p:custDataLst>
              <p:tags r:id="rId45"/>
            </p:custDataLst>
          </p:nvPr>
        </p:nvSpPr>
        <p:spPr>
          <a:xfrm>
            <a:off x="15227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40" name="文本框 39"/>
          <p:cNvSpPr txBox="1"/>
          <p:nvPr>
            <p:custDataLst>
              <p:tags r:id="rId46"/>
            </p:custDataLst>
          </p:nvPr>
        </p:nvSpPr>
        <p:spPr>
          <a:xfrm>
            <a:off x="25895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41" name="文本框 40"/>
          <p:cNvSpPr txBox="1"/>
          <p:nvPr>
            <p:custDataLst>
              <p:tags r:id="rId47"/>
            </p:custDataLst>
          </p:nvPr>
        </p:nvSpPr>
        <p:spPr>
          <a:xfrm>
            <a:off x="36563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42" name="文本框 41"/>
          <p:cNvSpPr txBox="1"/>
          <p:nvPr>
            <p:custDataLst>
              <p:tags r:id="rId48"/>
            </p:custDataLst>
          </p:nvPr>
        </p:nvSpPr>
        <p:spPr>
          <a:xfrm>
            <a:off x="47231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43" name="文本框 42"/>
          <p:cNvSpPr txBox="1"/>
          <p:nvPr>
            <p:custDataLst>
              <p:tags r:id="rId49"/>
            </p:custDataLst>
          </p:nvPr>
        </p:nvSpPr>
        <p:spPr>
          <a:xfrm>
            <a:off x="57899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44" name="文本框 43"/>
          <p:cNvSpPr txBox="1"/>
          <p:nvPr>
            <p:custDataLst>
              <p:tags r:id="rId50"/>
            </p:custDataLst>
          </p:nvPr>
        </p:nvSpPr>
        <p:spPr>
          <a:xfrm>
            <a:off x="68567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45" name="文本框 44"/>
          <p:cNvSpPr txBox="1"/>
          <p:nvPr>
            <p:custDataLst>
              <p:tags r:id="rId51"/>
            </p:custDataLst>
          </p:nvPr>
        </p:nvSpPr>
        <p:spPr>
          <a:xfrm>
            <a:off x="79235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8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46" name="文本框 45"/>
          <p:cNvSpPr txBox="1"/>
          <p:nvPr>
            <p:custDataLst>
              <p:tags r:id="rId52"/>
            </p:custDataLst>
          </p:nvPr>
        </p:nvSpPr>
        <p:spPr>
          <a:xfrm>
            <a:off x="89903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47" name="文本框 46"/>
          <p:cNvSpPr txBox="1"/>
          <p:nvPr>
            <p:custDataLst>
              <p:tags r:id="rId53"/>
            </p:custDataLst>
          </p:nvPr>
        </p:nvSpPr>
        <p:spPr>
          <a:xfrm>
            <a:off x="100571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48" name="文本框 47"/>
          <p:cNvSpPr txBox="1"/>
          <p:nvPr>
            <p:custDataLst>
              <p:tags r:id="rId54"/>
            </p:custDataLst>
          </p:nvPr>
        </p:nvSpPr>
        <p:spPr>
          <a:xfrm>
            <a:off x="11123930" y="574484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49" name="文本框 48"/>
          <p:cNvSpPr txBox="1"/>
          <p:nvPr>
            <p:custDataLst>
              <p:tags r:id="rId55"/>
            </p:custDataLst>
          </p:nvPr>
        </p:nvSpPr>
        <p:spPr>
          <a:xfrm>
            <a:off x="0" y="4895215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endParaRPr lang="en-US" altLang="zh-CN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50" name="文本框 49"/>
          <p:cNvSpPr txBox="1"/>
          <p:nvPr>
            <p:custDataLst>
              <p:tags r:id="rId56"/>
            </p:custDataLst>
          </p:nvPr>
        </p:nvSpPr>
        <p:spPr>
          <a:xfrm>
            <a:off x="-74930" y="6113145"/>
            <a:ext cx="142430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lowbit(i)</a:t>
            </a:r>
            <a:endParaRPr lang="en-US" altLang="zh-CN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0" y="0"/>
            <a:ext cx="12192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zh-CN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树状数组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 - </a:t>
            </a:r>
            <a:r>
              <a:rPr lang="zh-CN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单点修改</a:t>
            </a:r>
            <a:endParaRPr lang="zh-CN" alt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57"/>
            </p:custDataLst>
          </p:nvPr>
        </p:nvSpPr>
        <p:spPr>
          <a:xfrm>
            <a:off x="2901950" y="1669415"/>
            <a:ext cx="230378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3+lowbit(3)=4</a:t>
            </a:r>
            <a:endParaRPr lang="en-US" altLang="zh-CN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58"/>
            </p:custDataLst>
          </p:nvPr>
        </p:nvSpPr>
        <p:spPr>
          <a:xfrm>
            <a:off x="7169150" y="961390"/>
            <a:ext cx="230378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4+lowbit(4)=8</a:t>
            </a:r>
            <a:endParaRPr lang="en-US" altLang="zh-CN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custDataLst>
      <p:tags r:id="rId5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65145" y="456565"/>
            <a:ext cx="6062345" cy="59442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21926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离散化</a:t>
            </a:r>
            <a:endParaRPr 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87705" y="1510030"/>
            <a:ext cx="463232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n </a:t>
            </a:r>
            <a:r>
              <a:rPr lang="zh-CN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个数，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a[1]~a[n] </a:t>
            </a:r>
            <a:endParaRPr lang="en-US" alt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n&lt;=10</a:t>
            </a:r>
            <a:r>
              <a:rPr lang="en-US" altLang="zh-CN" sz="2800" baseline="30000"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 a[i]&lt;=10</a:t>
            </a:r>
            <a:r>
              <a:rPr lang="en-US" altLang="zh-CN" sz="2800" baseline="30000">
                <a:latin typeface="Consolas" panose="020B0609020204030204" charset="0"/>
                <a:cs typeface="Consolas" panose="020B0609020204030204" charset="0"/>
                <a:sym typeface="+mn-ea"/>
              </a:rPr>
              <a:t>9</a:t>
            </a:r>
            <a:endParaRPr lang="zh-CN" altLang="en-US" sz="2800" baseline="30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87705" y="4182745"/>
            <a:ext cx="463232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n </a:t>
            </a:r>
            <a:r>
              <a:rPr lang="zh-CN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个数，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a[1]~a[n] </a:t>
            </a:r>
            <a:endParaRPr lang="en-US" alt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n&lt;=10</a:t>
            </a:r>
            <a:r>
              <a:rPr lang="en-US" altLang="zh-CN" sz="2800" baseline="30000"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 a[i]&lt;=n</a:t>
            </a:r>
            <a:endParaRPr lang="en-US" altLang="zh-CN" sz="2800" baseline="-250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7705" y="2773680"/>
            <a:ext cx="1059243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如果我们不在意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a[i]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的绝对大小，只在意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 a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数组的相对大小，那么就可以把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 a[i]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修改为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 a[i]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的排名，来缩小</a:t>
            </a:r>
            <a:r>
              <a:rPr lang="en-US" alt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 a[i] </a:t>
            </a:r>
            <a:r>
              <a:rPr lang="zh-CN" alt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的范围</a:t>
            </a:r>
            <a:endParaRPr lang="zh-CN" altLang="en-US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622800" y="4306570"/>
            <a:ext cx="7569200" cy="255143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21926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zh-CN" sz="2800">
                <a:latin typeface="Consolas" panose="020B0609020204030204" charset="0"/>
                <a:cs typeface="Consolas" panose="020B0609020204030204" charset="0"/>
                <a:sym typeface="+mn-ea"/>
              </a:rPr>
              <a:t>离散化</a:t>
            </a:r>
            <a:endParaRPr lang="zh-CN" sz="280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36550" y="716915"/>
            <a:ext cx="7569200" cy="255143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2721610" y="3901440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[1]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3788410" y="3901440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[2]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4855210" y="3901440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[3]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5922010" y="3901440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[4]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6988810" y="3901440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[5]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8055610" y="3901440"/>
            <a:ext cx="61849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[6]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27" name="文本框 26"/>
          <p:cNvSpPr txBox="1"/>
          <p:nvPr>
            <p:custDataLst>
              <p:tags r:id="rId10"/>
            </p:custDataLst>
          </p:nvPr>
        </p:nvSpPr>
        <p:spPr>
          <a:xfrm>
            <a:off x="2633345" y="4269740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100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11"/>
            </p:custDataLst>
          </p:nvPr>
        </p:nvSpPr>
        <p:spPr>
          <a:xfrm>
            <a:off x="3700145" y="4269740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29" name="文本框 28"/>
          <p:cNvSpPr txBox="1"/>
          <p:nvPr>
            <p:custDataLst>
              <p:tags r:id="rId12"/>
            </p:custDataLst>
          </p:nvPr>
        </p:nvSpPr>
        <p:spPr>
          <a:xfrm>
            <a:off x="4766945" y="4269740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10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0" name="文本框 29"/>
          <p:cNvSpPr txBox="1"/>
          <p:nvPr>
            <p:custDataLst>
              <p:tags r:id="rId13"/>
            </p:custDataLst>
          </p:nvPr>
        </p:nvSpPr>
        <p:spPr>
          <a:xfrm>
            <a:off x="5833745" y="4269740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100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1" name="文本框 30"/>
          <p:cNvSpPr txBox="1"/>
          <p:nvPr>
            <p:custDataLst>
              <p:tags r:id="rId14"/>
            </p:custDataLst>
          </p:nvPr>
        </p:nvSpPr>
        <p:spPr>
          <a:xfrm>
            <a:off x="6900545" y="4269740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10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15"/>
            </p:custDataLst>
          </p:nvPr>
        </p:nvSpPr>
        <p:spPr>
          <a:xfrm>
            <a:off x="7967345" y="4269740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100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16"/>
            </p:custDataLst>
          </p:nvPr>
        </p:nvSpPr>
        <p:spPr>
          <a:xfrm>
            <a:off x="1566545" y="4269740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a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7"/>
            </p:custDataLst>
          </p:nvPr>
        </p:nvSpPr>
        <p:spPr>
          <a:xfrm>
            <a:off x="2633345" y="4904740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100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18"/>
            </p:custDataLst>
          </p:nvPr>
        </p:nvSpPr>
        <p:spPr>
          <a:xfrm>
            <a:off x="3700145" y="4904740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19"/>
            </p:custDataLst>
          </p:nvPr>
        </p:nvSpPr>
        <p:spPr>
          <a:xfrm>
            <a:off x="4766945" y="4904740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10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20"/>
            </p:custDataLst>
          </p:nvPr>
        </p:nvSpPr>
        <p:spPr>
          <a:xfrm>
            <a:off x="5833745" y="4904740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100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24" name="文本框 23"/>
          <p:cNvSpPr txBox="1"/>
          <p:nvPr>
            <p:custDataLst>
              <p:tags r:id="rId21"/>
            </p:custDataLst>
          </p:nvPr>
        </p:nvSpPr>
        <p:spPr>
          <a:xfrm>
            <a:off x="6900545" y="4904740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10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25" name="文本框 24"/>
          <p:cNvSpPr txBox="1"/>
          <p:nvPr>
            <p:custDataLst>
              <p:tags r:id="rId22"/>
            </p:custDataLst>
          </p:nvPr>
        </p:nvSpPr>
        <p:spPr>
          <a:xfrm>
            <a:off x="7967345" y="4904740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100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23"/>
            </p:custDataLst>
          </p:nvPr>
        </p:nvSpPr>
        <p:spPr>
          <a:xfrm>
            <a:off x="1566545" y="4904740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temp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3" name="文本框 32"/>
          <p:cNvSpPr txBox="1"/>
          <p:nvPr>
            <p:custDataLst>
              <p:tags r:id="rId24"/>
            </p:custDataLst>
          </p:nvPr>
        </p:nvSpPr>
        <p:spPr>
          <a:xfrm>
            <a:off x="2633345" y="5273040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4" name="文本框 33"/>
          <p:cNvSpPr txBox="1"/>
          <p:nvPr>
            <p:custDataLst>
              <p:tags r:id="rId25"/>
            </p:custDataLst>
          </p:nvPr>
        </p:nvSpPr>
        <p:spPr>
          <a:xfrm>
            <a:off x="3700145" y="5273040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10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5" name="文本框 34"/>
          <p:cNvSpPr txBox="1"/>
          <p:nvPr>
            <p:custDataLst>
              <p:tags r:id="rId26"/>
            </p:custDataLst>
          </p:nvPr>
        </p:nvSpPr>
        <p:spPr>
          <a:xfrm>
            <a:off x="4766945" y="5273040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10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6" name="文本框 35"/>
          <p:cNvSpPr txBox="1"/>
          <p:nvPr>
            <p:custDataLst>
              <p:tags r:id="rId27"/>
            </p:custDataLst>
          </p:nvPr>
        </p:nvSpPr>
        <p:spPr>
          <a:xfrm>
            <a:off x="5833745" y="5273040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10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7" name="文本框 36"/>
          <p:cNvSpPr txBox="1"/>
          <p:nvPr>
            <p:custDataLst>
              <p:tags r:id="rId28"/>
            </p:custDataLst>
          </p:nvPr>
        </p:nvSpPr>
        <p:spPr>
          <a:xfrm>
            <a:off x="6900545" y="5273040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100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8" name="文本框 37"/>
          <p:cNvSpPr txBox="1"/>
          <p:nvPr>
            <p:custDataLst>
              <p:tags r:id="rId29"/>
            </p:custDataLst>
          </p:nvPr>
        </p:nvSpPr>
        <p:spPr>
          <a:xfrm>
            <a:off x="7967345" y="5273040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100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9" name="文本框 38"/>
          <p:cNvSpPr txBox="1"/>
          <p:nvPr>
            <p:custDataLst>
              <p:tags r:id="rId30"/>
            </p:custDataLst>
          </p:nvPr>
        </p:nvSpPr>
        <p:spPr>
          <a:xfrm>
            <a:off x="1566545" y="5273040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temp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40" name="文本框 39"/>
          <p:cNvSpPr txBox="1"/>
          <p:nvPr>
            <p:custDataLst>
              <p:tags r:id="rId31"/>
            </p:custDataLst>
          </p:nvPr>
        </p:nvSpPr>
        <p:spPr>
          <a:xfrm>
            <a:off x="2633345" y="6244590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41" name="文本框 40"/>
          <p:cNvSpPr txBox="1"/>
          <p:nvPr>
            <p:custDataLst>
              <p:tags r:id="rId32"/>
            </p:custDataLst>
          </p:nvPr>
        </p:nvSpPr>
        <p:spPr>
          <a:xfrm>
            <a:off x="3700145" y="6244590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42" name="文本框 41"/>
          <p:cNvSpPr txBox="1"/>
          <p:nvPr>
            <p:custDataLst>
              <p:tags r:id="rId33"/>
            </p:custDataLst>
          </p:nvPr>
        </p:nvSpPr>
        <p:spPr>
          <a:xfrm>
            <a:off x="4766945" y="6244590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43" name="文本框 42"/>
          <p:cNvSpPr txBox="1"/>
          <p:nvPr>
            <p:custDataLst>
              <p:tags r:id="rId34"/>
            </p:custDataLst>
          </p:nvPr>
        </p:nvSpPr>
        <p:spPr>
          <a:xfrm>
            <a:off x="5833745" y="6244590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44" name="文本框 43"/>
          <p:cNvSpPr txBox="1"/>
          <p:nvPr>
            <p:custDataLst>
              <p:tags r:id="rId35"/>
            </p:custDataLst>
          </p:nvPr>
        </p:nvSpPr>
        <p:spPr>
          <a:xfrm>
            <a:off x="6900545" y="6244590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45" name="文本框 44"/>
          <p:cNvSpPr txBox="1"/>
          <p:nvPr>
            <p:custDataLst>
              <p:tags r:id="rId36"/>
            </p:custDataLst>
          </p:nvPr>
        </p:nvSpPr>
        <p:spPr>
          <a:xfrm>
            <a:off x="7967345" y="6244590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46" name="文本框 45"/>
          <p:cNvSpPr txBox="1"/>
          <p:nvPr>
            <p:custDataLst>
              <p:tags r:id="rId37"/>
            </p:custDataLst>
          </p:nvPr>
        </p:nvSpPr>
        <p:spPr>
          <a:xfrm>
            <a:off x="1566545" y="6244590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a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48" name="文本框 47"/>
          <p:cNvSpPr txBox="1"/>
          <p:nvPr>
            <p:custDataLst>
              <p:tags r:id="rId38"/>
            </p:custDataLst>
          </p:nvPr>
        </p:nvSpPr>
        <p:spPr>
          <a:xfrm>
            <a:off x="2633345" y="5920740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100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49" name="文本框 48"/>
          <p:cNvSpPr txBox="1"/>
          <p:nvPr>
            <p:custDataLst>
              <p:tags r:id="rId39"/>
            </p:custDataLst>
          </p:nvPr>
        </p:nvSpPr>
        <p:spPr>
          <a:xfrm>
            <a:off x="3700145" y="5920740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50" name="文本框 49"/>
          <p:cNvSpPr txBox="1"/>
          <p:nvPr>
            <p:custDataLst>
              <p:tags r:id="rId40"/>
            </p:custDataLst>
          </p:nvPr>
        </p:nvSpPr>
        <p:spPr>
          <a:xfrm>
            <a:off x="4766945" y="5920740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10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51" name="文本框 50"/>
          <p:cNvSpPr txBox="1"/>
          <p:nvPr>
            <p:custDataLst>
              <p:tags r:id="rId41"/>
            </p:custDataLst>
          </p:nvPr>
        </p:nvSpPr>
        <p:spPr>
          <a:xfrm>
            <a:off x="5833745" y="5920740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100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52" name="文本框 51"/>
          <p:cNvSpPr txBox="1"/>
          <p:nvPr>
            <p:custDataLst>
              <p:tags r:id="rId42"/>
            </p:custDataLst>
          </p:nvPr>
        </p:nvSpPr>
        <p:spPr>
          <a:xfrm>
            <a:off x="6900545" y="5920740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10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53" name="文本框 52"/>
          <p:cNvSpPr txBox="1"/>
          <p:nvPr>
            <p:custDataLst>
              <p:tags r:id="rId43"/>
            </p:custDataLst>
          </p:nvPr>
        </p:nvSpPr>
        <p:spPr>
          <a:xfrm>
            <a:off x="7967345" y="5920740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100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54" name="文本框 53"/>
          <p:cNvSpPr txBox="1"/>
          <p:nvPr>
            <p:custDataLst>
              <p:tags r:id="rId44"/>
            </p:custDataLst>
          </p:nvPr>
        </p:nvSpPr>
        <p:spPr>
          <a:xfrm>
            <a:off x="1566545" y="5920740"/>
            <a:ext cx="80962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a</a:t>
            </a:r>
            <a:endParaRPr lang="en-US" altLang="zh-CN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  <p:custDataLst>
      <p:tags r:id="rId4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BEAUTIFY_FLAG" val="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KSO_WM_BEAUTIFY_FLAG" val=""/>
</p:tagLst>
</file>

<file path=ppt/tags/tag442.xml><?xml version="1.0" encoding="utf-8"?>
<p:tagLst xmlns:p="http://schemas.openxmlformats.org/presentationml/2006/main">
  <p:tag name="KSO_WM_BEAUTIFY_FLAG" val=""/>
</p:tagLst>
</file>

<file path=ppt/tags/tag443.xml><?xml version="1.0" encoding="utf-8"?>
<p:tagLst xmlns:p="http://schemas.openxmlformats.org/presentationml/2006/main">
  <p:tag name="KSO_WM_BEAUTIFY_FLAG" val=""/>
</p:tagLst>
</file>

<file path=ppt/tags/tag444.xml><?xml version="1.0" encoding="utf-8"?>
<p:tagLst xmlns:p="http://schemas.openxmlformats.org/presentationml/2006/main">
  <p:tag name="KSO_WM_BEAUTIFY_FLAG" val=""/>
</p:tagLst>
</file>

<file path=ppt/tags/tag445.xml><?xml version="1.0" encoding="utf-8"?>
<p:tagLst xmlns:p="http://schemas.openxmlformats.org/presentationml/2006/main">
  <p:tag name="KSO_WM_BEAUTIFY_FLAG" val=""/>
</p:tagLst>
</file>

<file path=ppt/tags/tag446.xml><?xml version="1.0" encoding="utf-8"?>
<p:tagLst xmlns:p="http://schemas.openxmlformats.org/presentationml/2006/main">
  <p:tag name="KSO_WM_BEAUTIFY_FLAG" val=""/>
</p:tagLst>
</file>

<file path=ppt/tags/tag447.xml><?xml version="1.0" encoding="utf-8"?>
<p:tagLst xmlns:p="http://schemas.openxmlformats.org/presentationml/2006/main">
  <p:tag name="KSO_WM_BEAUTIFY_FLAG" val=""/>
</p:tagLst>
</file>

<file path=ppt/tags/tag448.xml><?xml version="1.0" encoding="utf-8"?>
<p:tagLst xmlns:p="http://schemas.openxmlformats.org/presentationml/2006/main">
  <p:tag name="KSO_WM_BEAUTIFY_FLAG" val=""/>
</p:tagLst>
</file>

<file path=ppt/tags/tag44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BEAUTIFY_FLAG" val=""/>
</p:tagLst>
</file>

<file path=ppt/tags/tag451.xml><?xml version="1.0" encoding="utf-8"?>
<p:tagLst xmlns:p="http://schemas.openxmlformats.org/presentationml/2006/main">
  <p:tag name="KSO_WM_BEAUTIFY_FLAG" val=""/>
</p:tagLst>
</file>

<file path=ppt/tags/tag452.xml><?xml version="1.0" encoding="utf-8"?>
<p:tagLst xmlns:p="http://schemas.openxmlformats.org/presentationml/2006/main">
  <p:tag name="KSO_WM_BEAUTIFY_FLAG" val=""/>
</p:tagLst>
</file>

<file path=ppt/tags/tag453.xml><?xml version="1.0" encoding="utf-8"?>
<p:tagLst xmlns:p="http://schemas.openxmlformats.org/presentationml/2006/main">
  <p:tag name="KSO_WM_BEAUTIFY_FLAG" val=""/>
</p:tagLst>
</file>

<file path=ppt/tags/tag454.xml><?xml version="1.0" encoding="utf-8"?>
<p:tagLst xmlns:p="http://schemas.openxmlformats.org/presentationml/2006/main">
  <p:tag name="KSO_WM_BEAUTIFY_FLAG" val=""/>
</p:tagLst>
</file>

<file path=ppt/tags/tag455.xml><?xml version="1.0" encoding="utf-8"?>
<p:tagLst xmlns:p="http://schemas.openxmlformats.org/presentationml/2006/main">
  <p:tag name="KSO_WM_BEAUTIFY_FLAG" val=""/>
</p:tagLst>
</file>

<file path=ppt/tags/tag456.xml><?xml version="1.0" encoding="utf-8"?>
<p:tagLst xmlns:p="http://schemas.openxmlformats.org/presentationml/2006/main">
  <p:tag name="KSO_WM_BEAUTIFY_FLAG" val=""/>
</p:tagLst>
</file>

<file path=ppt/tags/tag457.xml><?xml version="1.0" encoding="utf-8"?>
<p:tagLst xmlns:p="http://schemas.openxmlformats.org/presentationml/2006/main">
  <p:tag name="KSO_WM_BEAUTIFY_FLAG" val=""/>
</p:tagLst>
</file>

<file path=ppt/tags/tag458.xml><?xml version="1.0" encoding="utf-8"?>
<p:tagLst xmlns:p="http://schemas.openxmlformats.org/presentationml/2006/main">
  <p:tag name="KSO_WM_BEAUTIFY_FLAG" val=""/>
</p:tagLst>
</file>

<file path=ppt/tags/tag459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BEAUTIFY_FLAG" val=""/>
</p:tagLst>
</file>

<file path=ppt/tags/tag461.xml><?xml version="1.0" encoding="utf-8"?>
<p:tagLst xmlns:p="http://schemas.openxmlformats.org/presentationml/2006/main">
  <p:tag name="KSO_WM_BEAUTIFY_FLAG" val=""/>
</p:tagLst>
</file>

<file path=ppt/tags/tag462.xml><?xml version="1.0" encoding="utf-8"?>
<p:tagLst xmlns:p="http://schemas.openxmlformats.org/presentationml/2006/main">
  <p:tag name="KSO_WM_BEAUTIFY_FLAG" val=""/>
</p:tagLst>
</file>

<file path=ppt/tags/tag463.xml><?xml version="1.0" encoding="utf-8"?>
<p:tagLst xmlns:p="http://schemas.openxmlformats.org/presentationml/2006/main">
  <p:tag name="KSO_WM_BEAUTIFY_FLAG" val=""/>
</p:tagLst>
</file>

<file path=ppt/tags/tag464.xml><?xml version="1.0" encoding="utf-8"?>
<p:tagLst xmlns:p="http://schemas.openxmlformats.org/presentationml/2006/main">
  <p:tag name="KSO_WM_BEAUTIFY_FLAG" val=""/>
</p:tagLst>
</file>

<file path=ppt/tags/tag465.xml><?xml version="1.0" encoding="utf-8"?>
<p:tagLst xmlns:p="http://schemas.openxmlformats.org/presentationml/2006/main">
  <p:tag name="KSO_WM_BEAUTIFY_FLAG" val=""/>
</p:tagLst>
</file>

<file path=ppt/tags/tag466.xml><?xml version="1.0" encoding="utf-8"?>
<p:tagLst xmlns:p="http://schemas.openxmlformats.org/presentationml/2006/main">
  <p:tag name="KSO_WM_BEAUTIFY_FLAG" val=""/>
</p:tagLst>
</file>

<file path=ppt/tags/tag467.xml><?xml version="1.0" encoding="utf-8"?>
<p:tagLst xmlns:p="http://schemas.openxmlformats.org/presentationml/2006/main">
  <p:tag name="KSO_WM_BEAUTIFY_FLAG" val=""/>
</p:tagLst>
</file>

<file path=ppt/tags/tag4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69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BEAUTIFY_FLAG" val=""/>
</p:tagLst>
</file>

<file path=ppt/tags/tag471.xml><?xml version="1.0" encoding="utf-8"?>
<p:tagLst xmlns:p="http://schemas.openxmlformats.org/presentationml/2006/main">
  <p:tag name="KSO_WM_BEAUTIFY_FLAG" val=""/>
</p:tagLst>
</file>

<file path=ppt/tags/tag472.xml><?xml version="1.0" encoding="utf-8"?>
<p:tagLst xmlns:p="http://schemas.openxmlformats.org/presentationml/2006/main">
  <p:tag name="KSO_WM_BEAUTIFY_FLAG" val=""/>
</p:tagLst>
</file>

<file path=ppt/tags/tag473.xml><?xml version="1.0" encoding="utf-8"?>
<p:tagLst xmlns:p="http://schemas.openxmlformats.org/presentationml/2006/main">
  <p:tag name="KSO_WM_BEAUTIFY_FLAG" val=""/>
</p:tagLst>
</file>

<file path=ppt/tags/tag474.xml><?xml version="1.0" encoding="utf-8"?>
<p:tagLst xmlns:p="http://schemas.openxmlformats.org/presentationml/2006/main">
  <p:tag name="KSO_WM_BEAUTIFY_FLAG" val=""/>
</p:tagLst>
</file>

<file path=ppt/tags/tag475.xml><?xml version="1.0" encoding="utf-8"?>
<p:tagLst xmlns:p="http://schemas.openxmlformats.org/presentationml/2006/main">
  <p:tag name="KSO_WM_BEAUTIFY_FLAG" val=""/>
</p:tagLst>
</file>

<file path=ppt/tags/tag476.xml><?xml version="1.0" encoding="utf-8"?>
<p:tagLst xmlns:p="http://schemas.openxmlformats.org/presentationml/2006/main">
  <p:tag name="KSO_WM_BEAUTIFY_FLAG" val=""/>
</p:tagLst>
</file>

<file path=ppt/tags/tag477.xml><?xml version="1.0" encoding="utf-8"?>
<p:tagLst xmlns:p="http://schemas.openxmlformats.org/presentationml/2006/main">
  <p:tag name="KSO_WM_BEAUTIFY_FLAG" val=""/>
</p:tagLst>
</file>

<file path=ppt/tags/tag478.xml><?xml version="1.0" encoding="utf-8"?>
<p:tagLst xmlns:p="http://schemas.openxmlformats.org/presentationml/2006/main">
  <p:tag name="KSO_WM_BEAUTIFY_FLAG" val=""/>
</p:tagLst>
</file>

<file path=ppt/tags/tag479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BEAUTIFY_FLAG" val=""/>
</p:tagLst>
</file>

<file path=ppt/tags/tag481.xml><?xml version="1.0" encoding="utf-8"?>
<p:tagLst xmlns:p="http://schemas.openxmlformats.org/presentationml/2006/main">
  <p:tag name="KSO_WM_BEAUTIFY_FLAG" val=""/>
</p:tagLst>
</file>

<file path=ppt/tags/tag482.xml><?xml version="1.0" encoding="utf-8"?>
<p:tagLst xmlns:p="http://schemas.openxmlformats.org/presentationml/2006/main">
  <p:tag name="KSO_WM_BEAUTIFY_FLAG" val=""/>
</p:tagLst>
</file>

<file path=ppt/tags/tag483.xml><?xml version="1.0" encoding="utf-8"?>
<p:tagLst xmlns:p="http://schemas.openxmlformats.org/presentationml/2006/main">
  <p:tag name="KSO_WM_BEAUTIFY_FLAG" val=""/>
</p:tagLst>
</file>

<file path=ppt/tags/tag484.xml><?xml version="1.0" encoding="utf-8"?>
<p:tagLst xmlns:p="http://schemas.openxmlformats.org/presentationml/2006/main">
  <p:tag name="KSO_WM_BEAUTIFY_FLAG" val=""/>
</p:tagLst>
</file>

<file path=ppt/tags/tag485.xml><?xml version="1.0" encoding="utf-8"?>
<p:tagLst xmlns:p="http://schemas.openxmlformats.org/presentationml/2006/main">
  <p:tag name="KSO_WM_BEAUTIFY_FLAG" val=""/>
</p:tagLst>
</file>

<file path=ppt/tags/tag486.xml><?xml version="1.0" encoding="utf-8"?>
<p:tagLst xmlns:p="http://schemas.openxmlformats.org/presentationml/2006/main">
  <p:tag name="KSO_WM_BEAUTIFY_FLAG" val=""/>
</p:tagLst>
</file>

<file path=ppt/tags/tag4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88.xml><?xml version="1.0" encoding="utf-8"?>
<p:tagLst xmlns:p="http://schemas.openxmlformats.org/presentationml/2006/main">
  <p:tag name="KSO_WM_BEAUTIFY_FLAG" val=""/>
</p:tagLst>
</file>

<file path=ppt/tags/tag489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BEAUTIFY_FLAG" val=""/>
</p:tagLst>
</file>

<file path=ppt/tags/tag491.xml><?xml version="1.0" encoding="utf-8"?>
<p:tagLst xmlns:p="http://schemas.openxmlformats.org/presentationml/2006/main">
  <p:tag name="KSO_WM_BEAUTIFY_FLAG" val=""/>
</p:tagLst>
</file>

<file path=ppt/tags/tag492.xml><?xml version="1.0" encoding="utf-8"?>
<p:tagLst xmlns:p="http://schemas.openxmlformats.org/presentationml/2006/main">
  <p:tag name="KSO_WM_BEAUTIFY_FLAG" val=""/>
</p:tagLst>
</file>

<file path=ppt/tags/tag493.xml><?xml version="1.0" encoding="utf-8"?>
<p:tagLst xmlns:p="http://schemas.openxmlformats.org/presentationml/2006/main">
  <p:tag name="KSO_WM_BEAUTIFY_FLAG" val=""/>
</p:tagLst>
</file>

<file path=ppt/tags/tag494.xml><?xml version="1.0" encoding="utf-8"?>
<p:tagLst xmlns:p="http://schemas.openxmlformats.org/presentationml/2006/main">
  <p:tag name="KSO_WM_BEAUTIFY_FLAG" val=""/>
</p:tagLst>
</file>

<file path=ppt/tags/tag495.xml><?xml version="1.0" encoding="utf-8"?>
<p:tagLst xmlns:p="http://schemas.openxmlformats.org/presentationml/2006/main">
  <p:tag name="KSO_WM_BEAUTIFY_FLAG" val=""/>
</p:tagLst>
</file>

<file path=ppt/tags/tag496.xml><?xml version="1.0" encoding="utf-8"?>
<p:tagLst xmlns:p="http://schemas.openxmlformats.org/presentationml/2006/main">
  <p:tag name="KSO_WM_BEAUTIFY_FLAG" val=""/>
</p:tagLst>
</file>

<file path=ppt/tags/tag497.xml><?xml version="1.0" encoding="utf-8"?>
<p:tagLst xmlns:p="http://schemas.openxmlformats.org/presentationml/2006/main">
  <p:tag name="KSO_WM_BEAUTIFY_FLAG" val=""/>
</p:tagLst>
</file>

<file path=ppt/tags/tag498.xml><?xml version="1.0" encoding="utf-8"?>
<p:tagLst xmlns:p="http://schemas.openxmlformats.org/presentationml/2006/main">
  <p:tag name="KSO_WM_BEAUTIFY_FLAG" val=""/>
</p:tagLst>
</file>

<file path=ppt/tags/tag49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BEAUTIFY_FLAG" val=""/>
</p:tagLst>
</file>

<file path=ppt/tags/tag501.xml><?xml version="1.0" encoding="utf-8"?>
<p:tagLst xmlns:p="http://schemas.openxmlformats.org/presentationml/2006/main">
  <p:tag name="KSO_WM_BEAUTIFY_FLAG" val=""/>
</p:tagLst>
</file>

<file path=ppt/tags/tag502.xml><?xml version="1.0" encoding="utf-8"?>
<p:tagLst xmlns:p="http://schemas.openxmlformats.org/presentationml/2006/main">
  <p:tag name="KSO_WM_BEAUTIFY_FLAG" val=""/>
</p:tagLst>
</file>

<file path=ppt/tags/tag503.xml><?xml version="1.0" encoding="utf-8"?>
<p:tagLst xmlns:p="http://schemas.openxmlformats.org/presentationml/2006/main">
  <p:tag name="KSO_WM_BEAUTIFY_FLAG" val=""/>
</p:tagLst>
</file>

<file path=ppt/tags/tag504.xml><?xml version="1.0" encoding="utf-8"?>
<p:tagLst xmlns:p="http://schemas.openxmlformats.org/presentationml/2006/main">
  <p:tag name="KSO_WM_BEAUTIFY_FLAG" val=""/>
</p:tagLst>
</file>

<file path=ppt/tags/tag505.xml><?xml version="1.0" encoding="utf-8"?>
<p:tagLst xmlns:p="http://schemas.openxmlformats.org/presentationml/2006/main">
  <p:tag name="KSO_WM_BEAUTIFY_FLAG" val=""/>
</p:tagLst>
</file>

<file path=ppt/tags/tag506.xml><?xml version="1.0" encoding="utf-8"?>
<p:tagLst xmlns:p="http://schemas.openxmlformats.org/presentationml/2006/main">
  <p:tag name="KSO_WM_BEAUTIFY_FLAG" val=""/>
</p:tagLst>
</file>

<file path=ppt/tags/tag507.xml><?xml version="1.0" encoding="utf-8"?>
<p:tagLst xmlns:p="http://schemas.openxmlformats.org/presentationml/2006/main">
  <p:tag name="KSO_WM_BEAUTIFY_FLAG" val=""/>
</p:tagLst>
</file>

<file path=ppt/tags/tag508.xml><?xml version="1.0" encoding="utf-8"?>
<p:tagLst xmlns:p="http://schemas.openxmlformats.org/presentationml/2006/main">
  <p:tag name="KSO_WM_BEAUTIFY_FLAG" val=""/>
</p:tagLst>
</file>

<file path=ppt/tags/tag509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BEAUTIFY_FLAG" val=""/>
</p:tagLst>
</file>

<file path=ppt/tags/tag511.xml><?xml version="1.0" encoding="utf-8"?>
<p:tagLst xmlns:p="http://schemas.openxmlformats.org/presentationml/2006/main">
  <p:tag name="KSO_WM_BEAUTIFY_FLAG" val=""/>
</p:tagLst>
</file>

<file path=ppt/tags/tag51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13.xml><?xml version="1.0" encoding="utf-8"?>
<p:tagLst xmlns:p="http://schemas.openxmlformats.org/presentationml/2006/main">
  <p:tag name="KSO_WM_BEAUTIFY_FLAG" val=""/>
</p:tagLst>
</file>

<file path=ppt/tags/tag514.xml><?xml version="1.0" encoding="utf-8"?>
<p:tagLst xmlns:p="http://schemas.openxmlformats.org/presentationml/2006/main">
  <p:tag name="KSO_WM_BEAUTIFY_FLAG" val=""/>
</p:tagLst>
</file>

<file path=ppt/tags/tag515.xml><?xml version="1.0" encoding="utf-8"?>
<p:tagLst xmlns:p="http://schemas.openxmlformats.org/presentationml/2006/main">
  <p:tag name="KSO_WM_BEAUTIFY_FLAG" val=""/>
</p:tagLst>
</file>

<file path=ppt/tags/tag516.xml><?xml version="1.0" encoding="utf-8"?>
<p:tagLst xmlns:p="http://schemas.openxmlformats.org/presentationml/2006/main">
  <p:tag name="KSO_WM_BEAUTIFY_FLAG" val=""/>
</p:tagLst>
</file>

<file path=ppt/tags/tag517.xml><?xml version="1.0" encoding="utf-8"?>
<p:tagLst xmlns:p="http://schemas.openxmlformats.org/presentationml/2006/main">
  <p:tag name="KSO_WM_BEAUTIFY_FLAG" val=""/>
</p:tagLst>
</file>

<file path=ppt/tags/tag518.xml><?xml version="1.0" encoding="utf-8"?>
<p:tagLst xmlns:p="http://schemas.openxmlformats.org/presentationml/2006/main">
  <p:tag name="KSO_WM_BEAUTIFY_FLAG" val=""/>
</p:tagLst>
</file>

<file path=ppt/tags/tag519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BEAUTIFY_FLAG" val=""/>
</p:tagLst>
</file>

<file path=ppt/tags/tag521.xml><?xml version="1.0" encoding="utf-8"?>
<p:tagLst xmlns:p="http://schemas.openxmlformats.org/presentationml/2006/main">
  <p:tag name="KSO_WM_BEAUTIFY_FLAG" val=""/>
</p:tagLst>
</file>

<file path=ppt/tags/tag522.xml><?xml version="1.0" encoding="utf-8"?>
<p:tagLst xmlns:p="http://schemas.openxmlformats.org/presentationml/2006/main">
  <p:tag name="KSO_WM_BEAUTIFY_FLAG" val=""/>
</p:tagLst>
</file>

<file path=ppt/tags/tag523.xml><?xml version="1.0" encoding="utf-8"?>
<p:tagLst xmlns:p="http://schemas.openxmlformats.org/presentationml/2006/main">
  <p:tag name="KSO_WM_BEAUTIFY_FLAG" val=""/>
</p:tagLst>
</file>

<file path=ppt/tags/tag524.xml><?xml version="1.0" encoding="utf-8"?>
<p:tagLst xmlns:p="http://schemas.openxmlformats.org/presentationml/2006/main">
  <p:tag name="KSO_WM_BEAUTIFY_FLAG" val=""/>
</p:tagLst>
</file>

<file path=ppt/tags/tag525.xml><?xml version="1.0" encoding="utf-8"?>
<p:tagLst xmlns:p="http://schemas.openxmlformats.org/presentationml/2006/main">
  <p:tag name="KSO_WM_BEAUTIFY_FLAG" val=""/>
</p:tagLst>
</file>

<file path=ppt/tags/tag526.xml><?xml version="1.0" encoding="utf-8"?>
<p:tagLst xmlns:p="http://schemas.openxmlformats.org/presentationml/2006/main">
  <p:tag name="KSO_WM_BEAUTIFY_FLAG" val=""/>
</p:tagLst>
</file>

<file path=ppt/tags/tag527.xml><?xml version="1.0" encoding="utf-8"?>
<p:tagLst xmlns:p="http://schemas.openxmlformats.org/presentationml/2006/main">
  <p:tag name="KSO_WM_BEAUTIFY_FLAG" val=""/>
</p:tagLst>
</file>

<file path=ppt/tags/tag528.xml><?xml version="1.0" encoding="utf-8"?>
<p:tagLst xmlns:p="http://schemas.openxmlformats.org/presentationml/2006/main">
  <p:tag name="KSO_WM_BEAUTIFY_FLAG" val=""/>
</p:tagLst>
</file>

<file path=ppt/tags/tag529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BEAUTIFY_FLAG" val=""/>
</p:tagLst>
</file>

<file path=ppt/tags/tag531.xml><?xml version="1.0" encoding="utf-8"?>
<p:tagLst xmlns:p="http://schemas.openxmlformats.org/presentationml/2006/main">
  <p:tag name="KSO_WM_BEAUTIFY_FLAG" val=""/>
</p:tagLst>
</file>

<file path=ppt/tags/tag532.xml><?xml version="1.0" encoding="utf-8"?>
<p:tagLst xmlns:p="http://schemas.openxmlformats.org/presentationml/2006/main">
  <p:tag name="KSO_WM_BEAUTIFY_FLAG" val=""/>
</p:tagLst>
</file>

<file path=ppt/tags/tag533.xml><?xml version="1.0" encoding="utf-8"?>
<p:tagLst xmlns:p="http://schemas.openxmlformats.org/presentationml/2006/main">
  <p:tag name="KSO_WM_BEAUTIFY_FLAG" val=""/>
</p:tagLst>
</file>

<file path=ppt/tags/tag534.xml><?xml version="1.0" encoding="utf-8"?>
<p:tagLst xmlns:p="http://schemas.openxmlformats.org/presentationml/2006/main">
  <p:tag name="KSO_WM_BEAUTIFY_FLAG" val=""/>
</p:tagLst>
</file>

<file path=ppt/tags/tag535.xml><?xml version="1.0" encoding="utf-8"?>
<p:tagLst xmlns:p="http://schemas.openxmlformats.org/presentationml/2006/main">
  <p:tag name="KSO_WM_BEAUTIFY_FLAG" val=""/>
</p:tagLst>
</file>

<file path=ppt/tags/tag536.xml><?xml version="1.0" encoding="utf-8"?>
<p:tagLst xmlns:p="http://schemas.openxmlformats.org/presentationml/2006/main">
  <p:tag name="KSO_WM_BEAUTIFY_FLAG" val=""/>
</p:tagLst>
</file>

<file path=ppt/tags/tag537.xml><?xml version="1.0" encoding="utf-8"?>
<p:tagLst xmlns:p="http://schemas.openxmlformats.org/presentationml/2006/main">
  <p:tag name="KSO_WM_BEAUTIFY_FLAG" val=""/>
</p:tagLst>
</file>

<file path=ppt/tags/tag53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39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BEAUTIFY_FLAG" val=""/>
</p:tagLst>
</file>

<file path=ppt/tags/tag541.xml><?xml version="1.0" encoding="utf-8"?>
<p:tagLst xmlns:p="http://schemas.openxmlformats.org/presentationml/2006/main">
  <p:tag name="KSO_WM_BEAUTIFY_FLAG" val=""/>
</p:tagLst>
</file>

<file path=ppt/tags/tag542.xml><?xml version="1.0" encoding="utf-8"?>
<p:tagLst xmlns:p="http://schemas.openxmlformats.org/presentationml/2006/main">
  <p:tag name="KSO_WM_BEAUTIFY_FLAG" val=""/>
</p:tagLst>
</file>

<file path=ppt/tags/tag543.xml><?xml version="1.0" encoding="utf-8"?>
<p:tagLst xmlns:p="http://schemas.openxmlformats.org/presentationml/2006/main">
  <p:tag name="KSO_WM_BEAUTIFY_FLAG" val=""/>
</p:tagLst>
</file>

<file path=ppt/tags/tag544.xml><?xml version="1.0" encoding="utf-8"?>
<p:tagLst xmlns:p="http://schemas.openxmlformats.org/presentationml/2006/main">
  <p:tag name="KSO_WM_BEAUTIFY_FLAG" val=""/>
</p:tagLst>
</file>

<file path=ppt/tags/tag545.xml><?xml version="1.0" encoding="utf-8"?>
<p:tagLst xmlns:p="http://schemas.openxmlformats.org/presentationml/2006/main">
  <p:tag name="KSO_WM_BEAUTIFY_FLAG" val=""/>
</p:tagLst>
</file>

<file path=ppt/tags/tag546.xml><?xml version="1.0" encoding="utf-8"?>
<p:tagLst xmlns:p="http://schemas.openxmlformats.org/presentationml/2006/main">
  <p:tag name="KSO_WM_BEAUTIFY_FLAG" val=""/>
</p:tagLst>
</file>

<file path=ppt/tags/tag547.xml><?xml version="1.0" encoding="utf-8"?>
<p:tagLst xmlns:p="http://schemas.openxmlformats.org/presentationml/2006/main">
  <p:tag name="KSO_WM_BEAUTIFY_FLAG" val=""/>
</p:tagLst>
</file>

<file path=ppt/tags/tag548.xml><?xml version="1.0" encoding="utf-8"?>
<p:tagLst xmlns:p="http://schemas.openxmlformats.org/presentationml/2006/main">
  <p:tag name="KSO_WM_BEAUTIFY_FLAG" val=""/>
</p:tagLst>
</file>

<file path=ppt/tags/tag549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BEAUTIFY_FLAG" val=""/>
</p:tagLst>
</file>

<file path=ppt/tags/tag551.xml><?xml version="1.0" encoding="utf-8"?>
<p:tagLst xmlns:p="http://schemas.openxmlformats.org/presentationml/2006/main">
  <p:tag name="KSO_WM_BEAUTIFY_FLAG" val=""/>
</p:tagLst>
</file>

<file path=ppt/tags/tag552.xml><?xml version="1.0" encoding="utf-8"?>
<p:tagLst xmlns:p="http://schemas.openxmlformats.org/presentationml/2006/main">
  <p:tag name="KSO_WM_BEAUTIFY_FLAG" val=""/>
</p:tagLst>
</file>

<file path=ppt/tags/tag553.xml><?xml version="1.0" encoding="utf-8"?>
<p:tagLst xmlns:p="http://schemas.openxmlformats.org/presentationml/2006/main">
  <p:tag name="KSO_WM_BEAUTIFY_FLAG" val=""/>
</p:tagLst>
</file>

<file path=ppt/tags/tag554.xml><?xml version="1.0" encoding="utf-8"?>
<p:tagLst xmlns:p="http://schemas.openxmlformats.org/presentationml/2006/main">
  <p:tag name="KSO_WM_BEAUTIFY_FLAG" val=""/>
</p:tagLst>
</file>

<file path=ppt/tags/tag555.xml><?xml version="1.0" encoding="utf-8"?>
<p:tagLst xmlns:p="http://schemas.openxmlformats.org/presentationml/2006/main">
  <p:tag name="KSO_WM_BEAUTIFY_FLAG" val=""/>
</p:tagLst>
</file>

<file path=ppt/tags/tag556.xml><?xml version="1.0" encoding="utf-8"?>
<p:tagLst xmlns:p="http://schemas.openxmlformats.org/presentationml/2006/main">
  <p:tag name="KSO_WM_BEAUTIFY_FLAG" val=""/>
</p:tagLst>
</file>

<file path=ppt/tags/tag557.xml><?xml version="1.0" encoding="utf-8"?>
<p:tagLst xmlns:p="http://schemas.openxmlformats.org/presentationml/2006/main">
  <p:tag name="KSO_WM_BEAUTIFY_FLAG" val=""/>
</p:tagLst>
</file>

<file path=ppt/tags/tag558.xml><?xml version="1.0" encoding="utf-8"?>
<p:tagLst xmlns:p="http://schemas.openxmlformats.org/presentationml/2006/main">
  <p:tag name="KSO_WM_BEAUTIFY_FLAG" val=""/>
</p:tagLst>
</file>

<file path=ppt/tags/tag55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BEAUTIFY_FLAG" val=""/>
</p:tagLst>
</file>

<file path=ppt/tags/tag561.xml><?xml version="1.0" encoding="utf-8"?>
<p:tagLst xmlns:p="http://schemas.openxmlformats.org/presentationml/2006/main">
  <p:tag name="KSO_WM_BEAUTIFY_FLAG" val=""/>
</p:tagLst>
</file>

<file path=ppt/tags/tag56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63.xml><?xml version="1.0" encoding="utf-8"?>
<p:tagLst xmlns:p="http://schemas.openxmlformats.org/presentationml/2006/main">
  <p:tag name="KSO_WM_BEAUTIFY_FLAG" val=""/>
</p:tagLst>
</file>

<file path=ppt/tags/tag564.xml><?xml version="1.0" encoding="utf-8"?>
<p:tagLst xmlns:p="http://schemas.openxmlformats.org/presentationml/2006/main">
  <p:tag name="KSO_WM_BEAUTIFY_FLAG" val=""/>
</p:tagLst>
</file>

<file path=ppt/tags/tag5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66.xml><?xml version="1.0" encoding="utf-8"?>
<p:tagLst xmlns:p="http://schemas.openxmlformats.org/presentationml/2006/main">
  <p:tag name="KSO_WM_BEAUTIFY_FLAG" val=""/>
</p:tagLst>
</file>

<file path=ppt/tags/tag567.xml><?xml version="1.0" encoding="utf-8"?>
<p:tagLst xmlns:p="http://schemas.openxmlformats.org/presentationml/2006/main">
  <p:tag name="KSO_WM_BEAUTIFY_FLAG" val=""/>
</p:tagLst>
</file>

<file path=ppt/tags/tag5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69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70.xml><?xml version="1.0" encoding="utf-8"?>
<p:tagLst xmlns:p="http://schemas.openxmlformats.org/presentationml/2006/main">
  <p:tag name="KSO_WM_BEAUTIFY_FLAG" val=""/>
</p:tagLst>
</file>

<file path=ppt/tags/tag571.xml><?xml version="1.0" encoding="utf-8"?>
<p:tagLst xmlns:p="http://schemas.openxmlformats.org/presentationml/2006/main">
  <p:tag name="KSO_WM_BEAUTIFY_FLAG" val=""/>
</p:tagLst>
</file>

<file path=ppt/tags/tag572.xml><?xml version="1.0" encoding="utf-8"?>
<p:tagLst xmlns:p="http://schemas.openxmlformats.org/presentationml/2006/main">
  <p:tag name="KSO_WM_BEAUTIFY_FLAG" val=""/>
</p:tagLst>
</file>

<file path=ppt/tags/tag573.xml><?xml version="1.0" encoding="utf-8"?>
<p:tagLst xmlns:p="http://schemas.openxmlformats.org/presentationml/2006/main">
  <p:tag name="KSO_WM_BEAUTIFY_FLAG" val=""/>
</p:tagLst>
</file>

<file path=ppt/tags/tag574.xml><?xml version="1.0" encoding="utf-8"?>
<p:tagLst xmlns:p="http://schemas.openxmlformats.org/presentationml/2006/main">
  <p:tag name="KSO_WM_BEAUTIFY_FLAG" val=""/>
</p:tagLst>
</file>

<file path=ppt/tags/tag575.xml><?xml version="1.0" encoding="utf-8"?>
<p:tagLst xmlns:p="http://schemas.openxmlformats.org/presentationml/2006/main">
  <p:tag name="KSO_WM_BEAUTIFY_FLAG" val=""/>
</p:tagLst>
</file>

<file path=ppt/tags/tag576.xml><?xml version="1.0" encoding="utf-8"?>
<p:tagLst xmlns:p="http://schemas.openxmlformats.org/presentationml/2006/main">
  <p:tag name="KSO_WM_BEAUTIFY_FLAG" val=""/>
</p:tagLst>
</file>

<file path=ppt/tags/tag577.xml><?xml version="1.0" encoding="utf-8"?>
<p:tagLst xmlns:p="http://schemas.openxmlformats.org/presentationml/2006/main">
  <p:tag name="KSO_WM_BEAUTIFY_FLAG" val=""/>
</p:tagLst>
</file>

<file path=ppt/tags/tag578.xml><?xml version="1.0" encoding="utf-8"?>
<p:tagLst xmlns:p="http://schemas.openxmlformats.org/presentationml/2006/main">
  <p:tag name="KSO_WM_BEAUTIFY_FLAG" val=""/>
</p:tagLst>
</file>

<file path=ppt/tags/tag579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0.xml><?xml version="1.0" encoding="utf-8"?>
<p:tagLst xmlns:p="http://schemas.openxmlformats.org/presentationml/2006/main">
  <p:tag name="KSO_WM_BEAUTIFY_FLAG" val=""/>
</p:tagLst>
</file>

<file path=ppt/tags/tag581.xml><?xml version="1.0" encoding="utf-8"?>
<p:tagLst xmlns:p="http://schemas.openxmlformats.org/presentationml/2006/main">
  <p:tag name="KSO_WM_BEAUTIFY_FLAG" val=""/>
</p:tagLst>
</file>

<file path=ppt/tags/tag582.xml><?xml version="1.0" encoding="utf-8"?>
<p:tagLst xmlns:p="http://schemas.openxmlformats.org/presentationml/2006/main">
  <p:tag name="KSO_WM_BEAUTIFY_FLAG" val=""/>
</p:tagLst>
</file>

<file path=ppt/tags/tag583.xml><?xml version="1.0" encoding="utf-8"?>
<p:tagLst xmlns:p="http://schemas.openxmlformats.org/presentationml/2006/main">
  <p:tag name="KSO_WM_BEAUTIFY_FLAG" val=""/>
</p:tagLst>
</file>

<file path=ppt/tags/tag584.xml><?xml version="1.0" encoding="utf-8"?>
<p:tagLst xmlns:p="http://schemas.openxmlformats.org/presentationml/2006/main">
  <p:tag name="KSO_WM_BEAUTIFY_FLAG" val=""/>
</p:tagLst>
</file>

<file path=ppt/tags/tag585.xml><?xml version="1.0" encoding="utf-8"?>
<p:tagLst xmlns:p="http://schemas.openxmlformats.org/presentationml/2006/main">
  <p:tag name="KSO_WM_BEAUTIFY_FLAG" val=""/>
</p:tagLst>
</file>

<file path=ppt/tags/tag586.xml><?xml version="1.0" encoding="utf-8"?>
<p:tagLst xmlns:p="http://schemas.openxmlformats.org/presentationml/2006/main">
  <p:tag name="KSO_WM_BEAUTIFY_FLAG" val=""/>
</p:tagLst>
</file>

<file path=ppt/tags/tag587.xml><?xml version="1.0" encoding="utf-8"?>
<p:tagLst xmlns:p="http://schemas.openxmlformats.org/presentationml/2006/main">
  <p:tag name="KSO_WM_BEAUTIFY_FLAG" val=""/>
</p:tagLst>
</file>

<file path=ppt/tags/tag588.xml><?xml version="1.0" encoding="utf-8"?>
<p:tagLst xmlns:p="http://schemas.openxmlformats.org/presentationml/2006/main">
  <p:tag name="KSO_WM_BEAUTIFY_FLAG" val=""/>
</p:tagLst>
</file>

<file path=ppt/tags/tag589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BEAUTIFY_FLAG" val=""/>
</p:tagLst>
</file>

<file path=ppt/tags/tag591.xml><?xml version="1.0" encoding="utf-8"?>
<p:tagLst xmlns:p="http://schemas.openxmlformats.org/presentationml/2006/main">
  <p:tag name="KSO_WM_BEAUTIFY_FLAG" val=""/>
</p:tagLst>
</file>

<file path=ppt/tags/tag592.xml><?xml version="1.0" encoding="utf-8"?>
<p:tagLst xmlns:p="http://schemas.openxmlformats.org/presentationml/2006/main">
  <p:tag name="KSO_WM_BEAUTIFY_FLAG" val=""/>
</p:tagLst>
</file>

<file path=ppt/tags/tag593.xml><?xml version="1.0" encoding="utf-8"?>
<p:tagLst xmlns:p="http://schemas.openxmlformats.org/presentationml/2006/main">
  <p:tag name="KSO_WM_BEAUTIFY_FLAG" val=""/>
</p:tagLst>
</file>

<file path=ppt/tags/tag594.xml><?xml version="1.0" encoding="utf-8"?>
<p:tagLst xmlns:p="http://schemas.openxmlformats.org/presentationml/2006/main">
  <p:tag name="KSO_WM_BEAUTIFY_FLAG" val=""/>
</p:tagLst>
</file>

<file path=ppt/tags/tag595.xml><?xml version="1.0" encoding="utf-8"?>
<p:tagLst xmlns:p="http://schemas.openxmlformats.org/presentationml/2006/main">
  <p:tag name="KSO_WM_BEAUTIFY_FLAG" val=""/>
</p:tagLst>
</file>

<file path=ppt/tags/tag596.xml><?xml version="1.0" encoding="utf-8"?>
<p:tagLst xmlns:p="http://schemas.openxmlformats.org/presentationml/2006/main">
  <p:tag name="KSO_WM_BEAUTIFY_FLAG" val=""/>
</p:tagLst>
</file>

<file path=ppt/tags/tag597.xml><?xml version="1.0" encoding="utf-8"?>
<p:tagLst xmlns:p="http://schemas.openxmlformats.org/presentationml/2006/main">
  <p:tag name="KSO_WM_BEAUTIFY_FLAG" val=""/>
</p:tagLst>
</file>

<file path=ppt/tags/tag598.xml><?xml version="1.0" encoding="utf-8"?>
<p:tagLst xmlns:p="http://schemas.openxmlformats.org/presentationml/2006/main">
  <p:tag name="KSO_WM_BEAUTIFY_FLAG" val=""/>
</p:tagLst>
</file>

<file path=ppt/tags/tag59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01.xml><?xml version="1.0" encoding="utf-8"?>
<p:tagLst xmlns:p="http://schemas.openxmlformats.org/presentationml/2006/main">
  <p:tag name="KSO_WM_BEAUTIFY_FLAG" val=""/>
</p:tagLst>
</file>

<file path=ppt/tags/tag602.xml><?xml version="1.0" encoding="utf-8"?>
<p:tagLst xmlns:p="http://schemas.openxmlformats.org/presentationml/2006/main">
  <p:tag name="KSO_WM_BEAUTIFY_FLAG" val=""/>
</p:tagLst>
</file>

<file path=ppt/tags/tag60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04.xml><?xml version="1.0" encoding="utf-8"?>
<p:tagLst xmlns:p="http://schemas.openxmlformats.org/presentationml/2006/main">
  <p:tag name="KSO_WM_BEAUTIFY_FLAG" val=""/>
</p:tagLst>
</file>

<file path=ppt/tags/tag605.xml><?xml version="1.0" encoding="utf-8"?>
<p:tagLst xmlns:p="http://schemas.openxmlformats.org/presentationml/2006/main">
  <p:tag name="KSO_WM_BEAUTIFY_FLAG" val=""/>
</p:tagLst>
</file>

<file path=ppt/tags/tag606.xml><?xml version="1.0" encoding="utf-8"?>
<p:tagLst xmlns:p="http://schemas.openxmlformats.org/presentationml/2006/main">
  <p:tag name="KSO_WM_BEAUTIFY_FLAG" val=""/>
</p:tagLst>
</file>

<file path=ppt/tags/tag60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08.xml><?xml version="1.0" encoding="utf-8"?>
<p:tagLst xmlns:p="http://schemas.openxmlformats.org/presentationml/2006/main">
  <p:tag name="KSO_WM_BEAUTIFY_FLAG" val=""/>
</p:tagLst>
</file>

<file path=ppt/tags/tag609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BEAUTIFY_FLAG" val=""/>
</p:tagLst>
</file>

<file path=ppt/tags/tag611.xml><?xml version="1.0" encoding="utf-8"?>
<p:tagLst xmlns:p="http://schemas.openxmlformats.org/presentationml/2006/main">
  <p:tag name="KSO_WM_BEAUTIFY_FLAG" val=""/>
</p:tagLst>
</file>

<file path=ppt/tags/tag612.xml><?xml version="1.0" encoding="utf-8"?>
<p:tagLst xmlns:p="http://schemas.openxmlformats.org/presentationml/2006/main">
  <p:tag name="KSO_WM_BEAUTIFY_FLAG" val=""/>
</p:tagLst>
</file>

<file path=ppt/tags/tag613.xml><?xml version="1.0" encoding="utf-8"?>
<p:tagLst xmlns:p="http://schemas.openxmlformats.org/presentationml/2006/main">
  <p:tag name="KSO_WM_BEAUTIFY_FLAG" val=""/>
</p:tagLst>
</file>

<file path=ppt/tags/tag614.xml><?xml version="1.0" encoding="utf-8"?>
<p:tagLst xmlns:p="http://schemas.openxmlformats.org/presentationml/2006/main">
  <p:tag name="KSO_WM_BEAUTIFY_FLAG" val=""/>
</p:tagLst>
</file>

<file path=ppt/tags/tag615.xml><?xml version="1.0" encoding="utf-8"?>
<p:tagLst xmlns:p="http://schemas.openxmlformats.org/presentationml/2006/main">
  <p:tag name="KSO_WM_BEAUTIFY_FLAG" val=""/>
</p:tagLst>
</file>

<file path=ppt/tags/tag616.xml><?xml version="1.0" encoding="utf-8"?>
<p:tagLst xmlns:p="http://schemas.openxmlformats.org/presentationml/2006/main">
  <p:tag name="KSO_WM_BEAUTIFY_FLAG" val=""/>
</p:tagLst>
</file>

<file path=ppt/tags/tag617.xml><?xml version="1.0" encoding="utf-8"?>
<p:tagLst xmlns:p="http://schemas.openxmlformats.org/presentationml/2006/main">
  <p:tag name="KSO_WM_BEAUTIFY_FLAG" val=""/>
</p:tagLst>
</file>

<file path=ppt/tags/tag618.xml><?xml version="1.0" encoding="utf-8"?>
<p:tagLst xmlns:p="http://schemas.openxmlformats.org/presentationml/2006/main">
  <p:tag name="KSO_WM_BEAUTIFY_FLAG" val=""/>
</p:tagLst>
</file>

<file path=ppt/tags/tag619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20.xml><?xml version="1.0" encoding="utf-8"?>
<p:tagLst xmlns:p="http://schemas.openxmlformats.org/presentationml/2006/main">
  <p:tag name="KSO_WM_BEAUTIFY_FLAG" val=""/>
</p:tagLst>
</file>

<file path=ppt/tags/tag621.xml><?xml version="1.0" encoding="utf-8"?>
<p:tagLst xmlns:p="http://schemas.openxmlformats.org/presentationml/2006/main">
  <p:tag name="KSO_WM_BEAUTIFY_FLAG" val=""/>
</p:tagLst>
</file>

<file path=ppt/tags/tag62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23.xml><?xml version="1.0" encoding="utf-8"?>
<p:tagLst xmlns:p="http://schemas.openxmlformats.org/presentationml/2006/main">
  <p:tag name="KSO_WM_BEAUTIFY_FLAG" val=""/>
</p:tagLst>
</file>

<file path=ppt/tags/tag624.xml><?xml version="1.0" encoding="utf-8"?>
<p:tagLst xmlns:p="http://schemas.openxmlformats.org/presentationml/2006/main">
  <p:tag name="KSO_WM_BEAUTIFY_FLAG" val=""/>
</p:tagLst>
</file>

<file path=ppt/tags/tag625.xml><?xml version="1.0" encoding="utf-8"?>
<p:tagLst xmlns:p="http://schemas.openxmlformats.org/presentationml/2006/main">
  <p:tag name="KSO_WM_BEAUTIFY_FLAG" val=""/>
</p:tagLst>
</file>

<file path=ppt/tags/tag626.xml><?xml version="1.0" encoding="utf-8"?>
<p:tagLst xmlns:p="http://schemas.openxmlformats.org/presentationml/2006/main">
  <p:tag name="KSO_WM_BEAUTIFY_FLAG" val=""/>
</p:tagLst>
</file>

<file path=ppt/tags/tag627.xml><?xml version="1.0" encoding="utf-8"?>
<p:tagLst xmlns:p="http://schemas.openxmlformats.org/presentationml/2006/main">
  <p:tag name="KSO_WM_BEAUTIFY_FLAG" val=""/>
</p:tagLst>
</file>

<file path=ppt/tags/tag628.xml><?xml version="1.0" encoding="utf-8"?>
<p:tagLst xmlns:p="http://schemas.openxmlformats.org/presentationml/2006/main">
  <p:tag name="KSO_WM_BEAUTIFY_FLAG" val=""/>
</p:tagLst>
</file>

<file path=ppt/tags/tag629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30.xml><?xml version="1.0" encoding="utf-8"?>
<p:tagLst xmlns:p="http://schemas.openxmlformats.org/presentationml/2006/main">
  <p:tag name="KSO_WM_BEAUTIFY_FLAG" val=""/>
</p:tagLst>
</file>

<file path=ppt/tags/tag631.xml><?xml version="1.0" encoding="utf-8"?>
<p:tagLst xmlns:p="http://schemas.openxmlformats.org/presentationml/2006/main">
  <p:tag name="KSO_WM_BEAUTIFY_FLAG" val=""/>
</p:tagLst>
</file>

<file path=ppt/tags/tag632.xml><?xml version="1.0" encoding="utf-8"?>
<p:tagLst xmlns:p="http://schemas.openxmlformats.org/presentationml/2006/main">
  <p:tag name="KSO_WM_BEAUTIFY_FLAG" val=""/>
</p:tagLst>
</file>

<file path=ppt/tags/tag633.xml><?xml version="1.0" encoding="utf-8"?>
<p:tagLst xmlns:p="http://schemas.openxmlformats.org/presentationml/2006/main">
  <p:tag name="KSO_WM_BEAUTIFY_FLAG" val=""/>
</p:tagLst>
</file>

<file path=ppt/tags/tag634.xml><?xml version="1.0" encoding="utf-8"?>
<p:tagLst xmlns:p="http://schemas.openxmlformats.org/presentationml/2006/main">
  <p:tag name="KSO_WM_BEAUTIFY_FLAG" val=""/>
</p:tagLst>
</file>

<file path=ppt/tags/tag635.xml><?xml version="1.0" encoding="utf-8"?>
<p:tagLst xmlns:p="http://schemas.openxmlformats.org/presentationml/2006/main">
  <p:tag name="KSO_WM_BEAUTIFY_FLAG" val=""/>
</p:tagLst>
</file>

<file path=ppt/tags/tag636.xml><?xml version="1.0" encoding="utf-8"?>
<p:tagLst xmlns:p="http://schemas.openxmlformats.org/presentationml/2006/main">
  <p:tag name="KSO_WM_BEAUTIFY_FLAG" val=""/>
</p:tagLst>
</file>

<file path=ppt/tags/tag637.xml><?xml version="1.0" encoding="utf-8"?>
<p:tagLst xmlns:p="http://schemas.openxmlformats.org/presentationml/2006/main">
  <p:tag name="KSO_WM_BEAUTIFY_FLAG" val=""/>
</p:tagLst>
</file>

<file path=ppt/tags/tag638.xml><?xml version="1.0" encoding="utf-8"?>
<p:tagLst xmlns:p="http://schemas.openxmlformats.org/presentationml/2006/main">
  <p:tag name="KSO_WM_BEAUTIFY_FLAG" val=""/>
</p:tagLst>
</file>

<file path=ppt/tags/tag639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40.xml><?xml version="1.0" encoding="utf-8"?>
<p:tagLst xmlns:p="http://schemas.openxmlformats.org/presentationml/2006/main">
  <p:tag name="KSO_WM_BEAUTIFY_FLAG" val=""/>
</p:tagLst>
</file>

<file path=ppt/tags/tag64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2.xml><?xml version="1.0" encoding="utf-8"?>
<p:tagLst xmlns:p="http://schemas.openxmlformats.org/presentationml/2006/main">
  <p:tag name="KSO_WM_BEAUTIFY_FLAG" val=""/>
</p:tagLst>
</file>

<file path=ppt/tags/tag643.xml><?xml version="1.0" encoding="utf-8"?>
<p:tagLst xmlns:p="http://schemas.openxmlformats.org/presentationml/2006/main">
  <p:tag name="KSO_WM_BEAUTIFY_FLAG" val=""/>
</p:tagLst>
</file>

<file path=ppt/tags/tag644.xml><?xml version="1.0" encoding="utf-8"?>
<p:tagLst xmlns:p="http://schemas.openxmlformats.org/presentationml/2006/main">
  <p:tag name="KSO_WM_BEAUTIFY_FLAG" val=""/>
</p:tagLst>
</file>

<file path=ppt/tags/tag645.xml><?xml version="1.0" encoding="utf-8"?>
<p:tagLst xmlns:p="http://schemas.openxmlformats.org/presentationml/2006/main">
  <p:tag name="KSO_WM_BEAUTIFY_FLAG" val=""/>
</p:tagLst>
</file>

<file path=ppt/tags/tag646.xml><?xml version="1.0" encoding="utf-8"?>
<p:tagLst xmlns:p="http://schemas.openxmlformats.org/presentationml/2006/main">
  <p:tag name="KSO_WM_BEAUTIFY_FLAG" val=""/>
</p:tagLst>
</file>

<file path=ppt/tags/tag647.xml><?xml version="1.0" encoding="utf-8"?>
<p:tagLst xmlns:p="http://schemas.openxmlformats.org/presentationml/2006/main">
  <p:tag name="KSO_WM_BEAUTIFY_FLAG" val=""/>
</p:tagLst>
</file>

<file path=ppt/tags/tag648.xml><?xml version="1.0" encoding="utf-8"?>
<p:tagLst xmlns:p="http://schemas.openxmlformats.org/presentationml/2006/main">
  <p:tag name="KSO_WM_BEAUTIFY_FLAG" val=""/>
</p:tagLst>
</file>

<file path=ppt/tags/tag649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50.xml><?xml version="1.0" encoding="utf-8"?>
<p:tagLst xmlns:p="http://schemas.openxmlformats.org/presentationml/2006/main">
  <p:tag name="KSO_WM_BEAUTIFY_FLAG" val=""/>
</p:tagLst>
</file>

<file path=ppt/tags/tag651.xml><?xml version="1.0" encoding="utf-8"?>
<p:tagLst xmlns:p="http://schemas.openxmlformats.org/presentationml/2006/main">
  <p:tag name="KSO_WM_BEAUTIFY_FLAG" val=""/>
</p:tagLst>
</file>

<file path=ppt/tags/tag652.xml><?xml version="1.0" encoding="utf-8"?>
<p:tagLst xmlns:p="http://schemas.openxmlformats.org/presentationml/2006/main">
  <p:tag name="KSO_WM_BEAUTIFY_FLAG" val=""/>
</p:tagLst>
</file>

<file path=ppt/tags/tag653.xml><?xml version="1.0" encoding="utf-8"?>
<p:tagLst xmlns:p="http://schemas.openxmlformats.org/presentationml/2006/main">
  <p:tag name="KSO_WM_BEAUTIFY_FLAG" val=""/>
</p:tagLst>
</file>

<file path=ppt/tags/tag654.xml><?xml version="1.0" encoding="utf-8"?>
<p:tagLst xmlns:p="http://schemas.openxmlformats.org/presentationml/2006/main">
  <p:tag name="KSO_WM_BEAUTIFY_FLAG" val=""/>
</p:tagLst>
</file>

<file path=ppt/tags/tag655.xml><?xml version="1.0" encoding="utf-8"?>
<p:tagLst xmlns:p="http://schemas.openxmlformats.org/presentationml/2006/main">
  <p:tag name="KSO_WM_BEAUTIFY_FLAG" val=""/>
</p:tagLst>
</file>

<file path=ppt/tags/tag656.xml><?xml version="1.0" encoding="utf-8"?>
<p:tagLst xmlns:p="http://schemas.openxmlformats.org/presentationml/2006/main">
  <p:tag name="KSO_WM_BEAUTIFY_FLAG" val=""/>
</p:tagLst>
</file>

<file path=ppt/tags/tag657.xml><?xml version="1.0" encoding="utf-8"?>
<p:tagLst xmlns:p="http://schemas.openxmlformats.org/presentationml/2006/main">
  <p:tag name="KSO_WM_BEAUTIFY_FLAG" val=""/>
</p:tagLst>
</file>

<file path=ppt/tags/tag658.xml><?xml version="1.0" encoding="utf-8"?>
<p:tagLst xmlns:p="http://schemas.openxmlformats.org/presentationml/2006/main">
  <p:tag name="KSO_WM_BEAUTIFY_FLAG" val=""/>
</p:tagLst>
</file>

<file path=ppt/tags/tag659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60.xml><?xml version="1.0" encoding="utf-8"?>
<p:tagLst xmlns:p="http://schemas.openxmlformats.org/presentationml/2006/main">
  <p:tag name="KSO_WM_BEAUTIFY_FLAG" val=""/>
</p:tagLst>
</file>

<file path=ppt/tags/tag661.xml><?xml version="1.0" encoding="utf-8"?>
<p:tagLst xmlns:p="http://schemas.openxmlformats.org/presentationml/2006/main">
  <p:tag name="KSO_WM_BEAUTIFY_FLAG" val=""/>
</p:tagLst>
</file>

<file path=ppt/tags/tag662.xml><?xml version="1.0" encoding="utf-8"?>
<p:tagLst xmlns:p="http://schemas.openxmlformats.org/presentationml/2006/main">
  <p:tag name="KSO_WM_BEAUTIFY_FLAG" val=""/>
</p:tagLst>
</file>

<file path=ppt/tags/tag663.xml><?xml version="1.0" encoding="utf-8"?>
<p:tagLst xmlns:p="http://schemas.openxmlformats.org/presentationml/2006/main">
  <p:tag name="KSO_WM_BEAUTIFY_FLAG" val=""/>
</p:tagLst>
</file>

<file path=ppt/tags/tag664.xml><?xml version="1.0" encoding="utf-8"?>
<p:tagLst xmlns:p="http://schemas.openxmlformats.org/presentationml/2006/main">
  <p:tag name="KSO_WM_BEAUTIFY_FLAG" val=""/>
</p:tagLst>
</file>

<file path=ppt/tags/tag665.xml><?xml version="1.0" encoding="utf-8"?>
<p:tagLst xmlns:p="http://schemas.openxmlformats.org/presentationml/2006/main">
  <p:tag name="KSO_WM_BEAUTIFY_FLAG" val=""/>
</p:tagLst>
</file>

<file path=ppt/tags/tag666.xml><?xml version="1.0" encoding="utf-8"?>
<p:tagLst xmlns:p="http://schemas.openxmlformats.org/presentationml/2006/main">
  <p:tag name="KSO_WM_BEAUTIFY_FLAG" val=""/>
</p:tagLst>
</file>

<file path=ppt/tags/tag667.xml><?xml version="1.0" encoding="utf-8"?>
<p:tagLst xmlns:p="http://schemas.openxmlformats.org/presentationml/2006/main">
  <p:tag name="KSO_WM_BEAUTIFY_FLAG" val=""/>
</p:tagLst>
</file>

<file path=ppt/tags/tag6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9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70.xml><?xml version="1.0" encoding="utf-8"?>
<p:tagLst xmlns:p="http://schemas.openxmlformats.org/presentationml/2006/main">
  <p:tag name="KSO_WM_BEAUTIFY_FLAG" val=""/>
</p:tagLst>
</file>

<file path=ppt/tags/tag671.xml><?xml version="1.0" encoding="utf-8"?>
<p:tagLst xmlns:p="http://schemas.openxmlformats.org/presentationml/2006/main">
  <p:tag name="KSO_WM_BEAUTIFY_FLAG" val=""/>
</p:tagLst>
</file>

<file path=ppt/tags/tag672.xml><?xml version="1.0" encoding="utf-8"?>
<p:tagLst xmlns:p="http://schemas.openxmlformats.org/presentationml/2006/main">
  <p:tag name="KSO_WM_BEAUTIFY_FLAG" val=""/>
</p:tagLst>
</file>

<file path=ppt/tags/tag673.xml><?xml version="1.0" encoding="utf-8"?>
<p:tagLst xmlns:p="http://schemas.openxmlformats.org/presentationml/2006/main">
  <p:tag name="KSO_WM_BEAUTIFY_FLAG" val=""/>
</p:tagLst>
</file>

<file path=ppt/tags/tag674.xml><?xml version="1.0" encoding="utf-8"?>
<p:tagLst xmlns:p="http://schemas.openxmlformats.org/presentationml/2006/main">
  <p:tag name="KSO_WM_BEAUTIFY_FLAG" val=""/>
</p:tagLst>
</file>

<file path=ppt/tags/tag675.xml><?xml version="1.0" encoding="utf-8"?>
<p:tagLst xmlns:p="http://schemas.openxmlformats.org/presentationml/2006/main">
  <p:tag name="KSO_WM_BEAUTIFY_FLAG" val=""/>
</p:tagLst>
</file>

<file path=ppt/tags/tag676.xml><?xml version="1.0" encoding="utf-8"?>
<p:tagLst xmlns:p="http://schemas.openxmlformats.org/presentationml/2006/main">
  <p:tag name="KSO_WM_BEAUTIFY_FLAG" val=""/>
</p:tagLst>
</file>

<file path=ppt/tags/tag677.xml><?xml version="1.0" encoding="utf-8"?>
<p:tagLst xmlns:p="http://schemas.openxmlformats.org/presentationml/2006/main">
  <p:tag name="KSO_WM_BEAUTIFY_FLAG" val=""/>
</p:tagLst>
</file>

<file path=ppt/tags/tag678.xml><?xml version="1.0" encoding="utf-8"?>
<p:tagLst xmlns:p="http://schemas.openxmlformats.org/presentationml/2006/main">
  <p:tag name="KSO_WM_BEAUTIFY_FLAG" val=""/>
</p:tagLst>
</file>

<file path=ppt/tags/tag679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80.xml><?xml version="1.0" encoding="utf-8"?>
<p:tagLst xmlns:p="http://schemas.openxmlformats.org/presentationml/2006/main">
  <p:tag name="KSO_WM_BEAUTIFY_FLAG" val=""/>
</p:tagLst>
</file>

<file path=ppt/tags/tag681.xml><?xml version="1.0" encoding="utf-8"?>
<p:tagLst xmlns:p="http://schemas.openxmlformats.org/presentationml/2006/main">
  <p:tag name="KSO_WM_BEAUTIFY_FLAG" val=""/>
</p:tagLst>
</file>

<file path=ppt/tags/tag682.xml><?xml version="1.0" encoding="utf-8"?>
<p:tagLst xmlns:p="http://schemas.openxmlformats.org/presentationml/2006/main">
  <p:tag name="KSO_WM_BEAUTIFY_FLAG" val=""/>
</p:tagLst>
</file>

<file path=ppt/tags/tag683.xml><?xml version="1.0" encoding="utf-8"?>
<p:tagLst xmlns:p="http://schemas.openxmlformats.org/presentationml/2006/main">
  <p:tag name="KSO_WM_BEAUTIFY_FLAG" val=""/>
</p:tagLst>
</file>

<file path=ppt/tags/tag684.xml><?xml version="1.0" encoding="utf-8"?>
<p:tagLst xmlns:p="http://schemas.openxmlformats.org/presentationml/2006/main">
  <p:tag name="KSO_WM_BEAUTIFY_FLAG" val=""/>
</p:tagLst>
</file>

<file path=ppt/tags/tag685.xml><?xml version="1.0" encoding="utf-8"?>
<p:tagLst xmlns:p="http://schemas.openxmlformats.org/presentationml/2006/main">
  <p:tag name="KSO_WM_BEAUTIFY_FLAG" val=""/>
</p:tagLst>
</file>

<file path=ppt/tags/tag686.xml><?xml version="1.0" encoding="utf-8"?>
<p:tagLst xmlns:p="http://schemas.openxmlformats.org/presentationml/2006/main">
  <p:tag name="KSO_WM_BEAUTIFY_FLAG" val=""/>
</p:tagLst>
</file>

<file path=ppt/tags/tag687.xml><?xml version="1.0" encoding="utf-8"?>
<p:tagLst xmlns:p="http://schemas.openxmlformats.org/presentationml/2006/main">
  <p:tag name="KSO_WM_BEAUTIFY_FLAG" val=""/>
</p:tagLst>
</file>

<file path=ppt/tags/tag688.xml><?xml version="1.0" encoding="utf-8"?>
<p:tagLst xmlns:p="http://schemas.openxmlformats.org/presentationml/2006/main">
  <p:tag name="KSO_WM_BEAUTIFY_FLAG" val=""/>
</p:tagLst>
</file>

<file path=ppt/tags/tag689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690.xml><?xml version="1.0" encoding="utf-8"?>
<p:tagLst xmlns:p="http://schemas.openxmlformats.org/presentationml/2006/main">
  <p:tag name="KSO_WM_BEAUTIFY_FLAG" val=""/>
</p:tagLst>
</file>

<file path=ppt/tags/tag691.xml><?xml version="1.0" encoding="utf-8"?>
<p:tagLst xmlns:p="http://schemas.openxmlformats.org/presentationml/2006/main">
  <p:tag name="KSO_WM_BEAUTIFY_FLAG" val=""/>
</p:tagLst>
</file>

<file path=ppt/tags/tag692.xml><?xml version="1.0" encoding="utf-8"?>
<p:tagLst xmlns:p="http://schemas.openxmlformats.org/presentationml/2006/main">
  <p:tag name="KSO_WM_BEAUTIFY_FLAG" val=""/>
</p:tagLst>
</file>

<file path=ppt/tags/tag693.xml><?xml version="1.0" encoding="utf-8"?>
<p:tagLst xmlns:p="http://schemas.openxmlformats.org/presentationml/2006/main">
  <p:tag name="KSO_WM_BEAUTIFY_FLAG" val=""/>
</p:tagLst>
</file>

<file path=ppt/tags/tag694.xml><?xml version="1.0" encoding="utf-8"?>
<p:tagLst xmlns:p="http://schemas.openxmlformats.org/presentationml/2006/main">
  <p:tag name="KSO_WM_BEAUTIFY_FLAG" val=""/>
</p:tagLst>
</file>

<file path=ppt/tags/tag695.xml><?xml version="1.0" encoding="utf-8"?>
<p:tagLst xmlns:p="http://schemas.openxmlformats.org/presentationml/2006/main">
  <p:tag name="KSO_WM_UNIT_TABLE_BEAUTIFY" val="smartTable{e65a8640-a493-4e6e-b563-b21f4f9dc8bf}"/>
  <p:tag name="TABLE_ENDDRAG_ORIGIN_RECT" val="216*159"/>
  <p:tag name="TABLE_ENDDRAG_RECT" val="144*210*216*159"/>
</p:tagLst>
</file>

<file path=ppt/tags/tag69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7.xml><?xml version="1.0" encoding="utf-8"?>
<p:tagLst xmlns:p="http://schemas.openxmlformats.org/presentationml/2006/main">
  <p:tag name="COMMONDATA" val="eyJoZGlkIjoiMWJhY2VmMDhlMWQyYWZiNjQzNjIxMTY4MjA1NTExMTkifQ=="/>
  <p:tag name="KSO_WPP_MARK_KEY" val="83a05ace-f2a1-4b12-b591-22026143c339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3253</Words>
  <Application>WPS 演示</Application>
  <PresentationFormat>宽屏</PresentationFormat>
  <Paragraphs>1161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宋体</vt:lpstr>
      <vt:lpstr>Wingdings</vt:lpstr>
      <vt:lpstr>Wingdings</vt:lpstr>
      <vt:lpstr>Consolas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</cp:lastModifiedBy>
  <cp:revision>217</cp:revision>
  <dcterms:created xsi:type="dcterms:W3CDTF">2019-06-19T02:08:00Z</dcterms:created>
  <dcterms:modified xsi:type="dcterms:W3CDTF">2023-02-01T00:31:18Z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42B7DC1B8D214F8FAEFB42A161113AE6</vt:lpwstr>
  </property>
</Properties>
</file>