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5"/>
  </p:sldMasterIdLst>
  <p:notesMasterIdLst>
    <p:notesMasterId r:id="rId17"/>
  </p:notesMasterIdLst>
  <p:handoutMasterIdLst>
    <p:handoutMasterId r:id="rId18"/>
  </p:handoutMasterIdLst>
  <p:sldIdLst>
    <p:sldId id="315" r:id="rId6"/>
    <p:sldId id="376" r:id="rId7"/>
    <p:sldId id="375" r:id="rId8"/>
    <p:sldId id="377" r:id="rId9"/>
    <p:sldId id="378" r:id="rId10"/>
    <p:sldId id="379" r:id="rId11"/>
    <p:sldId id="380" r:id="rId12"/>
    <p:sldId id="381" r:id="rId13"/>
    <p:sldId id="382" r:id="rId14"/>
    <p:sldId id="383" r:id="rId15"/>
    <p:sldId id="364" r:id="rId16"/>
  </p:sldIdLst>
  <p:sldSz cx="9144000" cy="6858000" type="screen4x3"/>
  <p:notesSz cx="6858000" cy="9144000"/>
  <p:embeddedFontLst>
    <p:embeddedFont>
      <p:font typeface="Bored Schoolboy" pitchFamily="2" charset="0"/>
      <p:regular r:id="rId19"/>
    </p:embeddedFont>
    <p:embeddedFont>
      <p:font typeface="Verdana" panose="020B060403050404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FFEBE7"/>
    <a:srgbClr val="FFFFE7"/>
    <a:srgbClr val="FFFFFF"/>
    <a:srgbClr val="FFD9B2"/>
    <a:srgbClr val="FFAA99"/>
    <a:srgbClr val="E67386"/>
    <a:srgbClr val="666666"/>
    <a:srgbClr val="000000"/>
    <a:srgbClr val="6EC6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30" autoAdjust="0"/>
    <p:restoredTop sz="77045" autoAdjust="0"/>
  </p:normalViewPr>
  <p:slideViewPr>
    <p:cSldViewPr snapToGrid="0">
      <p:cViewPr varScale="1">
        <p:scale>
          <a:sx n="100" d="100"/>
          <a:sy n="100" d="100"/>
        </p:scale>
        <p:origin x="-90" y="-240"/>
      </p:cViewPr>
      <p:guideLst>
        <p:guide orient="horz" pos="835"/>
        <p:guide orient="horz" pos="798"/>
        <p:guide orient="horz" pos="117"/>
        <p:guide orient="horz" pos="4196"/>
        <p:guide orient="horz" pos="3874"/>
        <p:guide orient="horz" pos="2083"/>
        <p:guide orient="horz" pos="697"/>
        <p:guide pos="2775"/>
        <p:guide pos="3000"/>
        <p:guide pos="282"/>
        <p:guide pos="2880"/>
        <p:guide pos="5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1" d="100"/>
        <a:sy n="51" d="100"/>
      </p:scale>
      <p:origin x="0" y="0"/>
    </p:cViewPr>
  </p:sorterViewPr>
  <p:notesViewPr>
    <p:cSldViewPr snapToGrid="0">
      <p:cViewPr varScale="1">
        <p:scale>
          <a:sx n="57" d="100"/>
          <a:sy n="57" d="100"/>
        </p:scale>
        <p:origin x="-25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5.fntdata"/><Relationship Id="rId10" Type="http://schemas.openxmlformats.org/officeDocument/2006/relationships/slide" Target="slides/slide5.xml"/><Relationship Id="rId19" Type="http://schemas.openxmlformats.org/officeDocument/2006/relationships/font" Target="fonts/font1.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A2E8FD-2AFE-4B1E-9D19-015693014FEA}" type="datetimeFigureOut">
              <a:rPr lang="en-US" smtClean="0">
                <a:latin typeface="Arial" pitchFamily="34" charset="0"/>
              </a:rPr>
              <a:pPr/>
              <a:t>7/21/2014</a:t>
            </a:fld>
            <a:endParaRPr lang="en-US" dirty="0">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3116787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US" smtClean="0"/>
              <a:pPr/>
              <a:t>7/21/2014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US" smtClean="0"/>
              <a:pPr/>
              <a:t>‹#›</a:t>
            </a:fld>
            <a:endParaRPr lang="en-US" dirty="0"/>
          </a:p>
        </p:txBody>
      </p:sp>
    </p:spTree>
    <p:extLst>
      <p:ext uri="{BB962C8B-B14F-4D97-AF65-F5344CB8AC3E}">
        <p14:creationId xmlns:p14="http://schemas.microsoft.com/office/powerpoint/2010/main" val="2794895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B9C825-F38E-45BB-92C1-043DE61C9183}" type="slidenum">
              <a:rPr lang="en-US" smtClean="0"/>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over page">
    <p:spTree>
      <p:nvGrpSpPr>
        <p:cNvPr id="1" name=""/>
        <p:cNvGrpSpPr/>
        <p:nvPr/>
      </p:nvGrpSpPr>
      <p:grpSpPr>
        <a:xfrm>
          <a:off x="0" y="0"/>
          <a:ext cx="0" cy="0"/>
          <a:chOff x="0" y="0"/>
          <a:chExt cx="0" cy="0"/>
        </a:xfrm>
      </p:grpSpPr>
      <p:pic>
        <p:nvPicPr>
          <p:cNvPr id="73" name="Picture 72" descr="OrangeBeetStrip.png &lt;IGNORE&gt;"/>
          <p:cNvPicPr>
            <a:picLocks noChangeAspect="1"/>
          </p:cNvPicPr>
          <p:nvPr userDrawn="1"/>
        </p:nvPicPr>
        <p:blipFill>
          <a:blip r:embed="rId2" cstate="print"/>
          <a:stretch>
            <a:fillRect/>
          </a:stretch>
        </p:blipFill>
        <p:spPr>
          <a:xfrm>
            <a:off x="0" y="4069022"/>
            <a:ext cx="9144000" cy="1512527"/>
          </a:xfrm>
          <a:prstGeom prst="rect">
            <a:avLst/>
          </a:prstGeom>
        </p:spPr>
      </p:pic>
      <p:pic>
        <p:nvPicPr>
          <p:cNvPr id="46" name="Image 22" descr="cover-Honey.jpg &lt;IGNORE&gt;"/>
          <p:cNvPicPr>
            <a:picLocks noChangeAspect="1"/>
          </p:cNvPicPr>
          <p:nvPr userDrawn="1"/>
        </p:nvPicPr>
        <p:blipFill>
          <a:blip r:embed="rId3" cstate="print"/>
          <a:stretch>
            <a:fillRect/>
          </a:stretch>
        </p:blipFill>
        <p:spPr>
          <a:xfrm>
            <a:off x="1" y="0"/>
            <a:ext cx="9143998" cy="4071937"/>
          </a:xfrm>
          <a:prstGeom prst="rect">
            <a:avLst/>
          </a:prstGeom>
        </p:spPr>
      </p:pic>
      <p:pic>
        <p:nvPicPr>
          <p:cNvPr id="48" name="Picture 8" descr="cover_bg_honey_part1.jpg"/>
          <p:cNvPicPr>
            <a:picLocks noChangeAspect="1"/>
          </p:cNvPicPr>
          <p:nvPr userDrawn="1"/>
        </p:nvPicPr>
        <p:blipFill>
          <a:blip r:embed="rId4" cstate="print"/>
          <a:stretch>
            <a:fillRect/>
          </a:stretch>
        </p:blipFill>
        <p:spPr>
          <a:xfrm>
            <a:off x="44" y="3906044"/>
            <a:ext cx="9143910" cy="178592"/>
          </a:xfrm>
          <a:prstGeom prst="rect">
            <a:avLst/>
          </a:prstGeom>
        </p:spPr>
      </p:pic>
      <p:grpSp>
        <p:nvGrpSpPr>
          <p:cNvPr id="11" name="Group 10"/>
          <p:cNvGrpSpPr/>
          <p:nvPr userDrawn="1"/>
        </p:nvGrpSpPr>
        <p:grpSpPr bwMode="gray">
          <a:xfrm>
            <a:off x="6901056" y="5829386"/>
            <a:ext cx="1894407" cy="855073"/>
            <a:chOff x="1028700" y="1828800"/>
            <a:chExt cx="7083426" cy="3197226"/>
          </a:xfrm>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3"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8"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normAutofit/>
            </a:bodyPr>
            <a:lstStyle/>
            <a:p>
              <a:endParaRPr lang="en-US" dirty="0">
                <a:latin typeface="Arial" pitchFamily="34" charset="0"/>
              </a:endParaRPr>
            </a:p>
          </p:txBody>
        </p:sp>
        <p:sp>
          <p:nvSpPr>
            <p:cNvPr id="19"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3"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4"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2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3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sp>
          <p:nvSpPr>
            <p:cNvPr id="4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normAutofit fontScale="25000" lnSpcReduction="20000"/>
            </a:bodyPr>
            <a:lstStyle/>
            <a:p>
              <a:endParaRPr lang="en-US" dirty="0">
                <a:latin typeface="Arial" pitchFamily="34" charset="0"/>
              </a:endParaRPr>
            </a:p>
          </p:txBody>
        </p:sp>
      </p:grpSp>
      <p:sp>
        <p:nvSpPr>
          <p:cNvPr id="2" name="Title 1"/>
          <p:cNvSpPr>
            <a:spLocks noGrp="1"/>
          </p:cNvSpPr>
          <p:nvPr userDrawn="1">
            <p:ph type="ctrTitle" hasCustomPrompt="1"/>
          </p:nvPr>
        </p:nvSpPr>
        <p:spPr bwMode="white">
          <a:xfrm>
            <a:off x="449262" y="4204514"/>
            <a:ext cx="8250237" cy="1244816"/>
          </a:xfrm>
        </p:spPr>
        <p:txBody>
          <a:bodyPr wrap="square" lIns="0" tIns="0" rIns="0" bIns="0" anchor="t" anchorCtr="0">
            <a:normAutofit/>
          </a:bodyPr>
          <a:lstStyle>
            <a:lvl1pPr algn="l">
              <a:defRPr sz="3600" b="0" baseline="0">
                <a:solidFill>
                  <a:srgbClr val="FFFFFF"/>
                </a:solidFill>
              </a:defRPr>
            </a:lvl1pPr>
          </a:lstStyle>
          <a:p>
            <a:r>
              <a:rPr lang="en-US" noProof="0" smtClean="0"/>
              <a:t>Click to edit Master </a:t>
            </a:r>
            <a:br>
              <a:rPr lang="en-US" noProof="0" smtClean="0"/>
            </a:br>
            <a:r>
              <a:rPr lang="en-US" noProof="0" smtClean="0"/>
              <a:t>title style</a:t>
            </a:r>
            <a:endParaRPr lang="en-US" noProof="0" dirty="0"/>
          </a:p>
        </p:txBody>
      </p:sp>
      <p:sp>
        <p:nvSpPr>
          <p:cNvPr id="3" name="Subtitle 2"/>
          <p:cNvSpPr>
            <a:spLocks noGrp="1"/>
          </p:cNvSpPr>
          <p:nvPr>
            <p:ph type="subTitle" idx="1"/>
          </p:nvPr>
        </p:nvSpPr>
        <p:spPr>
          <a:xfrm>
            <a:off x="447675" y="5721349"/>
            <a:ext cx="5881407" cy="679451"/>
          </a:xfrm>
          <a:prstGeom prst="rect">
            <a:avLst/>
          </a:prstGeom>
        </p:spPr>
        <p:txBody>
          <a:bodyPr lIns="0" tIns="0" rIns="0" bIns="0" anchor="t" anchorCtr="0">
            <a:normAutofit/>
          </a:bodyPr>
          <a:lstStyle>
            <a:lvl1pPr marL="0" indent="0" algn="l">
              <a:spcBef>
                <a:spcPts val="0"/>
              </a:spcBef>
              <a:buNone/>
              <a:defRPr lang="en-GB" sz="1400" kern="1200" noProof="0" dirty="0">
                <a:solidFill>
                  <a:srgbClr val="666666"/>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smtClean="0"/>
          </a:p>
        </p:txBody>
      </p:sp>
      <p:sp>
        <p:nvSpPr>
          <p:cNvPr id="20" name="TextBox 19"/>
          <p:cNvSpPr txBox="1"/>
          <p:nvPr userDrawn="1"/>
        </p:nvSpPr>
        <p:spPr bwMode="auto">
          <a:xfrm>
            <a:off x="449263" y="6515640"/>
            <a:ext cx="2538486" cy="214769"/>
          </a:xfrm>
          <a:prstGeom prst="rect">
            <a:avLst/>
          </a:prstGeom>
          <a:noFill/>
          <a:ln w="3175" algn="ctr">
            <a:noFill/>
            <a:miter lim="800000"/>
            <a:headEnd/>
            <a:tailEnd/>
          </a:ln>
          <a:effectLst/>
        </p:spPr>
        <p:txBody>
          <a:bodyPr vert="horz" wrap="square" lIns="0" tIns="0" rIns="0" bIns="0" rtlCol="0" anchor="t"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noProof="0" dirty="0" smtClean="0">
                <a:solidFill>
                  <a:srgbClr val="666666"/>
                </a:solidFill>
                <a:latin typeface="Arial" pitchFamily="34" charset="0"/>
                <a:ea typeface="+mn-ea"/>
                <a:cs typeface="Arial" pitchFamily="34" charset="0"/>
              </a:rPr>
              <a:t>© CGI Group Inc. CONFIDENTIAL</a:t>
            </a: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762500" y="1325563"/>
            <a:ext cx="3924300" cy="4835525"/>
          </a:xfrm>
          <a:prstGeom prst="rect">
            <a:avLst/>
          </a:prstGeom>
        </p:spPr>
        <p:txBody>
          <a:bodyPr lIns="0" tIns="0" rIns="0" bIns="0">
            <a:normAutofit/>
          </a:bodyPr>
          <a:lstStyle>
            <a:lvl1pPr>
              <a:spcBef>
                <a:spcPts val="500"/>
              </a:spcBef>
              <a:buNone/>
              <a:defRPr lang="en-GB" sz="20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pic>
        <p:nvPicPr>
          <p:cNvPr id="19" name="Image 18"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2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6" y="1325563"/>
            <a:ext cx="2580730"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1" name="Picture Placeholder 20"/>
          <p:cNvSpPr>
            <a:spLocks noGrp="1"/>
          </p:cNvSpPr>
          <p:nvPr>
            <p:ph type="pic" sz="quarter" idx="15"/>
          </p:nvPr>
        </p:nvSpPr>
        <p:spPr>
          <a:xfrm>
            <a:off x="3230319"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2" name="Picture Placeholder 20"/>
          <p:cNvSpPr>
            <a:spLocks noGrp="1"/>
          </p:cNvSpPr>
          <p:nvPr>
            <p:ph type="pic" sz="quarter" idx="16"/>
          </p:nvPr>
        </p:nvSpPr>
        <p:spPr>
          <a:xfrm>
            <a:off x="6059516" y="1325563"/>
            <a:ext cx="2627284" cy="3141334"/>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4"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Content Placeholder 20"/>
          <p:cNvSpPr>
            <a:spLocks noGrp="1"/>
          </p:cNvSpPr>
          <p:nvPr>
            <p:ph sz="quarter" idx="17" hasCustomPrompt="1"/>
          </p:nvPr>
        </p:nvSpPr>
        <p:spPr>
          <a:xfrm>
            <a:off x="447675" y="4614043"/>
            <a:ext cx="2582128"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22" hasCustomPrompt="1"/>
          </p:nvPr>
        </p:nvSpPr>
        <p:spPr>
          <a:xfrm>
            <a:off x="3233168" y="4614042"/>
            <a:ext cx="2621722"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Content Placeholder 20"/>
          <p:cNvSpPr>
            <a:spLocks noGrp="1"/>
          </p:cNvSpPr>
          <p:nvPr>
            <p:ph sz="quarter" idx="23" hasCustomPrompt="1"/>
          </p:nvPr>
        </p:nvSpPr>
        <p:spPr>
          <a:xfrm>
            <a:off x="6066430" y="4614042"/>
            <a:ext cx="2633070" cy="1549618"/>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25" name="Group 24"/>
          <p:cNvGrpSpPr/>
          <p:nvPr userDrawn="1"/>
        </p:nvGrpSpPr>
        <p:grpSpPr bwMode="gray">
          <a:xfrm>
            <a:off x="7975371" y="6325019"/>
            <a:ext cx="715649" cy="333534"/>
            <a:chOff x="7527713" y="5505450"/>
            <a:chExt cx="1163308" cy="542169"/>
          </a:xfrm>
        </p:grpSpPr>
        <p:sp>
          <p:nvSpPr>
            <p:cNvPr id="2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3"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21" name="Picture Placeholder 20"/>
          <p:cNvSpPr>
            <a:spLocks noGrp="1"/>
          </p:cNvSpPr>
          <p:nvPr>
            <p:ph type="pic" sz="quarter" idx="14"/>
          </p:nvPr>
        </p:nvSpPr>
        <p:spPr>
          <a:xfrm>
            <a:off x="447675" y="1325563"/>
            <a:ext cx="8251825" cy="3460759"/>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hasCustomPrompt="1"/>
          </p:nvPr>
        </p:nvSpPr>
        <p:spPr>
          <a:xfrm>
            <a:off x="447674" y="5016525"/>
            <a:ext cx="8251825" cy="11366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16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16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4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2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text styles</a:t>
            </a:r>
          </a:p>
          <a:p>
            <a:pPr lvl="1"/>
            <a:r>
              <a:rPr lang="en-US" smtClean="0"/>
              <a:t>Second level</a:t>
            </a:r>
          </a:p>
          <a:p>
            <a:pPr lvl="2"/>
            <a:r>
              <a:rPr lang="en-US" smtClean="0"/>
              <a:t>Third level</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pic>
        <p:nvPicPr>
          <p:cNvPr id="13" name="Image 12"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4" name="Content Placeholder 20"/>
          <p:cNvSpPr>
            <a:spLocks noGrp="1"/>
          </p:cNvSpPr>
          <p:nvPr>
            <p:ph sz="quarter" idx="17"/>
          </p:nvPr>
        </p:nvSpPr>
        <p:spPr>
          <a:xfrm>
            <a:off x="449263" y="1266825"/>
            <a:ext cx="626110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Picture Placeholder 11"/>
          <p:cNvSpPr>
            <a:spLocks noGrp="1"/>
          </p:cNvSpPr>
          <p:nvPr>
            <p:ph type="pic" sz="quarter" idx="23" hasCustomPrompt="1"/>
          </p:nvPr>
        </p:nvSpPr>
        <p:spPr>
          <a:xfrm>
            <a:off x="6854825" y="1325563"/>
            <a:ext cx="1844675" cy="4827587"/>
          </a:xfrm>
          <a:prstGeom prst="rect">
            <a:avLst/>
          </a:prstGeom>
        </p:spPr>
        <p:txBody>
          <a:bodyPr lIns="0" tIns="0" rIns="0" bIns="0"/>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dirty="0" smtClean="0"/>
              <a:t>Text</a:t>
            </a:r>
            <a:endParaRPr lang="en-US" dirty="0"/>
          </a:p>
        </p:txBody>
      </p:sp>
      <p:grpSp>
        <p:nvGrpSpPr>
          <p:cNvPr id="16" name="Group 15"/>
          <p:cNvGrpSpPr/>
          <p:nvPr userDrawn="1"/>
        </p:nvGrpSpPr>
        <p:grpSpPr bwMode="gray">
          <a:xfrm>
            <a:off x="7975371" y="6325019"/>
            <a:ext cx="715649" cy="333534"/>
            <a:chOff x="7527713" y="5505450"/>
            <a:chExt cx="1163308" cy="542169"/>
          </a:xfrm>
        </p:grpSpPr>
        <p:sp>
          <p:nvSpPr>
            <p:cNvPr id="1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pic>
        <p:nvPicPr>
          <p:cNvPr id="17" name="Image 16"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1"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Content Placeholder 20"/>
          <p:cNvSpPr>
            <a:spLocks noGrp="1"/>
          </p:cNvSpPr>
          <p:nvPr>
            <p:ph sz="quarter" idx="17"/>
          </p:nvPr>
        </p:nvSpPr>
        <p:spPr>
          <a:xfrm>
            <a:off x="449264"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20"/>
          <p:cNvSpPr>
            <a:spLocks noGrp="1"/>
          </p:cNvSpPr>
          <p:nvPr>
            <p:ph sz="quarter" idx="23"/>
          </p:nvPr>
        </p:nvSpPr>
        <p:spPr>
          <a:xfrm>
            <a:off x="4741416" y="2322786"/>
            <a:ext cx="3956050" cy="3830363"/>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0"/>
          <p:cNvSpPr>
            <a:spLocks noGrp="1"/>
          </p:cNvSpPr>
          <p:nvPr>
            <p:ph sz="quarter" idx="24"/>
          </p:nvPr>
        </p:nvSpPr>
        <p:spPr>
          <a:xfrm>
            <a:off x="447674" y="1266825"/>
            <a:ext cx="8251825" cy="838200"/>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p:txBody>
      </p:sp>
      <p:grpSp>
        <p:nvGrpSpPr>
          <p:cNvPr id="19" name="Group 18"/>
          <p:cNvGrpSpPr/>
          <p:nvPr userDrawn="1"/>
        </p:nvGrpSpPr>
        <p:grpSpPr bwMode="gray">
          <a:xfrm>
            <a:off x="7975371" y="6325019"/>
            <a:ext cx="715649" cy="333534"/>
            <a:chOff x="7527713" y="5505450"/>
            <a:chExt cx="1163308" cy="542169"/>
          </a:xfrm>
        </p:grpSpPr>
        <p:sp>
          <p:nvSpPr>
            <p:cNvPr id="20"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9" name="Content Placeholder 2"/>
          <p:cNvSpPr>
            <a:spLocks noGrp="1"/>
          </p:cNvSpPr>
          <p:nvPr>
            <p:ph idx="1" hasCustomPrompt="1"/>
          </p:nvPr>
        </p:nvSpPr>
        <p:spPr>
          <a:xfrm>
            <a:off x="447675" y="1266825"/>
            <a:ext cx="8239125" cy="330332"/>
          </a:xfrm>
          <a:prstGeom prst="rect">
            <a:avLst/>
          </a:prstGeom>
        </p:spPr>
        <p:txBody>
          <a:bodyPr lIns="0" tIns="0" rIns="0" bIns="0">
            <a:norm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smtClean="0"/>
              <a:t>Click to enter text</a:t>
            </a:r>
            <a:endParaRPr lang="en-US" noProof="0" dirty="0" smtClean="0"/>
          </a:p>
        </p:txBody>
      </p:sp>
      <p:sp>
        <p:nvSpPr>
          <p:cNvPr id="21" name="Picture Placeholder 20"/>
          <p:cNvSpPr>
            <a:spLocks noGrp="1"/>
          </p:cNvSpPr>
          <p:nvPr>
            <p:ph type="pic" sz="quarter" idx="14"/>
          </p:nvPr>
        </p:nvSpPr>
        <p:spPr>
          <a:xfrm>
            <a:off x="447675" y="1744717"/>
            <a:ext cx="8251825" cy="4408433"/>
          </a:xfrm>
          <a:prstGeom prst="rect">
            <a:avLst/>
          </a:prstGeom>
        </p:spPr>
        <p:txBody>
          <a:bodyPr lIns="0" tIns="0" rIns="0" bIns="0">
            <a:normAutofit/>
          </a:bodyPr>
          <a:lstStyle>
            <a:lvl1pPr>
              <a:buNone/>
              <a:defRPr lang="en-GB" sz="1800" kern="1200" baseline="0" noProof="0" dirty="0" smtClean="0">
                <a:solidFill>
                  <a:schemeClr val="tx1"/>
                </a:solidFill>
                <a:latin typeface="Arial" pitchFamily="34" charset="0"/>
                <a:ea typeface="+mn-ea"/>
                <a:cs typeface="+mn-cs"/>
              </a:defRPr>
            </a:lvl1pPr>
          </a:lstStyle>
          <a:p>
            <a:r>
              <a:rPr lang="en-US" dirty="0" smtClean="0"/>
              <a:t>Click icon to add picture</a:t>
            </a:r>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4" name="Group 13"/>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pic>
        <p:nvPicPr>
          <p:cNvPr id="49" name="Picture 8" descr="bg_connectors.png"/>
          <p:cNvPicPr>
            <a:picLocks noChangeAspect="1"/>
          </p:cNvPicPr>
          <p:nvPr userDrawn="1"/>
        </p:nvPicPr>
        <p:blipFill>
          <a:blip r:embed="rId2" cstate="print"/>
          <a:stretch>
            <a:fillRect/>
          </a:stretch>
        </p:blipFill>
        <p:spPr>
          <a:xfrm>
            <a:off x="0" y="0"/>
            <a:ext cx="9144000" cy="6858000"/>
          </a:xfrm>
          <a:prstGeom prst="rect">
            <a:avLst/>
          </a:prstGeom>
        </p:spPr>
      </p:pic>
      <p:grpSp>
        <p:nvGrpSpPr>
          <p:cNvPr id="6" name="Group 5"/>
          <p:cNvGrpSpPr/>
          <p:nvPr userDrawn="1"/>
        </p:nvGrpSpPr>
        <p:grpSpPr bwMode="gray">
          <a:xfrm>
            <a:off x="6901056" y="5829386"/>
            <a:ext cx="1894407" cy="855073"/>
            <a:chOff x="1028700" y="1828800"/>
            <a:chExt cx="7083426" cy="3197226"/>
          </a:xfrm>
        </p:grpSpPr>
        <p:sp>
          <p:nvSpPr>
            <p:cNvPr id="7"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5" y="1266825"/>
            <a:ext cx="6262688" cy="1730375"/>
          </a:xfrm>
        </p:spPr>
        <p:txBody>
          <a:bodyPr wrap="square" lIns="0" tIns="0" rIns="0" bIns="0">
            <a:normAutofit/>
          </a:bodyPr>
          <a:lstStyle>
            <a:lvl1pPr algn="l">
              <a:defRPr sz="3000" baseline="0">
                <a:solidFill>
                  <a:schemeClr val="tx2"/>
                </a:solidFill>
              </a:defRPr>
            </a:lvl1pPr>
          </a:lstStyle>
          <a:p>
            <a:r>
              <a:rPr lang="en-US" noProof="0" smtClean="0"/>
              <a:t>Click to edit Master title style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pic>
        <p:nvPicPr>
          <p:cNvPr id="48" name="Picture 8" descr="bg_connectors.png"/>
          <p:cNvPicPr>
            <a:picLocks noChangeAspect="1"/>
          </p:cNvPicPr>
          <p:nvPr userDrawn="1"/>
        </p:nvPicPr>
        <p:blipFill>
          <a:blip r:embed="rId2"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9"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hasCustomPrompt="1"/>
          </p:nvPr>
        </p:nvSpPr>
        <p:spPr>
          <a:xfrm>
            <a:off x="458087" y="1228993"/>
            <a:ext cx="6252276" cy="461665"/>
          </a:xfrm>
        </p:spPr>
        <p:txBody>
          <a:bodyPr wrap="square" lIns="0" tIns="0" rIns="0" bIns="0">
            <a:normAutofit/>
          </a:bodyPr>
          <a:lstStyle>
            <a:lvl1pPr algn="l">
              <a:defRPr sz="3000" baseline="0">
                <a:solidFill>
                  <a:schemeClr val="tx2"/>
                </a:solidFill>
              </a:defRPr>
            </a:lvl1pPr>
          </a:lstStyle>
          <a:p>
            <a:r>
              <a:rPr lang="en-US" noProof="0" smtClean="0"/>
              <a:t>Thank you</a:t>
            </a:r>
            <a:endParaRPr lang="en-US" noProof="0" dirty="0"/>
          </a:p>
        </p:txBody>
      </p:sp>
      <p:sp>
        <p:nvSpPr>
          <p:cNvPr id="5" name="Subtitle 2"/>
          <p:cNvSpPr>
            <a:spLocks noGrp="1"/>
          </p:cNvSpPr>
          <p:nvPr>
            <p:ph type="subTitle" idx="1"/>
          </p:nvPr>
        </p:nvSpPr>
        <p:spPr>
          <a:xfrm>
            <a:off x="447675" y="2063327"/>
            <a:ext cx="6262688" cy="702365"/>
          </a:xfrm>
          <a:prstGeom prst="rect">
            <a:avLst/>
          </a:prstGeom>
        </p:spPr>
        <p:txBody>
          <a:bodyPr lIns="0" tIns="0" rIns="0" bIns="0" anchor="t" anchorCtr="0">
            <a:norm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9" name="Image 8"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6"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1" name="Group 10"/>
          <p:cNvGrpSpPr/>
          <p:nvPr userDrawn="1"/>
        </p:nvGrpSpPr>
        <p:grpSpPr bwMode="gray">
          <a:xfrm>
            <a:off x="7975371" y="6325019"/>
            <a:ext cx="715649" cy="333534"/>
            <a:chOff x="7527713" y="5505450"/>
            <a:chExt cx="1163308" cy="542169"/>
          </a:xfrm>
        </p:grpSpPr>
        <p:sp>
          <p:nvSpPr>
            <p:cNvPr id="12"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3"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23"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21" name="Content Placeholder 20"/>
          <p:cNvSpPr>
            <a:spLocks noGrp="1"/>
          </p:cNvSpPr>
          <p:nvPr>
            <p:ph sz="quarter" idx="17"/>
          </p:nvPr>
        </p:nvSpPr>
        <p:spPr>
          <a:xfrm>
            <a:off x="449263" y="1263408"/>
            <a:ext cx="8250237" cy="4889742"/>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7"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38" name="Group 37"/>
          <p:cNvGrpSpPr/>
          <p:nvPr userDrawn="1"/>
        </p:nvGrpSpPr>
        <p:grpSpPr bwMode="gray">
          <a:xfrm>
            <a:off x="7975371" y="6325019"/>
            <a:ext cx="715649" cy="333534"/>
            <a:chOff x="7527713" y="5505450"/>
            <a:chExt cx="1163308" cy="542169"/>
          </a:xfrm>
        </p:grpSpPr>
        <p:sp>
          <p:nvSpPr>
            <p:cNvPr id="7"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8"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pic>
        <p:nvPicPr>
          <p:cNvPr id="15" name="Image 14"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4"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0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0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0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0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1" name="Image 10"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8"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0"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grpSp>
        <p:nvGrpSpPr>
          <p:cNvPr id="13" name="Group 12"/>
          <p:cNvGrpSpPr/>
          <p:nvPr userDrawn="1"/>
        </p:nvGrpSpPr>
        <p:grpSpPr bwMode="gray">
          <a:xfrm>
            <a:off x="7975371" y="6325019"/>
            <a:ext cx="715649" cy="333534"/>
            <a:chOff x="7527713" y="5505450"/>
            <a:chExt cx="1163308" cy="542169"/>
          </a:xfrm>
        </p:grpSpPr>
        <p:sp>
          <p:nvSpPr>
            <p:cNvPr id="14"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pic>
        <p:nvPicPr>
          <p:cNvPr id="12" name="Image 11"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1"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9"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4" name="Content Placeholder 20"/>
          <p:cNvSpPr>
            <a:spLocks noGrp="1"/>
          </p:cNvSpPr>
          <p:nvPr>
            <p:ph sz="quarter" idx="17"/>
          </p:nvPr>
        </p:nvSpPr>
        <p:spPr>
          <a:xfrm>
            <a:off x="449263" y="1289829"/>
            <a:ext cx="8250237"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5" name="Group 14"/>
          <p:cNvGrpSpPr/>
          <p:nvPr userDrawn="1"/>
        </p:nvGrpSpPr>
        <p:grpSpPr bwMode="gray">
          <a:xfrm>
            <a:off x="7975371" y="6325019"/>
            <a:ext cx="715649" cy="333534"/>
            <a:chOff x="7527713" y="5505450"/>
            <a:chExt cx="1163308" cy="542169"/>
          </a:xfrm>
        </p:grpSpPr>
        <p:sp>
          <p:nvSpPr>
            <p:cNvPr id="16"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pic>
        <p:nvPicPr>
          <p:cNvPr id="13" name="Image 12"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2"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5" name="Content Placeholder 20"/>
          <p:cNvSpPr>
            <a:spLocks noGrp="1"/>
          </p:cNvSpPr>
          <p:nvPr>
            <p:ph sz="quarter" idx="17"/>
          </p:nvPr>
        </p:nvSpPr>
        <p:spPr>
          <a:xfrm>
            <a:off x="449264" y="1289829"/>
            <a:ext cx="3956049"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20"/>
          <p:cNvSpPr>
            <a:spLocks noGrp="1"/>
          </p:cNvSpPr>
          <p:nvPr>
            <p:ph sz="quarter" idx="18"/>
          </p:nvPr>
        </p:nvSpPr>
        <p:spPr>
          <a:xfrm>
            <a:off x="4754116" y="1289829"/>
            <a:ext cx="3945384" cy="4871259"/>
          </a:xfrm>
          <a:prstGeom prst="rect">
            <a:avLst/>
          </a:prstGeom>
        </p:spPr>
        <p:txBody>
          <a:bodyPr lIns="0" tIns="0" rIns="0" bIns="0">
            <a:normAutofit/>
          </a:bodyPr>
          <a:lstStyle>
            <a:lvl1pPr marL="0" indent="0">
              <a:spcBef>
                <a:spcPts val="600"/>
              </a:spcBef>
              <a:buClr>
                <a:schemeClr val="accent1"/>
              </a:buClr>
              <a:buSzPct val="110000"/>
              <a:buFont typeface="Arial" pitchFamily="34" charset="0"/>
              <a:buNone/>
              <a:defRPr sz="1200">
                <a:solidFill>
                  <a:schemeClr val="tx1"/>
                </a:solidFill>
                <a:latin typeface="Arial" pitchFamily="34" charset="0"/>
              </a:defRPr>
            </a:lvl1pPr>
            <a:lvl2pPr marL="263525" indent="-263525">
              <a:spcBef>
                <a:spcPts val="600"/>
              </a:spcBef>
              <a:buClr>
                <a:schemeClr val="accent1"/>
              </a:buClr>
              <a:buSzPct val="110000"/>
              <a:buFont typeface="Arial" pitchFamily="34" charset="0"/>
              <a:buChar char="•"/>
              <a:defRPr sz="1200" baseline="0">
                <a:solidFill>
                  <a:schemeClr val="tx1"/>
                </a:solidFill>
                <a:latin typeface="Arial" pitchFamily="34" charset="0"/>
              </a:defRPr>
            </a:lvl2pPr>
            <a:lvl3pPr marL="536575" indent="-273050">
              <a:spcBef>
                <a:spcPts val="600"/>
              </a:spcBef>
              <a:buClr>
                <a:schemeClr val="accent1"/>
              </a:buClr>
              <a:buSzPct val="110000"/>
              <a:buFont typeface="Arial" pitchFamily="34" charset="0"/>
              <a:buChar char="•"/>
              <a:defRPr sz="1200">
                <a:solidFill>
                  <a:schemeClr val="tx1"/>
                </a:solidFill>
                <a:latin typeface="Arial" pitchFamily="34" charset="0"/>
              </a:defRPr>
            </a:lvl3pPr>
            <a:lvl4pPr marL="811213" indent="-274638">
              <a:spcBef>
                <a:spcPts val="600"/>
              </a:spcBef>
              <a:buClr>
                <a:schemeClr val="accent1"/>
              </a:buClr>
              <a:buSzPct val="110000"/>
              <a:buFont typeface="Arial" pitchFamily="34" charset="0"/>
              <a:buChar char="•"/>
              <a:defRPr sz="1100">
                <a:solidFill>
                  <a:schemeClr val="tx1"/>
                </a:solidFill>
                <a:latin typeface="Arial" pitchFamily="34" charset="0"/>
              </a:defRPr>
            </a:lvl4pPr>
            <a:lvl5pPr marL="1074738" indent="-263525">
              <a:spcBef>
                <a:spcPts val="600"/>
              </a:spcBef>
              <a:buClr>
                <a:schemeClr val="accent1"/>
              </a:buClr>
              <a:buSzPct val="110000"/>
              <a:buFont typeface="Arial" pitchFamily="34" charset="0"/>
              <a:buChar char="•"/>
              <a:defRPr sz="105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pic>
        <p:nvPicPr>
          <p:cNvPr id="14" name="Image 13" descr="footer-Beet.jpg"/>
          <p:cNvPicPr>
            <a:picLocks noChangeAspect="1"/>
          </p:cNvPicPr>
          <p:nvPr userDrawn="1"/>
        </p:nvPicPr>
        <p:blipFill>
          <a:blip r:embed="rId2" cstate="print"/>
          <a:stretch>
            <a:fillRect/>
          </a:stretch>
        </p:blipFill>
        <p:spPr>
          <a:xfrm>
            <a:off x="0" y="5529263"/>
            <a:ext cx="9144000" cy="1328737"/>
          </a:xfrm>
          <a:prstGeom prst="rect">
            <a:avLst/>
          </a:prstGeom>
        </p:spPr>
      </p:pic>
      <p:sp>
        <p:nvSpPr>
          <p:cNvPr id="15" name="Slide Number Placeholder 5"/>
          <p:cNvSpPr>
            <a:spLocks noGrp="1"/>
          </p:cNvSpPr>
          <p:nvPr>
            <p:ph type="sldNum" sz="quarter" idx="12"/>
          </p:nvPr>
        </p:nvSpPr>
        <p:spPr>
          <a:xfrm>
            <a:off x="4182771" y="6516090"/>
            <a:ext cx="778457" cy="241200"/>
          </a:xfrm>
          <a:prstGeom prst="rect">
            <a:avLst/>
          </a:prstGeom>
        </p:spPr>
        <p:txBody>
          <a:bodyPr wrap="none" lIns="0" tIns="0" rIns="0" bIns="0" anchor="t" anchorCtr="0">
            <a:noAutofit/>
          </a:bodyPr>
          <a:lstStyle>
            <a:lvl1pPr algn="ctr">
              <a:defRPr lang="en-GB" sz="1100" kern="1200" noProof="0" dirty="0" smtClean="0">
                <a:solidFill>
                  <a:srgbClr val="666666"/>
                </a:solidFill>
                <a:latin typeface="Arial" pitchFamily="34" charset="0"/>
                <a:ea typeface="+mn-ea"/>
                <a:cs typeface="Arial" pitchFamily="34" charset="0"/>
              </a:defRPr>
            </a:lvl1pPr>
          </a:lstStyle>
          <a:p>
            <a:fld id="{525A3C56-E491-49B2-93F3-63532DF516BC}" type="slidenum">
              <a:rPr lang="en-US" smtClean="0"/>
              <a:pPr/>
              <a:t>‹#›</a:t>
            </a:fld>
            <a:endParaRPr lang="en-US" dirty="0"/>
          </a:p>
        </p:txBody>
      </p:sp>
      <p:sp>
        <p:nvSpPr>
          <p:cNvPr id="10" name="Title Placeholder 1"/>
          <p:cNvSpPr>
            <a:spLocks noGrp="1"/>
          </p:cNvSpPr>
          <p:nvPr>
            <p:ph type="title"/>
          </p:nvPr>
        </p:nvSpPr>
        <p:spPr>
          <a:xfrm>
            <a:off x="447675" y="185739"/>
            <a:ext cx="8239125" cy="920750"/>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
        <p:nvSpPr>
          <p:cNvPr id="11" name="Content Placeholder 20"/>
          <p:cNvSpPr>
            <a:spLocks noGrp="1"/>
          </p:cNvSpPr>
          <p:nvPr>
            <p:ph sz="quarter" idx="17"/>
          </p:nvPr>
        </p:nvSpPr>
        <p:spPr>
          <a:xfrm>
            <a:off x="449264"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20"/>
          <p:cNvSpPr>
            <a:spLocks noGrp="1"/>
          </p:cNvSpPr>
          <p:nvPr>
            <p:ph sz="quarter" idx="23"/>
          </p:nvPr>
        </p:nvSpPr>
        <p:spPr>
          <a:xfrm>
            <a:off x="4741416" y="1266825"/>
            <a:ext cx="3956050" cy="4886325"/>
          </a:xfrm>
          <a:prstGeom prst="rect">
            <a:avLst/>
          </a:prstGeom>
        </p:spPr>
        <p:txBody>
          <a:bodyPr lIns="0" tIns="0" rIns="0" bIns="0">
            <a:normAutofit/>
          </a:bodyPr>
          <a:lstStyle>
            <a:lvl1pPr marL="0" indent="0">
              <a:spcBef>
                <a:spcPts val="500"/>
              </a:spcBef>
              <a:buClr>
                <a:schemeClr val="accent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accent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accent1"/>
              </a:buClr>
              <a:buSzPct val="110000"/>
              <a:buFont typeface="Arial" pitchFamily="34" charset="0"/>
              <a:buChar char="•"/>
              <a:defRPr sz="1800">
                <a:solidFill>
                  <a:schemeClr val="tx1"/>
                </a:solidFill>
                <a:latin typeface="Arial" pitchFamily="34" charset="0"/>
              </a:defRPr>
            </a:lvl3pPr>
            <a:lvl4pPr marL="811213" indent="-274638">
              <a:spcBef>
                <a:spcPts val="500"/>
              </a:spcBef>
              <a:buClr>
                <a:schemeClr val="accent1"/>
              </a:buClr>
              <a:buSzPct val="110000"/>
              <a:buFont typeface="Arial" pitchFamily="34" charset="0"/>
              <a:buChar char="•"/>
              <a:defRPr sz="1600">
                <a:solidFill>
                  <a:schemeClr val="tx1"/>
                </a:solidFill>
                <a:latin typeface="Arial" pitchFamily="34" charset="0"/>
              </a:defRPr>
            </a:lvl4pPr>
            <a:lvl5pPr marL="1074738" indent="-263525">
              <a:spcBef>
                <a:spcPts val="500"/>
              </a:spcBef>
              <a:buClr>
                <a:schemeClr val="accent1"/>
              </a:buClr>
              <a:buSzPct val="110000"/>
              <a:buFont typeface="Arial" pitchFamily="34" charset="0"/>
              <a:buChar char="•"/>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7" name="Group 16"/>
          <p:cNvGrpSpPr/>
          <p:nvPr userDrawn="1"/>
        </p:nvGrpSpPr>
        <p:grpSpPr bwMode="gray">
          <a:xfrm>
            <a:off x="7975371" y="6325019"/>
            <a:ext cx="715649" cy="333534"/>
            <a:chOff x="7527713" y="5505450"/>
            <a:chExt cx="1163308" cy="542169"/>
          </a:xfrm>
        </p:grpSpPr>
        <p:sp>
          <p:nvSpPr>
            <p:cNvPr id="18" name="Freeform 5"/>
            <p:cNvSpPr>
              <a:spLocks/>
            </p:cNvSpPr>
            <p:nvPr/>
          </p:nvSpPr>
          <p:spPr bwMode="gray">
            <a:xfrm>
              <a:off x="7527713" y="5505450"/>
              <a:ext cx="453860" cy="542169"/>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6"/>
            <p:cNvSpPr>
              <a:spLocks/>
            </p:cNvSpPr>
            <p:nvPr/>
          </p:nvSpPr>
          <p:spPr bwMode="gray">
            <a:xfrm>
              <a:off x="8022755" y="5505450"/>
              <a:ext cx="470417" cy="542169"/>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Rectangle 7"/>
            <p:cNvSpPr>
              <a:spLocks noChangeArrowheads="1"/>
            </p:cNvSpPr>
            <p:nvPr/>
          </p:nvSpPr>
          <p:spPr bwMode="gray">
            <a:xfrm>
              <a:off x="8579360" y="5516489"/>
              <a:ext cx="111661" cy="520092"/>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9" name="Image 15" descr="section.jpg"/>
          <p:cNvPicPr>
            <a:picLocks noChangeAspect="1"/>
          </p:cNvPicPr>
          <p:nvPr userDrawn="1"/>
        </p:nvPicPr>
        <p:blipFill>
          <a:blip r:embed="rId2" cstate="print"/>
          <a:stretch>
            <a:fillRect/>
          </a:stretch>
        </p:blipFill>
        <p:spPr>
          <a:xfrm>
            <a:off x="0" y="2286000"/>
            <a:ext cx="9144000" cy="2286000"/>
          </a:xfrm>
          <a:prstGeom prst="rect">
            <a:avLst/>
          </a:prstGeom>
        </p:spPr>
      </p:pic>
      <p:pic>
        <p:nvPicPr>
          <p:cNvPr id="40" name="Picture 8" descr="bg_connectors.png"/>
          <p:cNvPicPr>
            <a:picLocks noChangeAspect="1"/>
          </p:cNvPicPr>
          <p:nvPr userDrawn="1"/>
        </p:nvPicPr>
        <p:blipFill>
          <a:blip r:embed="rId3" cstate="print"/>
          <a:stretch>
            <a:fillRect/>
          </a:stretch>
        </p:blipFill>
        <p:spPr>
          <a:xfrm>
            <a:off x="0" y="0"/>
            <a:ext cx="9144000" cy="6858000"/>
          </a:xfrm>
          <a:prstGeom prst="rect">
            <a:avLst/>
          </a:prstGeom>
        </p:spPr>
      </p:pic>
      <p:grpSp>
        <p:nvGrpSpPr>
          <p:cNvPr id="7" name="Group 6"/>
          <p:cNvGrpSpPr/>
          <p:nvPr userDrawn="1"/>
        </p:nvGrpSpPr>
        <p:grpSpPr bwMode="gray">
          <a:xfrm>
            <a:off x="6901056" y="5829386"/>
            <a:ext cx="1894407" cy="855073"/>
            <a:chOff x="1028700" y="1828800"/>
            <a:chExt cx="7083426" cy="3197226"/>
          </a:xfrm>
        </p:grpSpPr>
        <p:sp>
          <p:nvSpPr>
            <p:cNvPr id="8"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9"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solidFill>
              <a:srgbClr val="E31837"/>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0" name="Rectangle 7"/>
            <p:cNvSpPr>
              <a:spLocks noChangeArrowheads="1"/>
            </p:cNvSpPr>
            <p:nvPr/>
          </p:nvSpPr>
          <p:spPr bwMode="gray">
            <a:xfrm>
              <a:off x="7304088" y="1870075"/>
              <a:ext cx="417513" cy="1944688"/>
            </a:xfrm>
            <a:prstGeom prst="rect">
              <a:avLst/>
            </a:prstGeom>
            <a:solidFill>
              <a:srgbClr val="E31837"/>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1"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2"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sp>
        <p:nvSpPr>
          <p:cNvPr id="2" name="Title 1"/>
          <p:cNvSpPr>
            <a:spLocks noGrp="1"/>
          </p:cNvSpPr>
          <p:nvPr>
            <p:ph type="ctrTitle"/>
          </p:nvPr>
        </p:nvSpPr>
        <p:spPr>
          <a:xfrm>
            <a:off x="447674" y="253048"/>
            <a:ext cx="8251825" cy="605254"/>
          </a:xfrm>
        </p:spPr>
        <p:txBody>
          <a:bodyPr wrap="square" lIns="0" tIns="0" rIns="0" bIns="0">
            <a:noAutofit/>
          </a:bodyPr>
          <a:lstStyle>
            <a:lvl1pPr algn="l">
              <a:defRPr sz="3900" baseline="0">
                <a:solidFill>
                  <a:schemeClr val="tx2"/>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a:xfrm>
            <a:off x="447675" y="855981"/>
            <a:ext cx="8251825" cy="629920"/>
          </a:xfrm>
          <a:prstGeom prst="rect">
            <a:avLst/>
          </a:prstGeom>
        </p:spPr>
        <p:txBody>
          <a:bodyPr lIns="0" tIns="0" rIns="0" bIns="0" anchor="t" anchorCtr="0">
            <a:noAutofit/>
          </a:bodyPr>
          <a:lstStyle>
            <a:lvl1pPr marL="0" indent="0" algn="l">
              <a:buNone/>
              <a:defRPr sz="39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pic>
        <p:nvPicPr>
          <p:cNvPr id="91" name="Picture 90" descr="&lt;IGNORE&gt;"/>
          <p:cNvPicPr>
            <a:picLocks noChangeAspect="1"/>
          </p:cNvPicPr>
          <p:nvPr userDrawn="1"/>
        </p:nvPicPr>
        <p:blipFill>
          <a:blip r:embed="rId2" cstate="print"/>
          <a:stretch>
            <a:fillRect/>
          </a:stretch>
        </p:blipFill>
        <p:spPr>
          <a:xfrm>
            <a:off x="0" y="1"/>
            <a:ext cx="9144000" cy="6858000"/>
          </a:xfrm>
          <a:prstGeom prst="rect">
            <a:avLst/>
          </a:prstGeom>
        </p:spPr>
      </p:pic>
      <p:pic>
        <p:nvPicPr>
          <p:cNvPr id="40" name="Image 15" descr="section.jpg &lt;IGNORE&gt;"/>
          <p:cNvPicPr>
            <a:picLocks noChangeAspect="1"/>
          </p:cNvPicPr>
          <p:nvPr userDrawn="1"/>
        </p:nvPicPr>
        <p:blipFill>
          <a:blip r:embed="rId3" cstate="print"/>
          <a:stretch>
            <a:fillRect/>
          </a:stretch>
        </p:blipFill>
        <p:spPr>
          <a:xfrm>
            <a:off x="0" y="2286000"/>
            <a:ext cx="9144000" cy="2286000"/>
          </a:xfrm>
          <a:prstGeom prst="rect">
            <a:avLst/>
          </a:prstGeom>
        </p:spPr>
      </p:pic>
      <p:grpSp>
        <p:nvGrpSpPr>
          <p:cNvPr id="11" name="Group 10"/>
          <p:cNvGrpSpPr/>
          <p:nvPr userDrawn="1"/>
        </p:nvGrpSpPr>
        <p:grpSpPr bwMode="gray">
          <a:xfrm>
            <a:off x="6901056" y="5829386"/>
            <a:ext cx="1894407" cy="855073"/>
            <a:chOff x="1028700" y="1828800"/>
            <a:chExt cx="7083426" cy="3197226"/>
          </a:xfrm>
          <a:solidFill>
            <a:srgbClr val="FFFFFF"/>
          </a:solidFill>
        </p:grpSpPr>
        <p:sp>
          <p:nvSpPr>
            <p:cNvPr id="12" name="Freeform 5"/>
            <p:cNvSpPr>
              <a:spLocks/>
            </p:cNvSpPr>
            <p:nvPr/>
          </p:nvSpPr>
          <p:spPr bwMode="gray">
            <a:xfrm>
              <a:off x="3371850" y="1828800"/>
              <a:ext cx="1697038" cy="2027238"/>
            </a:xfrm>
            <a:custGeom>
              <a:avLst/>
              <a:gdLst/>
              <a:ahLst/>
              <a:cxnLst>
                <a:cxn ang="0">
                  <a:pos x="287" y="104"/>
                </a:cxn>
                <a:cxn ang="0">
                  <a:pos x="117" y="269"/>
                </a:cxn>
                <a:cxn ang="0">
                  <a:pos x="288" y="435"/>
                </a:cxn>
                <a:cxn ang="0">
                  <a:pos x="451" y="366"/>
                </a:cxn>
                <a:cxn ang="0">
                  <a:pos x="451" y="490"/>
                </a:cxn>
                <a:cxn ang="0">
                  <a:pos x="280" y="539"/>
                </a:cxn>
                <a:cxn ang="0">
                  <a:pos x="0" y="269"/>
                </a:cxn>
                <a:cxn ang="0">
                  <a:pos x="281" y="0"/>
                </a:cxn>
                <a:cxn ang="0">
                  <a:pos x="452" y="40"/>
                </a:cxn>
                <a:cxn ang="0">
                  <a:pos x="452" y="162"/>
                </a:cxn>
                <a:cxn ang="0">
                  <a:pos x="287" y="104"/>
                </a:cxn>
              </a:cxnLst>
              <a:rect l="0" t="0" r="r" b="b"/>
              <a:pathLst>
                <a:path w="452" h="539">
                  <a:moveTo>
                    <a:pt x="287" y="104"/>
                  </a:moveTo>
                  <a:cubicBezTo>
                    <a:pt x="182" y="104"/>
                    <a:pt x="117" y="186"/>
                    <a:pt x="117" y="269"/>
                  </a:cubicBezTo>
                  <a:cubicBezTo>
                    <a:pt x="117" y="369"/>
                    <a:pt x="199" y="435"/>
                    <a:pt x="288" y="435"/>
                  </a:cubicBezTo>
                  <a:cubicBezTo>
                    <a:pt x="347" y="435"/>
                    <a:pt x="404" y="409"/>
                    <a:pt x="451" y="366"/>
                  </a:cubicBezTo>
                  <a:cubicBezTo>
                    <a:pt x="451" y="490"/>
                    <a:pt x="451" y="490"/>
                    <a:pt x="451" y="490"/>
                  </a:cubicBezTo>
                  <a:cubicBezTo>
                    <a:pt x="401" y="520"/>
                    <a:pt x="333" y="539"/>
                    <a:pt x="280" y="539"/>
                  </a:cubicBezTo>
                  <a:cubicBezTo>
                    <a:pt x="127" y="539"/>
                    <a:pt x="0" y="415"/>
                    <a:pt x="0" y="269"/>
                  </a:cubicBezTo>
                  <a:cubicBezTo>
                    <a:pt x="0" y="115"/>
                    <a:pt x="128" y="0"/>
                    <a:pt x="281" y="0"/>
                  </a:cubicBezTo>
                  <a:cubicBezTo>
                    <a:pt x="339" y="0"/>
                    <a:pt x="408" y="18"/>
                    <a:pt x="452" y="40"/>
                  </a:cubicBezTo>
                  <a:cubicBezTo>
                    <a:pt x="452" y="162"/>
                    <a:pt x="452" y="162"/>
                    <a:pt x="452" y="162"/>
                  </a:cubicBezTo>
                  <a:cubicBezTo>
                    <a:pt x="396" y="125"/>
                    <a:pt x="339" y="104"/>
                    <a:pt x="287" y="10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4" name="Freeform 6"/>
            <p:cNvSpPr>
              <a:spLocks/>
            </p:cNvSpPr>
            <p:nvPr/>
          </p:nvSpPr>
          <p:spPr bwMode="gray">
            <a:xfrm>
              <a:off x="5222875" y="1828800"/>
              <a:ext cx="1758950" cy="2027238"/>
            </a:xfrm>
            <a:custGeom>
              <a:avLst/>
              <a:gdLst/>
              <a:ahLst/>
              <a:cxnLst>
                <a:cxn ang="0">
                  <a:pos x="282" y="539"/>
                </a:cxn>
                <a:cxn ang="0">
                  <a:pos x="0" y="269"/>
                </a:cxn>
                <a:cxn ang="0">
                  <a:pos x="289" y="0"/>
                </a:cxn>
                <a:cxn ang="0">
                  <a:pos x="465" y="36"/>
                </a:cxn>
                <a:cxn ang="0">
                  <a:pos x="465" y="157"/>
                </a:cxn>
                <a:cxn ang="0">
                  <a:pos x="292" y="104"/>
                </a:cxn>
                <a:cxn ang="0">
                  <a:pos x="118" y="269"/>
                </a:cxn>
                <a:cxn ang="0">
                  <a:pos x="293" y="438"/>
                </a:cxn>
                <a:cxn ang="0">
                  <a:pos x="357" y="427"/>
                </a:cxn>
                <a:cxn ang="0">
                  <a:pos x="357" y="330"/>
                </a:cxn>
                <a:cxn ang="0">
                  <a:pos x="271" y="330"/>
                </a:cxn>
                <a:cxn ang="0">
                  <a:pos x="271" y="228"/>
                </a:cxn>
                <a:cxn ang="0">
                  <a:pos x="468" y="228"/>
                </a:cxn>
                <a:cxn ang="0">
                  <a:pos x="468" y="500"/>
                </a:cxn>
                <a:cxn ang="0">
                  <a:pos x="282" y="539"/>
                </a:cxn>
              </a:cxnLst>
              <a:rect l="0" t="0" r="r" b="b"/>
              <a:pathLst>
                <a:path w="468" h="539">
                  <a:moveTo>
                    <a:pt x="282" y="539"/>
                  </a:moveTo>
                  <a:cubicBezTo>
                    <a:pt x="129" y="539"/>
                    <a:pt x="0" y="419"/>
                    <a:pt x="0" y="269"/>
                  </a:cubicBezTo>
                  <a:cubicBezTo>
                    <a:pt x="0" y="118"/>
                    <a:pt x="128" y="0"/>
                    <a:pt x="289" y="0"/>
                  </a:cubicBezTo>
                  <a:cubicBezTo>
                    <a:pt x="348" y="0"/>
                    <a:pt x="420" y="15"/>
                    <a:pt x="465" y="36"/>
                  </a:cubicBezTo>
                  <a:cubicBezTo>
                    <a:pt x="465" y="157"/>
                    <a:pt x="465" y="157"/>
                    <a:pt x="465" y="157"/>
                  </a:cubicBezTo>
                  <a:cubicBezTo>
                    <a:pt x="414" y="128"/>
                    <a:pt x="348" y="104"/>
                    <a:pt x="292" y="104"/>
                  </a:cubicBezTo>
                  <a:cubicBezTo>
                    <a:pt x="186" y="104"/>
                    <a:pt x="118" y="186"/>
                    <a:pt x="118" y="269"/>
                  </a:cubicBezTo>
                  <a:cubicBezTo>
                    <a:pt x="118" y="367"/>
                    <a:pt x="198" y="438"/>
                    <a:pt x="293" y="438"/>
                  </a:cubicBezTo>
                  <a:cubicBezTo>
                    <a:pt x="313" y="438"/>
                    <a:pt x="332" y="436"/>
                    <a:pt x="357" y="427"/>
                  </a:cubicBezTo>
                  <a:cubicBezTo>
                    <a:pt x="357" y="330"/>
                    <a:pt x="357" y="330"/>
                    <a:pt x="357" y="330"/>
                  </a:cubicBezTo>
                  <a:cubicBezTo>
                    <a:pt x="271" y="330"/>
                    <a:pt x="271" y="330"/>
                    <a:pt x="271" y="330"/>
                  </a:cubicBezTo>
                  <a:cubicBezTo>
                    <a:pt x="271" y="228"/>
                    <a:pt x="271" y="228"/>
                    <a:pt x="271" y="228"/>
                  </a:cubicBezTo>
                  <a:cubicBezTo>
                    <a:pt x="468" y="228"/>
                    <a:pt x="468" y="228"/>
                    <a:pt x="468" y="228"/>
                  </a:cubicBezTo>
                  <a:cubicBezTo>
                    <a:pt x="468" y="500"/>
                    <a:pt x="468" y="500"/>
                    <a:pt x="468" y="500"/>
                  </a:cubicBezTo>
                  <a:cubicBezTo>
                    <a:pt x="412" y="526"/>
                    <a:pt x="348" y="539"/>
                    <a:pt x="282" y="5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5" name="Rectangle 7"/>
            <p:cNvSpPr>
              <a:spLocks noChangeArrowheads="1"/>
            </p:cNvSpPr>
            <p:nvPr/>
          </p:nvSpPr>
          <p:spPr bwMode="gray">
            <a:xfrm>
              <a:off x="7304088" y="1870075"/>
              <a:ext cx="417513" cy="19446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6" name="Freeform 8"/>
            <p:cNvSpPr>
              <a:spLocks/>
            </p:cNvSpPr>
            <p:nvPr/>
          </p:nvSpPr>
          <p:spPr bwMode="gray">
            <a:xfrm>
              <a:off x="1028700" y="4525963"/>
              <a:ext cx="269875" cy="390525"/>
            </a:xfrm>
            <a:custGeom>
              <a:avLst/>
              <a:gdLst/>
              <a:ahLst/>
              <a:cxnLst>
                <a:cxn ang="0">
                  <a:pos x="0" y="0"/>
                </a:cxn>
                <a:cxn ang="0">
                  <a:pos x="168" y="0"/>
                </a:cxn>
                <a:cxn ang="0">
                  <a:pos x="168" y="26"/>
                </a:cxn>
                <a:cxn ang="0">
                  <a:pos x="31" y="26"/>
                </a:cxn>
                <a:cxn ang="0">
                  <a:pos x="31" y="107"/>
                </a:cxn>
                <a:cxn ang="0">
                  <a:pos x="159" y="107"/>
                </a:cxn>
                <a:cxn ang="0">
                  <a:pos x="159" y="133"/>
                </a:cxn>
                <a:cxn ang="0">
                  <a:pos x="31" y="133"/>
                </a:cxn>
                <a:cxn ang="0">
                  <a:pos x="31" y="218"/>
                </a:cxn>
                <a:cxn ang="0">
                  <a:pos x="170" y="218"/>
                </a:cxn>
                <a:cxn ang="0">
                  <a:pos x="170" y="246"/>
                </a:cxn>
                <a:cxn ang="0">
                  <a:pos x="0" y="246"/>
                </a:cxn>
                <a:cxn ang="0">
                  <a:pos x="0" y="0"/>
                </a:cxn>
              </a:cxnLst>
              <a:rect l="0" t="0" r="r" b="b"/>
              <a:pathLst>
                <a:path w="170" h="246">
                  <a:moveTo>
                    <a:pt x="0" y="0"/>
                  </a:moveTo>
                  <a:lnTo>
                    <a:pt x="168" y="0"/>
                  </a:lnTo>
                  <a:lnTo>
                    <a:pt x="168" y="26"/>
                  </a:lnTo>
                  <a:lnTo>
                    <a:pt x="31" y="26"/>
                  </a:lnTo>
                  <a:lnTo>
                    <a:pt x="31" y="107"/>
                  </a:lnTo>
                  <a:lnTo>
                    <a:pt x="159" y="107"/>
                  </a:lnTo>
                  <a:lnTo>
                    <a:pt x="159" y="133"/>
                  </a:lnTo>
                  <a:lnTo>
                    <a:pt x="31" y="133"/>
                  </a:lnTo>
                  <a:lnTo>
                    <a:pt x="31" y="218"/>
                  </a:lnTo>
                  <a:lnTo>
                    <a:pt x="170" y="218"/>
                  </a:lnTo>
                  <a:lnTo>
                    <a:pt x="170" y="246"/>
                  </a:lnTo>
                  <a:lnTo>
                    <a:pt x="0" y="246"/>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7" name="Freeform 9"/>
            <p:cNvSpPr>
              <a:spLocks/>
            </p:cNvSpPr>
            <p:nvPr/>
          </p:nvSpPr>
          <p:spPr bwMode="gray">
            <a:xfrm>
              <a:off x="1322388" y="4635500"/>
              <a:ext cx="269875" cy="280988"/>
            </a:xfrm>
            <a:custGeom>
              <a:avLst/>
              <a:gdLst/>
              <a:ahLst/>
              <a:cxnLst>
                <a:cxn ang="0">
                  <a:pos x="66" y="83"/>
                </a:cxn>
                <a:cxn ang="0">
                  <a:pos x="4" y="0"/>
                </a:cxn>
                <a:cxn ang="0">
                  <a:pos x="42" y="0"/>
                </a:cxn>
                <a:cxn ang="0">
                  <a:pos x="85" y="61"/>
                </a:cxn>
                <a:cxn ang="0">
                  <a:pos x="127" y="0"/>
                </a:cxn>
                <a:cxn ang="0">
                  <a:pos x="163" y="0"/>
                </a:cxn>
                <a:cxn ang="0">
                  <a:pos x="101" y="80"/>
                </a:cxn>
                <a:cxn ang="0">
                  <a:pos x="170" y="177"/>
                </a:cxn>
                <a:cxn ang="0">
                  <a:pos x="134" y="177"/>
                </a:cxn>
                <a:cxn ang="0">
                  <a:pos x="85" y="104"/>
                </a:cxn>
                <a:cxn ang="0">
                  <a:pos x="35" y="177"/>
                </a:cxn>
                <a:cxn ang="0">
                  <a:pos x="0" y="177"/>
                </a:cxn>
                <a:cxn ang="0">
                  <a:pos x="66" y="83"/>
                </a:cxn>
              </a:cxnLst>
              <a:rect l="0" t="0" r="r" b="b"/>
              <a:pathLst>
                <a:path w="170" h="177">
                  <a:moveTo>
                    <a:pt x="66" y="83"/>
                  </a:moveTo>
                  <a:lnTo>
                    <a:pt x="4" y="0"/>
                  </a:lnTo>
                  <a:lnTo>
                    <a:pt x="42" y="0"/>
                  </a:lnTo>
                  <a:lnTo>
                    <a:pt x="85" y="61"/>
                  </a:lnTo>
                  <a:lnTo>
                    <a:pt x="127" y="0"/>
                  </a:lnTo>
                  <a:lnTo>
                    <a:pt x="163" y="0"/>
                  </a:lnTo>
                  <a:lnTo>
                    <a:pt x="101" y="80"/>
                  </a:lnTo>
                  <a:lnTo>
                    <a:pt x="170" y="177"/>
                  </a:lnTo>
                  <a:lnTo>
                    <a:pt x="134" y="177"/>
                  </a:lnTo>
                  <a:lnTo>
                    <a:pt x="85" y="104"/>
                  </a:lnTo>
                  <a:lnTo>
                    <a:pt x="35" y="177"/>
                  </a:lnTo>
                  <a:lnTo>
                    <a:pt x="0" y="177"/>
                  </a:lnTo>
                  <a:lnTo>
                    <a:pt x="66" y="8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8" name="Freeform 10"/>
            <p:cNvSpPr>
              <a:spLocks noEditPoints="1"/>
            </p:cNvSpPr>
            <p:nvPr/>
          </p:nvSpPr>
          <p:spPr bwMode="gray">
            <a:xfrm>
              <a:off x="1633538" y="4627563"/>
              <a:ext cx="266700" cy="398463"/>
            </a:xfrm>
            <a:custGeom>
              <a:avLst/>
              <a:gdLst/>
              <a:ahLst/>
              <a:cxnLst>
                <a:cxn ang="0">
                  <a:pos x="0" y="2"/>
                </a:cxn>
                <a:cxn ang="0">
                  <a:pos x="12" y="2"/>
                </a:cxn>
                <a:cxn ang="0">
                  <a:pos x="12" y="12"/>
                </a:cxn>
                <a:cxn ang="0">
                  <a:pos x="13" y="12"/>
                </a:cxn>
                <a:cxn ang="0">
                  <a:pos x="22" y="3"/>
                </a:cxn>
                <a:cxn ang="0">
                  <a:pos x="36" y="0"/>
                </a:cxn>
                <a:cxn ang="0">
                  <a:pos x="52" y="3"/>
                </a:cxn>
                <a:cxn ang="0">
                  <a:pos x="62" y="12"/>
                </a:cxn>
                <a:cxn ang="0">
                  <a:pos x="69" y="24"/>
                </a:cxn>
                <a:cxn ang="0">
                  <a:pos x="71" y="39"/>
                </a:cxn>
                <a:cxn ang="0">
                  <a:pos x="69" y="55"/>
                </a:cxn>
                <a:cxn ang="0">
                  <a:pos x="63" y="67"/>
                </a:cxn>
                <a:cxn ang="0">
                  <a:pos x="52" y="75"/>
                </a:cxn>
                <a:cxn ang="0">
                  <a:pos x="37" y="78"/>
                </a:cxn>
                <a:cxn ang="0">
                  <a:pos x="31" y="78"/>
                </a:cxn>
                <a:cxn ang="0">
                  <a:pos x="24" y="76"/>
                </a:cxn>
                <a:cxn ang="0">
                  <a:pos x="18" y="72"/>
                </a:cxn>
                <a:cxn ang="0">
                  <a:pos x="13" y="67"/>
                </a:cxn>
                <a:cxn ang="0">
                  <a:pos x="12" y="67"/>
                </a:cxn>
                <a:cxn ang="0">
                  <a:pos x="12" y="106"/>
                </a:cxn>
                <a:cxn ang="0">
                  <a:pos x="0" y="106"/>
                </a:cxn>
                <a:cxn ang="0">
                  <a:pos x="0" y="2"/>
                </a:cxn>
                <a:cxn ang="0">
                  <a:pos x="57" y="28"/>
                </a:cxn>
                <a:cxn ang="0">
                  <a:pos x="52" y="19"/>
                </a:cxn>
                <a:cxn ang="0">
                  <a:pos x="45" y="13"/>
                </a:cxn>
                <a:cxn ang="0">
                  <a:pos x="35" y="11"/>
                </a:cxn>
                <a:cxn ang="0">
                  <a:pos x="24" y="13"/>
                </a:cxn>
                <a:cxn ang="0">
                  <a:pos x="17" y="20"/>
                </a:cxn>
                <a:cxn ang="0">
                  <a:pos x="13" y="29"/>
                </a:cxn>
                <a:cxn ang="0">
                  <a:pos x="12" y="39"/>
                </a:cxn>
                <a:cxn ang="0">
                  <a:pos x="13" y="50"/>
                </a:cxn>
                <a:cxn ang="0">
                  <a:pos x="17" y="59"/>
                </a:cxn>
                <a:cxn ang="0">
                  <a:pos x="25" y="65"/>
                </a:cxn>
                <a:cxn ang="0">
                  <a:pos x="35" y="68"/>
                </a:cxn>
                <a:cxn ang="0">
                  <a:pos x="46" y="65"/>
                </a:cxn>
                <a:cxn ang="0">
                  <a:pos x="53" y="59"/>
                </a:cxn>
                <a:cxn ang="0">
                  <a:pos x="57" y="49"/>
                </a:cxn>
                <a:cxn ang="0">
                  <a:pos x="58" y="39"/>
                </a:cxn>
                <a:cxn ang="0">
                  <a:pos x="57" y="28"/>
                </a:cxn>
              </a:cxnLst>
              <a:rect l="0" t="0" r="r" b="b"/>
              <a:pathLst>
                <a:path w="71" h="106">
                  <a:moveTo>
                    <a:pt x="0" y="2"/>
                  </a:moveTo>
                  <a:cubicBezTo>
                    <a:pt x="12" y="2"/>
                    <a:pt x="12" y="2"/>
                    <a:pt x="12" y="2"/>
                  </a:cubicBezTo>
                  <a:cubicBezTo>
                    <a:pt x="12" y="12"/>
                    <a:pt x="12" y="12"/>
                    <a:pt x="12" y="12"/>
                  </a:cubicBezTo>
                  <a:cubicBezTo>
                    <a:pt x="13" y="12"/>
                    <a:pt x="13" y="12"/>
                    <a:pt x="13" y="12"/>
                  </a:cubicBezTo>
                  <a:cubicBezTo>
                    <a:pt x="15" y="8"/>
                    <a:pt x="18" y="5"/>
                    <a:pt x="22" y="3"/>
                  </a:cubicBezTo>
                  <a:cubicBezTo>
                    <a:pt x="26" y="1"/>
                    <a:pt x="31" y="0"/>
                    <a:pt x="36" y="0"/>
                  </a:cubicBezTo>
                  <a:cubicBezTo>
                    <a:pt x="42" y="0"/>
                    <a:pt x="47" y="1"/>
                    <a:pt x="52" y="3"/>
                  </a:cubicBezTo>
                  <a:cubicBezTo>
                    <a:pt x="56" y="5"/>
                    <a:pt x="60" y="8"/>
                    <a:pt x="62" y="12"/>
                  </a:cubicBezTo>
                  <a:cubicBezTo>
                    <a:pt x="65" y="15"/>
                    <a:pt x="67" y="20"/>
                    <a:pt x="69" y="24"/>
                  </a:cubicBezTo>
                  <a:cubicBezTo>
                    <a:pt x="70" y="29"/>
                    <a:pt x="71" y="34"/>
                    <a:pt x="71" y="39"/>
                  </a:cubicBezTo>
                  <a:cubicBezTo>
                    <a:pt x="71" y="45"/>
                    <a:pt x="70" y="50"/>
                    <a:pt x="69" y="55"/>
                  </a:cubicBezTo>
                  <a:cubicBezTo>
                    <a:pt x="68" y="59"/>
                    <a:pt x="65" y="63"/>
                    <a:pt x="63" y="67"/>
                  </a:cubicBezTo>
                  <a:cubicBezTo>
                    <a:pt x="60" y="70"/>
                    <a:pt x="56" y="73"/>
                    <a:pt x="52" y="75"/>
                  </a:cubicBezTo>
                  <a:cubicBezTo>
                    <a:pt x="48" y="77"/>
                    <a:pt x="42" y="78"/>
                    <a:pt x="37" y="78"/>
                  </a:cubicBezTo>
                  <a:cubicBezTo>
                    <a:pt x="35" y="78"/>
                    <a:pt x="33" y="78"/>
                    <a:pt x="31" y="78"/>
                  </a:cubicBezTo>
                  <a:cubicBezTo>
                    <a:pt x="28" y="78"/>
                    <a:pt x="26" y="77"/>
                    <a:pt x="24" y="76"/>
                  </a:cubicBezTo>
                  <a:cubicBezTo>
                    <a:pt x="22" y="75"/>
                    <a:pt x="20" y="74"/>
                    <a:pt x="18" y="72"/>
                  </a:cubicBezTo>
                  <a:cubicBezTo>
                    <a:pt x="16" y="71"/>
                    <a:pt x="14" y="69"/>
                    <a:pt x="13" y="67"/>
                  </a:cubicBezTo>
                  <a:cubicBezTo>
                    <a:pt x="12" y="67"/>
                    <a:pt x="12" y="67"/>
                    <a:pt x="12" y="67"/>
                  </a:cubicBezTo>
                  <a:cubicBezTo>
                    <a:pt x="12" y="106"/>
                    <a:pt x="12" y="106"/>
                    <a:pt x="12" y="106"/>
                  </a:cubicBezTo>
                  <a:cubicBezTo>
                    <a:pt x="0" y="106"/>
                    <a:pt x="0" y="106"/>
                    <a:pt x="0" y="106"/>
                  </a:cubicBezTo>
                  <a:lnTo>
                    <a:pt x="0" y="2"/>
                  </a:lnTo>
                  <a:close/>
                  <a:moveTo>
                    <a:pt x="57" y="28"/>
                  </a:moveTo>
                  <a:cubicBezTo>
                    <a:pt x="56" y="25"/>
                    <a:pt x="54" y="22"/>
                    <a:pt x="52" y="19"/>
                  </a:cubicBezTo>
                  <a:cubicBezTo>
                    <a:pt x="51" y="17"/>
                    <a:pt x="48" y="15"/>
                    <a:pt x="45" y="13"/>
                  </a:cubicBezTo>
                  <a:cubicBezTo>
                    <a:pt x="42" y="12"/>
                    <a:pt x="39" y="11"/>
                    <a:pt x="35" y="11"/>
                  </a:cubicBezTo>
                  <a:cubicBezTo>
                    <a:pt x="31" y="11"/>
                    <a:pt x="27" y="12"/>
                    <a:pt x="24" y="13"/>
                  </a:cubicBezTo>
                  <a:cubicBezTo>
                    <a:pt x="21" y="15"/>
                    <a:pt x="19" y="17"/>
                    <a:pt x="17" y="20"/>
                  </a:cubicBezTo>
                  <a:cubicBezTo>
                    <a:pt x="15" y="22"/>
                    <a:pt x="14" y="25"/>
                    <a:pt x="13" y="29"/>
                  </a:cubicBezTo>
                  <a:cubicBezTo>
                    <a:pt x="12" y="32"/>
                    <a:pt x="12" y="36"/>
                    <a:pt x="12" y="39"/>
                  </a:cubicBezTo>
                  <a:cubicBezTo>
                    <a:pt x="12" y="43"/>
                    <a:pt x="12" y="46"/>
                    <a:pt x="13" y="50"/>
                  </a:cubicBezTo>
                  <a:cubicBezTo>
                    <a:pt x="14" y="53"/>
                    <a:pt x="15" y="56"/>
                    <a:pt x="17" y="59"/>
                  </a:cubicBezTo>
                  <a:cubicBezTo>
                    <a:pt x="19" y="61"/>
                    <a:pt x="22" y="64"/>
                    <a:pt x="25" y="65"/>
                  </a:cubicBezTo>
                  <a:cubicBezTo>
                    <a:pt x="28" y="67"/>
                    <a:pt x="31" y="68"/>
                    <a:pt x="35" y="68"/>
                  </a:cubicBezTo>
                  <a:cubicBezTo>
                    <a:pt x="40" y="68"/>
                    <a:pt x="43" y="67"/>
                    <a:pt x="46" y="65"/>
                  </a:cubicBezTo>
                  <a:cubicBezTo>
                    <a:pt x="49" y="63"/>
                    <a:pt x="51" y="61"/>
                    <a:pt x="53" y="59"/>
                  </a:cubicBezTo>
                  <a:cubicBezTo>
                    <a:pt x="55" y="56"/>
                    <a:pt x="56" y="53"/>
                    <a:pt x="57" y="49"/>
                  </a:cubicBezTo>
                  <a:cubicBezTo>
                    <a:pt x="58" y="46"/>
                    <a:pt x="58" y="42"/>
                    <a:pt x="58" y="39"/>
                  </a:cubicBezTo>
                  <a:cubicBezTo>
                    <a:pt x="58" y="35"/>
                    <a:pt x="58" y="32"/>
                    <a:pt x="57"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19" name="Freeform 11"/>
            <p:cNvSpPr>
              <a:spLocks noEditPoints="1"/>
            </p:cNvSpPr>
            <p:nvPr/>
          </p:nvSpPr>
          <p:spPr bwMode="gray">
            <a:xfrm>
              <a:off x="1938338"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5"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3"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0" name="Freeform 12"/>
            <p:cNvSpPr>
              <a:spLocks/>
            </p:cNvSpPr>
            <p:nvPr/>
          </p:nvSpPr>
          <p:spPr bwMode="gray">
            <a:xfrm>
              <a:off x="2241550" y="4627563"/>
              <a:ext cx="150813" cy="288925"/>
            </a:xfrm>
            <a:custGeom>
              <a:avLst/>
              <a:gdLst/>
              <a:ahLst/>
              <a:cxnLst>
                <a:cxn ang="0">
                  <a:pos x="0" y="2"/>
                </a:cxn>
                <a:cxn ang="0">
                  <a:pos x="12" y="2"/>
                </a:cxn>
                <a:cxn ang="0">
                  <a:pos x="12" y="17"/>
                </a:cxn>
                <a:cxn ang="0">
                  <a:pos x="12" y="17"/>
                </a:cxn>
                <a:cxn ang="0">
                  <a:pos x="23" y="4"/>
                </a:cxn>
                <a:cxn ang="0">
                  <a:pos x="40" y="0"/>
                </a:cxn>
                <a:cxn ang="0">
                  <a:pos x="40" y="13"/>
                </a:cxn>
                <a:cxn ang="0">
                  <a:pos x="27" y="15"/>
                </a:cxn>
                <a:cxn ang="0">
                  <a:pos x="18" y="21"/>
                </a:cxn>
                <a:cxn ang="0">
                  <a:pos x="14" y="31"/>
                </a:cxn>
                <a:cxn ang="0">
                  <a:pos x="12" y="43"/>
                </a:cxn>
                <a:cxn ang="0">
                  <a:pos x="12" y="77"/>
                </a:cxn>
                <a:cxn ang="0">
                  <a:pos x="0" y="77"/>
                </a:cxn>
                <a:cxn ang="0">
                  <a:pos x="0" y="2"/>
                </a:cxn>
              </a:cxnLst>
              <a:rect l="0" t="0" r="r" b="b"/>
              <a:pathLst>
                <a:path w="40" h="77">
                  <a:moveTo>
                    <a:pt x="0" y="2"/>
                  </a:moveTo>
                  <a:cubicBezTo>
                    <a:pt x="12" y="2"/>
                    <a:pt x="12" y="2"/>
                    <a:pt x="12" y="2"/>
                  </a:cubicBezTo>
                  <a:cubicBezTo>
                    <a:pt x="12" y="17"/>
                    <a:pt x="12" y="17"/>
                    <a:pt x="12" y="17"/>
                  </a:cubicBezTo>
                  <a:cubicBezTo>
                    <a:pt x="12" y="17"/>
                    <a:pt x="12" y="17"/>
                    <a:pt x="12" y="17"/>
                  </a:cubicBezTo>
                  <a:cubicBezTo>
                    <a:pt x="15" y="11"/>
                    <a:pt x="19" y="7"/>
                    <a:pt x="23" y="4"/>
                  </a:cubicBezTo>
                  <a:cubicBezTo>
                    <a:pt x="27" y="1"/>
                    <a:pt x="33" y="0"/>
                    <a:pt x="40" y="0"/>
                  </a:cubicBezTo>
                  <a:cubicBezTo>
                    <a:pt x="40" y="13"/>
                    <a:pt x="40" y="13"/>
                    <a:pt x="40" y="13"/>
                  </a:cubicBezTo>
                  <a:cubicBezTo>
                    <a:pt x="35" y="13"/>
                    <a:pt x="30" y="14"/>
                    <a:pt x="27" y="15"/>
                  </a:cubicBezTo>
                  <a:cubicBezTo>
                    <a:pt x="23" y="16"/>
                    <a:pt x="21" y="18"/>
                    <a:pt x="18" y="21"/>
                  </a:cubicBezTo>
                  <a:cubicBezTo>
                    <a:pt x="16" y="24"/>
                    <a:pt x="15" y="27"/>
                    <a:pt x="14" y="31"/>
                  </a:cubicBezTo>
                  <a:cubicBezTo>
                    <a:pt x="13" y="34"/>
                    <a:pt x="12" y="39"/>
                    <a:pt x="12" y="43"/>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1" name="Freeform 13"/>
            <p:cNvSpPr>
              <a:spLocks noEditPoints="1"/>
            </p:cNvSpPr>
            <p:nvPr/>
          </p:nvSpPr>
          <p:spPr bwMode="gray">
            <a:xfrm>
              <a:off x="2425700" y="4525963"/>
              <a:ext cx="44450" cy="390525"/>
            </a:xfrm>
            <a:custGeom>
              <a:avLst/>
              <a:gdLst/>
              <a:ahLst/>
              <a:cxnLst>
                <a:cxn ang="0">
                  <a:pos x="28" y="35"/>
                </a:cxn>
                <a:cxn ang="0">
                  <a:pos x="0" y="35"/>
                </a:cxn>
                <a:cxn ang="0">
                  <a:pos x="0" y="0"/>
                </a:cxn>
                <a:cxn ang="0">
                  <a:pos x="28" y="0"/>
                </a:cxn>
                <a:cxn ang="0">
                  <a:pos x="28" y="35"/>
                </a:cxn>
                <a:cxn ang="0">
                  <a:pos x="0" y="69"/>
                </a:cxn>
                <a:cxn ang="0">
                  <a:pos x="28" y="69"/>
                </a:cxn>
                <a:cxn ang="0">
                  <a:pos x="28" y="246"/>
                </a:cxn>
                <a:cxn ang="0">
                  <a:pos x="0" y="246"/>
                </a:cxn>
                <a:cxn ang="0">
                  <a:pos x="0" y="69"/>
                </a:cxn>
              </a:cxnLst>
              <a:rect l="0" t="0" r="r" b="b"/>
              <a:pathLst>
                <a:path w="28" h="246">
                  <a:moveTo>
                    <a:pt x="28" y="35"/>
                  </a:moveTo>
                  <a:lnTo>
                    <a:pt x="0" y="35"/>
                  </a:lnTo>
                  <a:lnTo>
                    <a:pt x="0" y="0"/>
                  </a:lnTo>
                  <a:lnTo>
                    <a:pt x="28" y="0"/>
                  </a:lnTo>
                  <a:lnTo>
                    <a:pt x="28" y="35"/>
                  </a:lnTo>
                  <a:close/>
                  <a:moveTo>
                    <a:pt x="0" y="69"/>
                  </a:moveTo>
                  <a:lnTo>
                    <a:pt x="28" y="69"/>
                  </a:lnTo>
                  <a:lnTo>
                    <a:pt x="28"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2" name="Freeform 14"/>
            <p:cNvSpPr>
              <a:spLocks noEditPoints="1"/>
            </p:cNvSpPr>
            <p:nvPr/>
          </p:nvSpPr>
          <p:spPr bwMode="gray">
            <a:xfrm>
              <a:off x="2527300"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3"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2" y="76"/>
                    <a:pt x="44" y="78"/>
                    <a:pt x="36" y="78"/>
                  </a:cubicBezTo>
                  <a:cubicBezTo>
                    <a:pt x="30" y="78"/>
                    <a:pt x="25" y="77"/>
                    <a:pt x="20" y="76"/>
                  </a:cubicBezTo>
                  <a:cubicBezTo>
                    <a:pt x="16" y="74"/>
                    <a:pt x="12" y="71"/>
                    <a:pt x="9" y="67"/>
                  </a:cubicBezTo>
                  <a:cubicBezTo>
                    <a:pt x="6" y="64"/>
                    <a:pt x="4" y="60"/>
                    <a:pt x="2"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3" name="Freeform 15"/>
            <p:cNvSpPr>
              <a:spLocks/>
            </p:cNvSpPr>
            <p:nvPr/>
          </p:nvSpPr>
          <p:spPr bwMode="gray">
            <a:xfrm>
              <a:off x="2832100" y="4627563"/>
              <a:ext cx="236538" cy="288925"/>
            </a:xfrm>
            <a:custGeom>
              <a:avLst/>
              <a:gdLst/>
              <a:ahLst/>
              <a:cxnLst>
                <a:cxn ang="0">
                  <a:pos x="0" y="2"/>
                </a:cxn>
                <a:cxn ang="0">
                  <a:pos x="12" y="2"/>
                </a:cxn>
                <a:cxn ang="0">
                  <a:pos x="12" y="14"/>
                </a:cxn>
                <a:cxn ang="0">
                  <a:pos x="12" y="14"/>
                </a:cxn>
                <a:cxn ang="0">
                  <a:pos x="22" y="3"/>
                </a:cxn>
                <a:cxn ang="0">
                  <a:pos x="37" y="0"/>
                </a:cxn>
                <a:cxn ang="0">
                  <a:pos x="49" y="2"/>
                </a:cxn>
                <a:cxn ang="0">
                  <a:pos x="57" y="8"/>
                </a:cxn>
                <a:cxn ang="0">
                  <a:pos x="61" y="16"/>
                </a:cxn>
                <a:cxn ang="0">
                  <a:pos x="63" y="27"/>
                </a:cxn>
                <a:cxn ang="0">
                  <a:pos x="63" y="77"/>
                </a:cxn>
                <a:cxn ang="0">
                  <a:pos x="50" y="77"/>
                </a:cxn>
                <a:cxn ang="0">
                  <a:pos x="50" y="26"/>
                </a:cxn>
                <a:cxn ang="0">
                  <a:pos x="46" y="15"/>
                </a:cxn>
                <a:cxn ang="0">
                  <a:pos x="35" y="11"/>
                </a:cxn>
                <a:cxn ang="0">
                  <a:pos x="25" y="13"/>
                </a:cxn>
                <a:cxn ang="0">
                  <a:pos x="18" y="17"/>
                </a:cxn>
                <a:cxn ang="0">
                  <a:pos x="14" y="25"/>
                </a:cxn>
                <a:cxn ang="0">
                  <a:pos x="13" y="34"/>
                </a:cxn>
                <a:cxn ang="0">
                  <a:pos x="13" y="77"/>
                </a:cxn>
                <a:cxn ang="0">
                  <a:pos x="0" y="77"/>
                </a:cxn>
                <a:cxn ang="0">
                  <a:pos x="0" y="2"/>
                </a:cxn>
              </a:cxnLst>
              <a:rect l="0" t="0" r="r" b="b"/>
              <a:pathLst>
                <a:path w="63" h="77">
                  <a:moveTo>
                    <a:pt x="0" y="2"/>
                  </a:moveTo>
                  <a:cubicBezTo>
                    <a:pt x="12" y="2"/>
                    <a:pt x="12" y="2"/>
                    <a:pt x="12" y="2"/>
                  </a:cubicBezTo>
                  <a:cubicBezTo>
                    <a:pt x="12" y="14"/>
                    <a:pt x="12" y="14"/>
                    <a:pt x="12" y="14"/>
                  </a:cubicBezTo>
                  <a:cubicBezTo>
                    <a:pt x="12" y="14"/>
                    <a:pt x="12" y="14"/>
                    <a:pt x="12" y="14"/>
                  </a:cubicBezTo>
                  <a:cubicBezTo>
                    <a:pt x="15" y="9"/>
                    <a:pt x="18" y="5"/>
                    <a:pt x="22" y="3"/>
                  </a:cubicBezTo>
                  <a:cubicBezTo>
                    <a:pt x="27" y="1"/>
                    <a:pt x="31" y="0"/>
                    <a:pt x="37" y="0"/>
                  </a:cubicBezTo>
                  <a:cubicBezTo>
                    <a:pt x="42" y="0"/>
                    <a:pt x="46" y="1"/>
                    <a:pt x="49" y="2"/>
                  </a:cubicBezTo>
                  <a:cubicBezTo>
                    <a:pt x="52" y="3"/>
                    <a:pt x="55" y="5"/>
                    <a:pt x="57" y="8"/>
                  </a:cubicBezTo>
                  <a:cubicBezTo>
                    <a:pt x="59" y="10"/>
                    <a:pt x="61" y="13"/>
                    <a:pt x="61" y="16"/>
                  </a:cubicBezTo>
                  <a:cubicBezTo>
                    <a:pt x="62" y="20"/>
                    <a:pt x="63" y="23"/>
                    <a:pt x="63" y="27"/>
                  </a:cubicBezTo>
                  <a:cubicBezTo>
                    <a:pt x="63" y="77"/>
                    <a:pt x="63" y="77"/>
                    <a:pt x="63" y="77"/>
                  </a:cubicBezTo>
                  <a:cubicBezTo>
                    <a:pt x="50" y="77"/>
                    <a:pt x="50" y="77"/>
                    <a:pt x="50" y="77"/>
                  </a:cubicBezTo>
                  <a:cubicBezTo>
                    <a:pt x="50" y="26"/>
                    <a:pt x="50" y="26"/>
                    <a:pt x="50" y="26"/>
                  </a:cubicBezTo>
                  <a:cubicBezTo>
                    <a:pt x="50" y="21"/>
                    <a:pt x="49" y="18"/>
                    <a:pt x="46" y="15"/>
                  </a:cubicBezTo>
                  <a:cubicBezTo>
                    <a:pt x="43" y="12"/>
                    <a:pt x="40" y="11"/>
                    <a:pt x="35" y="11"/>
                  </a:cubicBezTo>
                  <a:cubicBezTo>
                    <a:pt x="31" y="11"/>
                    <a:pt x="28" y="11"/>
                    <a:pt x="25" y="13"/>
                  </a:cubicBezTo>
                  <a:cubicBezTo>
                    <a:pt x="22" y="14"/>
                    <a:pt x="20" y="15"/>
                    <a:pt x="18" y="17"/>
                  </a:cubicBezTo>
                  <a:cubicBezTo>
                    <a:pt x="16" y="20"/>
                    <a:pt x="15" y="22"/>
                    <a:pt x="14" y="25"/>
                  </a:cubicBezTo>
                  <a:cubicBezTo>
                    <a:pt x="13" y="28"/>
                    <a:pt x="13" y="31"/>
                    <a:pt x="13" y="34"/>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4" name="Freeform 16"/>
            <p:cNvSpPr>
              <a:spLocks/>
            </p:cNvSpPr>
            <p:nvPr/>
          </p:nvSpPr>
          <p:spPr bwMode="gray">
            <a:xfrm>
              <a:off x="3121025" y="4627563"/>
              <a:ext cx="255588" cy="293688"/>
            </a:xfrm>
            <a:custGeom>
              <a:avLst/>
              <a:gdLst/>
              <a:ahLst/>
              <a:cxnLst>
                <a:cxn ang="0">
                  <a:pos x="55" y="26"/>
                </a:cxn>
                <a:cxn ang="0">
                  <a:pos x="48" y="15"/>
                </a:cxn>
                <a:cxn ang="0">
                  <a:pos x="36" y="11"/>
                </a:cxn>
                <a:cxn ang="0">
                  <a:pos x="25" y="13"/>
                </a:cxn>
                <a:cxn ang="0">
                  <a:pos x="18" y="20"/>
                </a:cxn>
                <a:cxn ang="0">
                  <a:pos x="14" y="29"/>
                </a:cxn>
                <a:cxn ang="0">
                  <a:pos x="13" y="40"/>
                </a:cxn>
                <a:cxn ang="0">
                  <a:pos x="14" y="50"/>
                </a:cxn>
                <a:cxn ang="0">
                  <a:pos x="18" y="59"/>
                </a:cxn>
                <a:cxn ang="0">
                  <a:pos x="24" y="65"/>
                </a:cxn>
                <a:cxn ang="0">
                  <a:pos x="35" y="68"/>
                </a:cxn>
                <a:cxn ang="0">
                  <a:pos x="49" y="63"/>
                </a:cxn>
                <a:cxn ang="0">
                  <a:pos x="55" y="49"/>
                </a:cxn>
                <a:cxn ang="0">
                  <a:pos x="68" y="49"/>
                </a:cxn>
                <a:cxn ang="0">
                  <a:pos x="57" y="71"/>
                </a:cxn>
                <a:cxn ang="0">
                  <a:pos x="35" y="78"/>
                </a:cxn>
                <a:cxn ang="0">
                  <a:pos x="20" y="76"/>
                </a:cxn>
                <a:cxn ang="0">
                  <a:pos x="8" y="68"/>
                </a:cxn>
                <a:cxn ang="0">
                  <a:pos x="2" y="56"/>
                </a:cxn>
                <a:cxn ang="0">
                  <a:pos x="0" y="40"/>
                </a:cxn>
                <a:cxn ang="0">
                  <a:pos x="2" y="24"/>
                </a:cxn>
                <a:cxn ang="0">
                  <a:pos x="8" y="12"/>
                </a:cxn>
                <a:cxn ang="0">
                  <a:pos x="19" y="3"/>
                </a:cxn>
                <a:cxn ang="0">
                  <a:pos x="35" y="0"/>
                </a:cxn>
                <a:cxn ang="0">
                  <a:pos x="47" y="1"/>
                </a:cxn>
                <a:cxn ang="0">
                  <a:pos x="57" y="6"/>
                </a:cxn>
                <a:cxn ang="0">
                  <a:pos x="64" y="14"/>
                </a:cxn>
                <a:cxn ang="0">
                  <a:pos x="68" y="26"/>
                </a:cxn>
                <a:cxn ang="0">
                  <a:pos x="55" y="26"/>
                </a:cxn>
              </a:cxnLst>
              <a:rect l="0" t="0" r="r" b="b"/>
              <a:pathLst>
                <a:path w="68" h="78">
                  <a:moveTo>
                    <a:pt x="55" y="26"/>
                  </a:moveTo>
                  <a:cubicBezTo>
                    <a:pt x="54" y="21"/>
                    <a:pt x="52" y="17"/>
                    <a:pt x="48" y="15"/>
                  </a:cubicBezTo>
                  <a:cubicBezTo>
                    <a:pt x="45" y="12"/>
                    <a:pt x="41" y="11"/>
                    <a:pt x="36" y="11"/>
                  </a:cubicBezTo>
                  <a:cubicBezTo>
                    <a:pt x="32" y="11"/>
                    <a:pt x="28" y="12"/>
                    <a:pt x="25" y="13"/>
                  </a:cubicBezTo>
                  <a:cubicBezTo>
                    <a:pt x="22" y="15"/>
                    <a:pt x="19"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19" y="62"/>
                    <a:pt x="22" y="64"/>
                    <a:pt x="24" y="65"/>
                  </a:cubicBezTo>
                  <a:cubicBezTo>
                    <a:pt x="27" y="67"/>
                    <a:pt x="31" y="68"/>
                    <a:pt x="35" y="68"/>
                  </a:cubicBezTo>
                  <a:cubicBezTo>
                    <a:pt x="41" y="68"/>
                    <a:pt x="45" y="66"/>
                    <a:pt x="49" y="63"/>
                  </a:cubicBezTo>
                  <a:cubicBezTo>
                    <a:pt x="52" y="59"/>
                    <a:pt x="54" y="55"/>
                    <a:pt x="55" y="49"/>
                  </a:cubicBezTo>
                  <a:cubicBezTo>
                    <a:pt x="68" y="49"/>
                    <a:pt x="68" y="49"/>
                    <a:pt x="68" y="49"/>
                  </a:cubicBezTo>
                  <a:cubicBezTo>
                    <a:pt x="66" y="58"/>
                    <a:pt x="63" y="66"/>
                    <a:pt x="57" y="71"/>
                  </a:cubicBezTo>
                  <a:cubicBezTo>
                    <a:pt x="52" y="76"/>
                    <a:pt x="44" y="78"/>
                    <a:pt x="35" y="78"/>
                  </a:cubicBezTo>
                  <a:cubicBezTo>
                    <a:pt x="29" y="78"/>
                    <a:pt x="24" y="78"/>
                    <a:pt x="20" y="76"/>
                  </a:cubicBezTo>
                  <a:cubicBezTo>
                    <a:pt x="15" y="74"/>
                    <a:pt x="11" y="71"/>
                    <a:pt x="8" y="68"/>
                  </a:cubicBezTo>
                  <a:cubicBezTo>
                    <a:pt x="6" y="64"/>
                    <a:pt x="3" y="60"/>
                    <a:pt x="2" y="56"/>
                  </a:cubicBezTo>
                  <a:cubicBezTo>
                    <a:pt x="0" y="51"/>
                    <a:pt x="0" y="46"/>
                    <a:pt x="0" y="40"/>
                  </a:cubicBezTo>
                  <a:cubicBezTo>
                    <a:pt x="0" y="35"/>
                    <a:pt x="0" y="29"/>
                    <a:pt x="2" y="24"/>
                  </a:cubicBezTo>
                  <a:cubicBezTo>
                    <a:pt x="3" y="19"/>
                    <a:pt x="5" y="15"/>
                    <a:pt x="8" y="12"/>
                  </a:cubicBezTo>
                  <a:cubicBezTo>
                    <a:pt x="11" y="8"/>
                    <a:pt x="15" y="5"/>
                    <a:pt x="19" y="3"/>
                  </a:cubicBezTo>
                  <a:cubicBezTo>
                    <a:pt x="24" y="1"/>
                    <a:pt x="29" y="0"/>
                    <a:pt x="35" y="0"/>
                  </a:cubicBezTo>
                  <a:cubicBezTo>
                    <a:pt x="39" y="0"/>
                    <a:pt x="43" y="0"/>
                    <a:pt x="47" y="1"/>
                  </a:cubicBezTo>
                  <a:cubicBezTo>
                    <a:pt x="51" y="2"/>
                    <a:pt x="54" y="4"/>
                    <a:pt x="57" y="6"/>
                  </a:cubicBezTo>
                  <a:cubicBezTo>
                    <a:pt x="60" y="8"/>
                    <a:pt x="62" y="11"/>
                    <a:pt x="64" y="14"/>
                  </a:cubicBezTo>
                  <a:cubicBezTo>
                    <a:pt x="66" y="17"/>
                    <a:pt x="67"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5" name="Freeform 17"/>
            <p:cNvSpPr>
              <a:spLocks noEditPoints="1"/>
            </p:cNvSpPr>
            <p:nvPr/>
          </p:nvSpPr>
          <p:spPr bwMode="gray">
            <a:xfrm>
              <a:off x="3409950" y="4627563"/>
              <a:ext cx="261938" cy="293688"/>
            </a:xfrm>
            <a:custGeom>
              <a:avLst/>
              <a:gdLst/>
              <a:ahLst/>
              <a:cxnLst>
                <a:cxn ang="0">
                  <a:pos x="68" y="53"/>
                </a:cxn>
                <a:cxn ang="0">
                  <a:pos x="57" y="72"/>
                </a:cxn>
                <a:cxn ang="0">
                  <a:pos x="36" y="78"/>
                </a:cxn>
                <a:cxn ang="0">
                  <a:pos x="20" y="76"/>
                </a:cxn>
                <a:cxn ang="0">
                  <a:pos x="9" y="67"/>
                </a:cxn>
                <a:cxn ang="0">
                  <a:pos x="3" y="55"/>
                </a:cxn>
                <a:cxn ang="0">
                  <a:pos x="0" y="39"/>
                </a:cxn>
                <a:cxn ang="0">
                  <a:pos x="3" y="23"/>
                </a:cxn>
                <a:cxn ang="0">
                  <a:pos x="10" y="11"/>
                </a:cxn>
                <a:cxn ang="0">
                  <a:pos x="21" y="3"/>
                </a:cxn>
                <a:cxn ang="0">
                  <a:pos x="35" y="0"/>
                </a:cxn>
                <a:cxn ang="0">
                  <a:pos x="52" y="4"/>
                </a:cxn>
                <a:cxn ang="0">
                  <a:pos x="63"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50" y="17"/>
                </a:cxn>
                <a:cxn ang="0">
                  <a:pos x="43" y="12"/>
                </a:cxn>
                <a:cxn ang="0">
                  <a:pos x="35" y="11"/>
                </a:cxn>
                <a:cxn ang="0">
                  <a:pos x="26" y="12"/>
                </a:cxn>
                <a:cxn ang="0">
                  <a:pos x="19"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0" y="76"/>
                  </a:cubicBezTo>
                  <a:cubicBezTo>
                    <a:pt x="16" y="74"/>
                    <a:pt x="12" y="71"/>
                    <a:pt x="9" y="67"/>
                  </a:cubicBezTo>
                  <a:cubicBezTo>
                    <a:pt x="6" y="64"/>
                    <a:pt x="4" y="60"/>
                    <a:pt x="3" y="55"/>
                  </a:cubicBezTo>
                  <a:cubicBezTo>
                    <a:pt x="1" y="50"/>
                    <a:pt x="0" y="45"/>
                    <a:pt x="0" y="39"/>
                  </a:cubicBezTo>
                  <a:cubicBezTo>
                    <a:pt x="0" y="33"/>
                    <a:pt x="1" y="28"/>
                    <a:pt x="3" y="23"/>
                  </a:cubicBezTo>
                  <a:cubicBezTo>
                    <a:pt x="4" y="19"/>
                    <a:pt x="7" y="14"/>
                    <a:pt x="10" y="11"/>
                  </a:cubicBezTo>
                  <a:cubicBezTo>
                    <a:pt x="13" y="7"/>
                    <a:pt x="17" y="5"/>
                    <a:pt x="21" y="3"/>
                  </a:cubicBezTo>
                  <a:cubicBezTo>
                    <a:pt x="25" y="1"/>
                    <a:pt x="30" y="0"/>
                    <a:pt x="35" y="0"/>
                  </a:cubicBezTo>
                  <a:cubicBezTo>
                    <a:pt x="42" y="0"/>
                    <a:pt x="48" y="1"/>
                    <a:pt x="52" y="4"/>
                  </a:cubicBezTo>
                  <a:cubicBezTo>
                    <a:pt x="56" y="7"/>
                    <a:pt x="60" y="10"/>
                    <a:pt x="63" y="15"/>
                  </a:cubicBezTo>
                  <a:cubicBezTo>
                    <a:pt x="65" y="19"/>
                    <a:pt x="67" y="23"/>
                    <a:pt x="68" y="28"/>
                  </a:cubicBezTo>
                  <a:cubicBezTo>
                    <a:pt x="69" y="34"/>
                    <a:pt x="70" y="38"/>
                    <a:pt x="69" y="43"/>
                  </a:cubicBezTo>
                  <a:cubicBezTo>
                    <a:pt x="13" y="43"/>
                    <a:pt x="13" y="43"/>
                    <a:pt x="13" y="43"/>
                  </a:cubicBezTo>
                  <a:cubicBezTo>
                    <a:pt x="13" y="46"/>
                    <a:pt x="13" y="49"/>
                    <a:pt x="14" y="52"/>
                  </a:cubicBezTo>
                  <a:cubicBezTo>
                    <a:pt x="15" y="55"/>
                    <a:pt x="17" y="58"/>
                    <a:pt x="18" y="60"/>
                  </a:cubicBezTo>
                  <a:cubicBezTo>
                    <a:pt x="20" y="62"/>
                    <a:pt x="23" y="64"/>
                    <a:pt x="26" y="66"/>
                  </a:cubicBezTo>
                  <a:cubicBezTo>
                    <a:pt x="29" y="67"/>
                    <a:pt x="32" y="68"/>
                    <a:pt x="36" y="68"/>
                  </a:cubicBezTo>
                  <a:cubicBezTo>
                    <a:pt x="42" y="68"/>
                    <a:pt x="46" y="66"/>
                    <a:pt x="49" y="64"/>
                  </a:cubicBezTo>
                  <a:cubicBezTo>
                    <a:pt x="53" y="62"/>
                    <a:pt x="55" y="58"/>
                    <a:pt x="56" y="53"/>
                  </a:cubicBezTo>
                  <a:lnTo>
                    <a:pt x="68" y="53"/>
                  </a:lnTo>
                  <a:close/>
                  <a:moveTo>
                    <a:pt x="56" y="32"/>
                  </a:moveTo>
                  <a:cubicBezTo>
                    <a:pt x="56" y="29"/>
                    <a:pt x="55" y="26"/>
                    <a:pt x="54" y="24"/>
                  </a:cubicBezTo>
                  <a:cubicBezTo>
                    <a:pt x="53" y="21"/>
                    <a:pt x="52" y="19"/>
                    <a:pt x="50" y="17"/>
                  </a:cubicBezTo>
                  <a:cubicBezTo>
                    <a:pt x="48" y="15"/>
                    <a:pt x="46" y="14"/>
                    <a:pt x="43" y="12"/>
                  </a:cubicBezTo>
                  <a:cubicBezTo>
                    <a:pt x="40" y="11"/>
                    <a:pt x="38" y="11"/>
                    <a:pt x="35" y="11"/>
                  </a:cubicBezTo>
                  <a:cubicBezTo>
                    <a:pt x="31" y="11"/>
                    <a:pt x="29"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6" name="Freeform 18"/>
            <p:cNvSpPr>
              <a:spLocks/>
            </p:cNvSpPr>
            <p:nvPr/>
          </p:nvSpPr>
          <p:spPr bwMode="gray">
            <a:xfrm>
              <a:off x="3833813" y="4548188"/>
              <a:ext cx="150813" cy="368300"/>
            </a:xfrm>
            <a:custGeom>
              <a:avLst/>
              <a:gdLst/>
              <a:ahLst/>
              <a:cxnLst>
                <a:cxn ang="0">
                  <a:pos x="25" y="23"/>
                </a:cxn>
                <a:cxn ang="0">
                  <a:pos x="40" y="23"/>
                </a:cxn>
                <a:cxn ang="0">
                  <a:pos x="40" y="34"/>
                </a:cxn>
                <a:cxn ang="0">
                  <a:pos x="25" y="34"/>
                </a:cxn>
                <a:cxn ang="0">
                  <a:pos x="25" y="80"/>
                </a:cxn>
                <a:cxn ang="0">
                  <a:pos x="26" y="84"/>
                </a:cxn>
                <a:cxn ang="0">
                  <a:pos x="27" y="86"/>
                </a:cxn>
                <a:cxn ang="0">
                  <a:pos x="30" y="87"/>
                </a:cxn>
                <a:cxn ang="0">
                  <a:pos x="35" y="87"/>
                </a:cxn>
                <a:cxn ang="0">
                  <a:pos x="40" y="87"/>
                </a:cxn>
                <a:cxn ang="0">
                  <a:pos x="40" y="98"/>
                </a:cxn>
                <a:cxn ang="0">
                  <a:pos x="31" y="98"/>
                </a:cxn>
                <a:cxn ang="0">
                  <a:pos x="23"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6" y="83"/>
                    <a:pt x="26" y="84"/>
                  </a:cubicBezTo>
                  <a:cubicBezTo>
                    <a:pt x="26" y="85"/>
                    <a:pt x="27" y="85"/>
                    <a:pt x="27" y="86"/>
                  </a:cubicBezTo>
                  <a:cubicBezTo>
                    <a:pt x="28" y="86"/>
                    <a:pt x="29" y="86"/>
                    <a:pt x="30" y="87"/>
                  </a:cubicBezTo>
                  <a:cubicBezTo>
                    <a:pt x="31" y="87"/>
                    <a:pt x="33" y="87"/>
                    <a:pt x="35" y="87"/>
                  </a:cubicBezTo>
                  <a:cubicBezTo>
                    <a:pt x="40" y="87"/>
                    <a:pt x="40" y="87"/>
                    <a:pt x="40" y="87"/>
                  </a:cubicBezTo>
                  <a:cubicBezTo>
                    <a:pt x="40" y="98"/>
                    <a:pt x="40" y="98"/>
                    <a:pt x="40" y="98"/>
                  </a:cubicBezTo>
                  <a:cubicBezTo>
                    <a:pt x="31" y="98"/>
                    <a:pt x="31" y="98"/>
                    <a:pt x="31" y="98"/>
                  </a:cubicBezTo>
                  <a:cubicBezTo>
                    <a:pt x="28" y="98"/>
                    <a:pt x="25" y="98"/>
                    <a:pt x="23" y="97"/>
                  </a:cubicBezTo>
                  <a:cubicBezTo>
                    <a:pt x="21" y="97"/>
                    <a:pt x="19" y="96"/>
                    <a:pt x="17" y="95"/>
                  </a:cubicBezTo>
                  <a:cubicBezTo>
                    <a:pt x="16" y="94"/>
                    <a:pt x="15"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7" name="Freeform 19"/>
            <p:cNvSpPr>
              <a:spLocks/>
            </p:cNvSpPr>
            <p:nvPr/>
          </p:nvSpPr>
          <p:spPr bwMode="gray">
            <a:xfrm>
              <a:off x="4037013" y="4525963"/>
              <a:ext cx="233363" cy="390525"/>
            </a:xfrm>
            <a:custGeom>
              <a:avLst/>
              <a:gdLst/>
              <a:ahLst/>
              <a:cxnLst>
                <a:cxn ang="0">
                  <a:pos x="0" y="0"/>
                </a:cxn>
                <a:cxn ang="0">
                  <a:pos x="12" y="0"/>
                </a:cxn>
                <a:cxn ang="0">
                  <a:pos x="12" y="40"/>
                </a:cxn>
                <a:cxn ang="0">
                  <a:pos x="12" y="40"/>
                </a:cxn>
                <a:cxn ang="0">
                  <a:pos x="16" y="34"/>
                </a:cxn>
                <a:cxn ang="0">
                  <a:pos x="22" y="30"/>
                </a:cxn>
                <a:cxn ang="0">
                  <a:pos x="29" y="28"/>
                </a:cxn>
                <a:cxn ang="0">
                  <a:pos x="36" y="27"/>
                </a:cxn>
                <a:cxn ang="0">
                  <a:pos x="48" y="29"/>
                </a:cxn>
                <a:cxn ang="0">
                  <a:pos x="56" y="35"/>
                </a:cxn>
                <a:cxn ang="0">
                  <a:pos x="60" y="43"/>
                </a:cxn>
                <a:cxn ang="0">
                  <a:pos x="62" y="54"/>
                </a:cxn>
                <a:cxn ang="0">
                  <a:pos x="62" y="104"/>
                </a:cxn>
                <a:cxn ang="0">
                  <a:pos x="49" y="104"/>
                </a:cxn>
                <a:cxn ang="0">
                  <a:pos x="49" y="53"/>
                </a:cxn>
                <a:cxn ang="0">
                  <a:pos x="45" y="42"/>
                </a:cxn>
                <a:cxn ang="0">
                  <a:pos x="34" y="38"/>
                </a:cxn>
                <a:cxn ang="0">
                  <a:pos x="24" y="40"/>
                </a:cxn>
                <a:cxn ang="0">
                  <a:pos x="17" y="44"/>
                </a:cxn>
                <a:cxn ang="0">
                  <a:pos x="13" y="52"/>
                </a:cxn>
                <a:cxn ang="0">
                  <a:pos x="12" y="61"/>
                </a:cxn>
                <a:cxn ang="0">
                  <a:pos x="12" y="104"/>
                </a:cxn>
                <a:cxn ang="0">
                  <a:pos x="0" y="104"/>
                </a:cxn>
                <a:cxn ang="0">
                  <a:pos x="0" y="0"/>
                </a:cxn>
              </a:cxnLst>
              <a:rect l="0" t="0" r="r" b="b"/>
              <a:pathLst>
                <a:path w="62" h="104">
                  <a:moveTo>
                    <a:pt x="0" y="0"/>
                  </a:moveTo>
                  <a:cubicBezTo>
                    <a:pt x="12" y="0"/>
                    <a:pt x="12" y="0"/>
                    <a:pt x="12" y="0"/>
                  </a:cubicBezTo>
                  <a:cubicBezTo>
                    <a:pt x="12" y="40"/>
                    <a:pt x="12" y="40"/>
                    <a:pt x="12" y="40"/>
                  </a:cubicBezTo>
                  <a:cubicBezTo>
                    <a:pt x="12" y="40"/>
                    <a:pt x="12" y="40"/>
                    <a:pt x="12" y="40"/>
                  </a:cubicBezTo>
                  <a:cubicBezTo>
                    <a:pt x="13" y="37"/>
                    <a:pt x="15" y="35"/>
                    <a:pt x="16" y="34"/>
                  </a:cubicBezTo>
                  <a:cubicBezTo>
                    <a:pt x="18" y="32"/>
                    <a:pt x="20" y="31"/>
                    <a:pt x="22" y="30"/>
                  </a:cubicBezTo>
                  <a:cubicBezTo>
                    <a:pt x="24" y="29"/>
                    <a:pt x="27" y="28"/>
                    <a:pt x="29" y="28"/>
                  </a:cubicBezTo>
                  <a:cubicBezTo>
                    <a:pt x="31" y="27"/>
                    <a:pt x="34" y="27"/>
                    <a:pt x="36" y="27"/>
                  </a:cubicBezTo>
                  <a:cubicBezTo>
                    <a:pt x="41" y="27"/>
                    <a:pt x="45" y="28"/>
                    <a:pt x="48" y="29"/>
                  </a:cubicBezTo>
                  <a:cubicBezTo>
                    <a:pt x="52" y="30"/>
                    <a:pt x="54" y="32"/>
                    <a:pt x="56" y="35"/>
                  </a:cubicBezTo>
                  <a:cubicBezTo>
                    <a:pt x="58" y="37"/>
                    <a:pt x="60" y="40"/>
                    <a:pt x="60" y="43"/>
                  </a:cubicBezTo>
                  <a:cubicBezTo>
                    <a:pt x="61" y="47"/>
                    <a:pt x="62" y="50"/>
                    <a:pt x="62" y="54"/>
                  </a:cubicBezTo>
                  <a:cubicBezTo>
                    <a:pt x="62" y="104"/>
                    <a:pt x="62" y="104"/>
                    <a:pt x="62" y="104"/>
                  </a:cubicBezTo>
                  <a:cubicBezTo>
                    <a:pt x="49" y="104"/>
                    <a:pt x="49" y="104"/>
                    <a:pt x="49" y="104"/>
                  </a:cubicBezTo>
                  <a:cubicBezTo>
                    <a:pt x="49" y="53"/>
                    <a:pt x="49" y="53"/>
                    <a:pt x="49" y="53"/>
                  </a:cubicBezTo>
                  <a:cubicBezTo>
                    <a:pt x="49" y="48"/>
                    <a:pt x="48" y="45"/>
                    <a:pt x="45" y="42"/>
                  </a:cubicBezTo>
                  <a:cubicBezTo>
                    <a:pt x="43" y="39"/>
                    <a:pt x="39" y="38"/>
                    <a:pt x="34" y="38"/>
                  </a:cubicBezTo>
                  <a:cubicBezTo>
                    <a:pt x="30" y="38"/>
                    <a:pt x="27" y="38"/>
                    <a:pt x="24" y="40"/>
                  </a:cubicBezTo>
                  <a:cubicBezTo>
                    <a:pt x="22" y="41"/>
                    <a:pt x="19" y="42"/>
                    <a:pt x="17" y="44"/>
                  </a:cubicBezTo>
                  <a:cubicBezTo>
                    <a:pt x="16" y="47"/>
                    <a:pt x="14" y="49"/>
                    <a:pt x="13" y="52"/>
                  </a:cubicBezTo>
                  <a:cubicBezTo>
                    <a:pt x="12" y="55"/>
                    <a:pt x="12" y="58"/>
                    <a:pt x="12" y="61"/>
                  </a:cubicBezTo>
                  <a:cubicBezTo>
                    <a:pt x="12" y="104"/>
                    <a:pt x="12" y="104"/>
                    <a:pt x="12" y="104"/>
                  </a:cubicBezTo>
                  <a:cubicBezTo>
                    <a:pt x="0" y="104"/>
                    <a:pt x="0" y="104"/>
                    <a:pt x="0" y="104"/>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8" name="Freeform 20"/>
            <p:cNvSpPr>
              <a:spLocks noEditPoints="1"/>
            </p:cNvSpPr>
            <p:nvPr/>
          </p:nvSpPr>
          <p:spPr bwMode="gray">
            <a:xfrm>
              <a:off x="4322763" y="4627563"/>
              <a:ext cx="258763" cy="293688"/>
            </a:xfrm>
            <a:custGeom>
              <a:avLst/>
              <a:gdLst/>
              <a:ahLst/>
              <a:cxnLst>
                <a:cxn ang="0">
                  <a:pos x="68" y="53"/>
                </a:cxn>
                <a:cxn ang="0">
                  <a:pos x="57" y="72"/>
                </a:cxn>
                <a:cxn ang="0">
                  <a:pos x="36" y="78"/>
                </a:cxn>
                <a:cxn ang="0">
                  <a:pos x="20" y="76"/>
                </a:cxn>
                <a:cxn ang="0">
                  <a:pos x="9" y="67"/>
                </a:cxn>
                <a:cxn ang="0">
                  <a:pos x="2" y="55"/>
                </a:cxn>
                <a:cxn ang="0">
                  <a:pos x="0" y="39"/>
                </a:cxn>
                <a:cxn ang="0">
                  <a:pos x="2" y="23"/>
                </a:cxn>
                <a:cxn ang="0">
                  <a:pos x="10" y="11"/>
                </a:cxn>
                <a:cxn ang="0">
                  <a:pos x="21" y="3"/>
                </a:cxn>
                <a:cxn ang="0">
                  <a:pos x="35" y="0"/>
                </a:cxn>
                <a:cxn ang="0">
                  <a:pos x="52" y="4"/>
                </a:cxn>
                <a:cxn ang="0">
                  <a:pos x="62" y="15"/>
                </a:cxn>
                <a:cxn ang="0">
                  <a:pos x="68" y="28"/>
                </a:cxn>
                <a:cxn ang="0">
                  <a:pos x="69" y="43"/>
                </a:cxn>
                <a:cxn ang="0">
                  <a:pos x="13" y="43"/>
                </a:cxn>
                <a:cxn ang="0">
                  <a:pos x="14" y="52"/>
                </a:cxn>
                <a:cxn ang="0">
                  <a:pos x="18" y="60"/>
                </a:cxn>
                <a:cxn ang="0">
                  <a:pos x="26" y="66"/>
                </a:cxn>
                <a:cxn ang="0">
                  <a:pos x="36" y="68"/>
                </a:cxn>
                <a:cxn ang="0">
                  <a:pos x="49" y="64"/>
                </a:cxn>
                <a:cxn ang="0">
                  <a:pos x="56" y="53"/>
                </a:cxn>
                <a:cxn ang="0">
                  <a:pos x="68" y="53"/>
                </a:cxn>
                <a:cxn ang="0">
                  <a:pos x="56" y="32"/>
                </a:cxn>
                <a:cxn ang="0">
                  <a:pos x="54" y="24"/>
                </a:cxn>
                <a:cxn ang="0">
                  <a:pos x="49" y="17"/>
                </a:cxn>
                <a:cxn ang="0">
                  <a:pos x="43" y="12"/>
                </a:cxn>
                <a:cxn ang="0">
                  <a:pos x="34" y="11"/>
                </a:cxn>
                <a:cxn ang="0">
                  <a:pos x="26" y="12"/>
                </a:cxn>
                <a:cxn ang="0">
                  <a:pos x="19" y="17"/>
                </a:cxn>
                <a:cxn ang="0">
                  <a:pos x="15" y="24"/>
                </a:cxn>
                <a:cxn ang="0">
                  <a:pos x="13" y="32"/>
                </a:cxn>
                <a:cxn ang="0">
                  <a:pos x="56" y="32"/>
                </a:cxn>
              </a:cxnLst>
              <a:rect l="0" t="0" r="r" b="b"/>
              <a:pathLst>
                <a:path w="69" h="78">
                  <a:moveTo>
                    <a:pt x="68" y="53"/>
                  </a:moveTo>
                  <a:cubicBezTo>
                    <a:pt x="66" y="61"/>
                    <a:pt x="63" y="68"/>
                    <a:pt x="57" y="72"/>
                  </a:cubicBezTo>
                  <a:cubicBezTo>
                    <a:pt x="51" y="76"/>
                    <a:pt x="44" y="78"/>
                    <a:pt x="36" y="78"/>
                  </a:cubicBezTo>
                  <a:cubicBezTo>
                    <a:pt x="30" y="78"/>
                    <a:pt x="24" y="77"/>
                    <a:pt x="20" y="76"/>
                  </a:cubicBezTo>
                  <a:cubicBezTo>
                    <a:pt x="16" y="74"/>
                    <a:pt x="12" y="71"/>
                    <a:pt x="9" y="67"/>
                  </a:cubicBezTo>
                  <a:cubicBezTo>
                    <a:pt x="6" y="64"/>
                    <a:pt x="4" y="60"/>
                    <a:pt x="2" y="55"/>
                  </a:cubicBezTo>
                  <a:cubicBezTo>
                    <a:pt x="1" y="50"/>
                    <a:pt x="0" y="45"/>
                    <a:pt x="0" y="39"/>
                  </a:cubicBezTo>
                  <a:cubicBezTo>
                    <a:pt x="0" y="33"/>
                    <a:pt x="1" y="28"/>
                    <a:pt x="2" y="23"/>
                  </a:cubicBezTo>
                  <a:cubicBezTo>
                    <a:pt x="4" y="19"/>
                    <a:pt x="6" y="14"/>
                    <a:pt x="10" y="11"/>
                  </a:cubicBezTo>
                  <a:cubicBezTo>
                    <a:pt x="13" y="7"/>
                    <a:pt x="17" y="5"/>
                    <a:pt x="21" y="3"/>
                  </a:cubicBezTo>
                  <a:cubicBezTo>
                    <a:pt x="25" y="1"/>
                    <a:pt x="30" y="0"/>
                    <a:pt x="35" y="0"/>
                  </a:cubicBezTo>
                  <a:cubicBezTo>
                    <a:pt x="42" y="0"/>
                    <a:pt x="47" y="1"/>
                    <a:pt x="52" y="4"/>
                  </a:cubicBezTo>
                  <a:cubicBezTo>
                    <a:pt x="56" y="7"/>
                    <a:pt x="60" y="10"/>
                    <a:pt x="62" y="15"/>
                  </a:cubicBezTo>
                  <a:cubicBezTo>
                    <a:pt x="65" y="19"/>
                    <a:pt x="67" y="23"/>
                    <a:pt x="68" y="28"/>
                  </a:cubicBezTo>
                  <a:cubicBezTo>
                    <a:pt x="69" y="34"/>
                    <a:pt x="69" y="38"/>
                    <a:pt x="69" y="43"/>
                  </a:cubicBezTo>
                  <a:cubicBezTo>
                    <a:pt x="13" y="43"/>
                    <a:pt x="13" y="43"/>
                    <a:pt x="13" y="43"/>
                  </a:cubicBezTo>
                  <a:cubicBezTo>
                    <a:pt x="13" y="46"/>
                    <a:pt x="13" y="49"/>
                    <a:pt x="14" y="52"/>
                  </a:cubicBezTo>
                  <a:cubicBezTo>
                    <a:pt x="15" y="55"/>
                    <a:pt x="16" y="58"/>
                    <a:pt x="18" y="60"/>
                  </a:cubicBezTo>
                  <a:cubicBezTo>
                    <a:pt x="20" y="62"/>
                    <a:pt x="23" y="64"/>
                    <a:pt x="26" y="66"/>
                  </a:cubicBezTo>
                  <a:cubicBezTo>
                    <a:pt x="29" y="67"/>
                    <a:pt x="32" y="68"/>
                    <a:pt x="36" y="68"/>
                  </a:cubicBezTo>
                  <a:cubicBezTo>
                    <a:pt x="41" y="68"/>
                    <a:pt x="46" y="66"/>
                    <a:pt x="49" y="64"/>
                  </a:cubicBezTo>
                  <a:cubicBezTo>
                    <a:pt x="52" y="62"/>
                    <a:pt x="55" y="58"/>
                    <a:pt x="56" y="53"/>
                  </a:cubicBezTo>
                  <a:lnTo>
                    <a:pt x="68" y="53"/>
                  </a:lnTo>
                  <a:close/>
                  <a:moveTo>
                    <a:pt x="56" y="32"/>
                  </a:moveTo>
                  <a:cubicBezTo>
                    <a:pt x="56" y="29"/>
                    <a:pt x="55" y="26"/>
                    <a:pt x="54" y="24"/>
                  </a:cubicBezTo>
                  <a:cubicBezTo>
                    <a:pt x="53" y="21"/>
                    <a:pt x="51" y="19"/>
                    <a:pt x="49" y="17"/>
                  </a:cubicBezTo>
                  <a:cubicBezTo>
                    <a:pt x="48" y="15"/>
                    <a:pt x="45" y="14"/>
                    <a:pt x="43" y="12"/>
                  </a:cubicBezTo>
                  <a:cubicBezTo>
                    <a:pt x="40" y="11"/>
                    <a:pt x="37" y="11"/>
                    <a:pt x="34" y="11"/>
                  </a:cubicBezTo>
                  <a:cubicBezTo>
                    <a:pt x="31" y="11"/>
                    <a:pt x="28" y="11"/>
                    <a:pt x="26" y="12"/>
                  </a:cubicBezTo>
                  <a:cubicBezTo>
                    <a:pt x="23" y="14"/>
                    <a:pt x="21" y="15"/>
                    <a:pt x="19" y="17"/>
                  </a:cubicBezTo>
                  <a:cubicBezTo>
                    <a:pt x="17"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29" name="Freeform 21"/>
            <p:cNvSpPr>
              <a:spLocks/>
            </p:cNvSpPr>
            <p:nvPr/>
          </p:nvSpPr>
          <p:spPr bwMode="gray">
            <a:xfrm>
              <a:off x="4762500" y="4627563"/>
              <a:ext cx="254000" cy="293688"/>
            </a:xfrm>
            <a:custGeom>
              <a:avLst/>
              <a:gdLst/>
              <a:ahLst/>
              <a:cxnLst>
                <a:cxn ang="0">
                  <a:pos x="55" y="26"/>
                </a:cxn>
                <a:cxn ang="0">
                  <a:pos x="49" y="15"/>
                </a:cxn>
                <a:cxn ang="0">
                  <a:pos x="36" y="11"/>
                </a:cxn>
                <a:cxn ang="0">
                  <a:pos x="25" y="13"/>
                </a:cxn>
                <a:cxn ang="0">
                  <a:pos x="18" y="20"/>
                </a:cxn>
                <a:cxn ang="0">
                  <a:pos x="14" y="29"/>
                </a:cxn>
                <a:cxn ang="0">
                  <a:pos x="13" y="40"/>
                </a:cxn>
                <a:cxn ang="0">
                  <a:pos x="14" y="50"/>
                </a:cxn>
                <a:cxn ang="0">
                  <a:pos x="18" y="59"/>
                </a:cxn>
                <a:cxn ang="0">
                  <a:pos x="25" y="65"/>
                </a:cxn>
                <a:cxn ang="0">
                  <a:pos x="35" y="68"/>
                </a:cxn>
                <a:cxn ang="0">
                  <a:pos x="49" y="63"/>
                </a:cxn>
                <a:cxn ang="0">
                  <a:pos x="56" y="49"/>
                </a:cxn>
                <a:cxn ang="0">
                  <a:pos x="68" y="49"/>
                </a:cxn>
                <a:cxn ang="0">
                  <a:pos x="58" y="71"/>
                </a:cxn>
                <a:cxn ang="0">
                  <a:pos x="35" y="78"/>
                </a:cxn>
                <a:cxn ang="0">
                  <a:pos x="20" y="76"/>
                </a:cxn>
                <a:cxn ang="0">
                  <a:pos x="9" y="68"/>
                </a:cxn>
                <a:cxn ang="0">
                  <a:pos x="2" y="56"/>
                </a:cxn>
                <a:cxn ang="0">
                  <a:pos x="0" y="40"/>
                </a:cxn>
                <a:cxn ang="0">
                  <a:pos x="2" y="24"/>
                </a:cxn>
                <a:cxn ang="0">
                  <a:pos x="9" y="12"/>
                </a:cxn>
                <a:cxn ang="0">
                  <a:pos x="20" y="3"/>
                </a:cxn>
                <a:cxn ang="0">
                  <a:pos x="36" y="0"/>
                </a:cxn>
                <a:cxn ang="0">
                  <a:pos x="48" y="1"/>
                </a:cxn>
                <a:cxn ang="0">
                  <a:pos x="58" y="6"/>
                </a:cxn>
                <a:cxn ang="0">
                  <a:pos x="65" y="14"/>
                </a:cxn>
                <a:cxn ang="0">
                  <a:pos x="68" y="26"/>
                </a:cxn>
                <a:cxn ang="0">
                  <a:pos x="55" y="26"/>
                </a:cxn>
              </a:cxnLst>
              <a:rect l="0" t="0" r="r" b="b"/>
              <a:pathLst>
                <a:path w="68" h="78">
                  <a:moveTo>
                    <a:pt x="55" y="26"/>
                  </a:moveTo>
                  <a:cubicBezTo>
                    <a:pt x="54" y="21"/>
                    <a:pt x="52" y="17"/>
                    <a:pt x="49" y="15"/>
                  </a:cubicBezTo>
                  <a:cubicBezTo>
                    <a:pt x="46" y="12"/>
                    <a:pt x="42" y="11"/>
                    <a:pt x="36" y="11"/>
                  </a:cubicBezTo>
                  <a:cubicBezTo>
                    <a:pt x="32" y="11"/>
                    <a:pt x="28" y="12"/>
                    <a:pt x="25" y="13"/>
                  </a:cubicBezTo>
                  <a:cubicBezTo>
                    <a:pt x="22" y="15"/>
                    <a:pt x="20" y="17"/>
                    <a:pt x="18" y="20"/>
                  </a:cubicBezTo>
                  <a:cubicBezTo>
                    <a:pt x="16" y="22"/>
                    <a:pt x="15" y="26"/>
                    <a:pt x="14" y="29"/>
                  </a:cubicBezTo>
                  <a:cubicBezTo>
                    <a:pt x="13" y="33"/>
                    <a:pt x="13" y="36"/>
                    <a:pt x="13" y="40"/>
                  </a:cubicBezTo>
                  <a:cubicBezTo>
                    <a:pt x="13" y="44"/>
                    <a:pt x="13" y="47"/>
                    <a:pt x="14" y="50"/>
                  </a:cubicBezTo>
                  <a:cubicBezTo>
                    <a:pt x="15" y="54"/>
                    <a:pt x="16" y="57"/>
                    <a:pt x="18" y="59"/>
                  </a:cubicBezTo>
                  <a:cubicBezTo>
                    <a:pt x="20" y="62"/>
                    <a:pt x="22" y="64"/>
                    <a:pt x="25" y="65"/>
                  </a:cubicBezTo>
                  <a:cubicBezTo>
                    <a:pt x="28" y="67"/>
                    <a:pt x="31" y="68"/>
                    <a:pt x="35" y="68"/>
                  </a:cubicBezTo>
                  <a:cubicBezTo>
                    <a:pt x="41" y="68"/>
                    <a:pt x="46" y="66"/>
                    <a:pt x="49" y="63"/>
                  </a:cubicBezTo>
                  <a:cubicBezTo>
                    <a:pt x="53" y="59"/>
                    <a:pt x="55" y="55"/>
                    <a:pt x="56" y="49"/>
                  </a:cubicBezTo>
                  <a:cubicBezTo>
                    <a:pt x="68" y="49"/>
                    <a:pt x="68" y="49"/>
                    <a:pt x="68" y="49"/>
                  </a:cubicBezTo>
                  <a:cubicBezTo>
                    <a:pt x="67" y="58"/>
                    <a:pt x="63" y="66"/>
                    <a:pt x="58" y="71"/>
                  </a:cubicBezTo>
                  <a:cubicBezTo>
                    <a:pt x="52" y="76"/>
                    <a:pt x="45" y="78"/>
                    <a:pt x="35" y="78"/>
                  </a:cubicBezTo>
                  <a:cubicBezTo>
                    <a:pt x="29" y="78"/>
                    <a:pt x="24" y="78"/>
                    <a:pt x="20" y="76"/>
                  </a:cubicBezTo>
                  <a:cubicBezTo>
                    <a:pt x="16" y="74"/>
                    <a:pt x="12" y="71"/>
                    <a:pt x="9" y="68"/>
                  </a:cubicBezTo>
                  <a:cubicBezTo>
                    <a:pt x="6" y="64"/>
                    <a:pt x="4" y="60"/>
                    <a:pt x="2" y="56"/>
                  </a:cubicBezTo>
                  <a:cubicBezTo>
                    <a:pt x="1" y="51"/>
                    <a:pt x="0" y="46"/>
                    <a:pt x="0" y="40"/>
                  </a:cubicBezTo>
                  <a:cubicBezTo>
                    <a:pt x="0" y="35"/>
                    <a:pt x="1" y="29"/>
                    <a:pt x="2" y="24"/>
                  </a:cubicBezTo>
                  <a:cubicBezTo>
                    <a:pt x="4" y="19"/>
                    <a:pt x="6" y="15"/>
                    <a:pt x="9" y="12"/>
                  </a:cubicBezTo>
                  <a:cubicBezTo>
                    <a:pt x="12" y="8"/>
                    <a:pt x="15" y="5"/>
                    <a:pt x="20" y="3"/>
                  </a:cubicBezTo>
                  <a:cubicBezTo>
                    <a:pt x="24" y="1"/>
                    <a:pt x="30" y="0"/>
                    <a:pt x="36" y="0"/>
                  </a:cubicBezTo>
                  <a:cubicBezTo>
                    <a:pt x="40" y="0"/>
                    <a:pt x="44" y="0"/>
                    <a:pt x="48" y="1"/>
                  </a:cubicBezTo>
                  <a:cubicBezTo>
                    <a:pt x="51" y="2"/>
                    <a:pt x="55" y="4"/>
                    <a:pt x="58" y="6"/>
                  </a:cubicBezTo>
                  <a:cubicBezTo>
                    <a:pt x="60" y="8"/>
                    <a:pt x="63" y="11"/>
                    <a:pt x="65" y="14"/>
                  </a:cubicBezTo>
                  <a:cubicBezTo>
                    <a:pt x="66" y="17"/>
                    <a:pt x="68" y="21"/>
                    <a:pt x="68" y="26"/>
                  </a:cubicBezTo>
                  <a:lnTo>
                    <a:pt x="55" y="2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0" name="Freeform 22"/>
            <p:cNvSpPr>
              <a:spLocks noEditPoints="1"/>
            </p:cNvSpPr>
            <p:nvPr/>
          </p:nvSpPr>
          <p:spPr bwMode="gray">
            <a:xfrm>
              <a:off x="5051425" y="4627563"/>
              <a:ext cx="273050" cy="293688"/>
            </a:xfrm>
            <a:custGeom>
              <a:avLst/>
              <a:gdLst/>
              <a:ahLst/>
              <a:cxnLst>
                <a:cxn ang="0">
                  <a:pos x="3" y="24"/>
                </a:cxn>
                <a:cxn ang="0">
                  <a:pos x="10" y="11"/>
                </a:cxn>
                <a:cxn ang="0">
                  <a:pos x="21" y="3"/>
                </a:cxn>
                <a:cxn ang="0">
                  <a:pos x="37" y="0"/>
                </a:cxn>
                <a:cxn ang="0">
                  <a:pos x="53" y="3"/>
                </a:cxn>
                <a:cxn ang="0">
                  <a:pos x="64" y="11"/>
                </a:cxn>
                <a:cxn ang="0">
                  <a:pos x="71" y="24"/>
                </a:cxn>
                <a:cxn ang="0">
                  <a:pos x="73" y="39"/>
                </a:cxn>
                <a:cxn ang="0">
                  <a:pos x="71" y="55"/>
                </a:cxn>
                <a:cxn ang="0">
                  <a:pos x="64" y="67"/>
                </a:cxn>
                <a:cxn ang="0">
                  <a:pos x="53" y="75"/>
                </a:cxn>
                <a:cxn ang="0">
                  <a:pos x="37" y="78"/>
                </a:cxn>
                <a:cxn ang="0">
                  <a:pos x="21" y="75"/>
                </a:cxn>
                <a:cxn ang="0">
                  <a:pos x="10" y="67"/>
                </a:cxn>
                <a:cxn ang="0">
                  <a:pos x="3" y="55"/>
                </a:cxn>
                <a:cxn ang="0">
                  <a:pos x="0" y="39"/>
                </a:cxn>
                <a:cxn ang="0">
                  <a:pos x="3" y="24"/>
                </a:cxn>
                <a:cxn ang="0">
                  <a:pos x="15" y="51"/>
                </a:cxn>
                <a:cxn ang="0">
                  <a:pos x="20" y="60"/>
                </a:cxn>
                <a:cxn ang="0">
                  <a:pos x="28" y="66"/>
                </a:cxn>
                <a:cxn ang="0">
                  <a:pos x="37" y="68"/>
                </a:cxn>
                <a:cxn ang="0">
                  <a:pos x="46" y="66"/>
                </a:cxn>
                <a:cxn ang="0">
                  <a:pos x="53" y="60"/>
                </a:cxn>
                <a:cxn ang="0">
                  <a:pos x="58" y="51"/>
                </a:cxn>
                <a:cxn ang="0">
                  <a:pos x="60" y="39"/>
                </a:cxn>
                <a:cxn ang="0">
                  <a:pos x="58" y="27"/>
                </a:cxn>
                <a:cxn ang="0">
                  <a:pos x="53" y="18"/>
                </a:cxn>
                <a:cxn ang="0">
                  <a:pos x="46" y="13"/>
                </a:cxn>
                <a:cxn ang="0">
                  <a:pos x="37" y="11"/>
                </a:cxn>
                <a:cxn ang="0">
                  <a:pos x="28" y="13"/>
                </a:cxn>
                <a:cxn ang="0">
                  <a:pos x="20" y="18"/>
                </a:cxn>
                <a:cxn ang="0">
                  <a:pos x="15" y="27"/>
                </a:cxn>
                <a:cxn ang="0">
                  <a:pos x="13" y="39"/>
                </a:cxn>
                <a:cxn ang="0">
                  <a:pos x="15" y="51"/>
                </a:cxn>
              </a:cxnLst>
              <a:rect l="0" t="0" r="r" b="b"/>
              <a:pathLst>
                <a:path w="73" h="78">
                  <a:moveTo>
                    <a:pt x="3" y="24"/>
                  </a:moveTo>
                  <a:cubicBezTo>
                    <a:pt x="4" y="19"/>
                    <a:pt x="7" y="15"/>
                    <a:pt x="10" y="11"/>
                  </a:cubicBezTo>
                  <a:cubicBezTo>
                    <a:pt x="13" y="8"/>
                    <a:pt x="17" y="5"/>
                    <a:pt x="21" y="3"/>
                  </a:cubicBezTo>
                  <a:cubicBezTo>
                    <a:pt x="26" y="1"/>
                    <a:pt x="31" y="0"/>
                    <a:pt x="37" y="0"/>
                  </a:cubicBezTo>
                  <a:cubicBezTo>
                    <a:pt x="43" y="0"/>
                    <a:pt x="48" y="1"/>
                    <a:pt x="53" y="3"/>
                  </a:cubicBezTo>
                  <a:cubicBezTo>
                    <a:pt x="57" y="5"/>
                    <a:pt x="61" y="8"/>
                    <a:pt x="64" y="11"/>
                  </a:cubicBezTo>
                  <a:cubicBezTo>
                    <a:pt x="67" y="15"/>
                    <a:pt x="69" y="19"/>
                    <a:pt x="71" y="24"/>
                  </a:cubicBezTo>
                  <a:cubicBezTo>
                    <a:pt x="73" y="29"/>
                    <a:pt x="73" y="34"/>
                    <a:pt x="73" y="39"/>
                  </a:cubicBezTo>
                  <a:cubicBezTo>
                    <a:pt x="73" y="45"/>
                    <a:pt x="73" y="50"/>
                    <a:pt x="71" y="55"/>
                  </a:cubicBezTo>
                  <a:cubicBezTo>
                    <a:pt x="69" y="59"/>
                    <a:pt x="67" y="64"/>
                    <a:pt x="64" y="67"/>
                  </a:cubicBezTo>
                  <a:cubicBezTo>
                    <a:pt x="61" y="71"/>
                    <a:pt x="57" y="73"/>
                    <a:pt x="53" y="75"/>
                  </a:cubicBezTo>
                  <a:cubicBezTo>
                    <a:pt x="48" y="77"/>
                    <a:pt x="43" y="78"/>
                    <a:pt x="37" y="78"/>
                  </a:cubicBezTo>
                  <a:cubicBezTo>
                    <a:pt x="31" y="78"/>
                    <a:pt x="26" y="77"/>
                    <a:pt x="21" y="75"/>
                  </a:cubicBezTo>
                  <a:cubicBezTo>
                    <a:pt x="17" y="73"/>
                    <a:pt x="13" y="71"/>
                    <a:pt x="10" y="67"/>
                  </a:cubicBezTo>
                  <a:cubicBezTo>
                    <a:pt x="7" y="64"/>
                    <a:pt x="4" y="59"/>
                    <a:pt x="3" y="55"/>
                  </a:cubicBezTo>
                  <a:cubicBezTo>
                    <a:pt x="1" y="50"/>
                    <a:pt x="0" y="45"/>
                    <a:pt x="0" y="39"/>
                  </a:cubicBezTo>
                  <a:cubicBezTo>
                    <a:pt x="0" y="34"/>
                    <a:pt x="1" y="29"/>
                    <a:pt x="3" y="24"/>
                  </a:cubicBezTo>
                  <a:close/>
                  <a:moveTo>
                    <a:pt x="15" y="51"/>
                  </a:moveTo>
                  <a:cubicBezTo>
                    <a:pt x="16" y="55"/>
                    <a:pt x="18" y="58"/>
                    <a:pt x="20" y="60"/>
                  </a:cubicBezTo>
                  <a:cubicBezTo>
                    <a:pt x="22" y="63"/>
                    <a:pt x="25" y="64"/>
                    <a:pt x="28" y="66"/>
                  </a:cubicBezTo>
                  <a:cubicBezTo>
                    <a:pt x="31" y="67"/>
                    <a:pt x="34" y="68"/>
                    <a:pt x="37" y="68"/>
                  </a:cubicBezTo>
                  <a:cubicBezTo>
                    <a:pt x="40" y="68"/>
                    <a:pt x="43" y="67"/>
                    <a:pt x="46" y="66"/>
                  </a:cubicBezTo>
                  <a:cubicBezTo>
                    <a:pt x="49" y="64"/>
                    <a:pt x="51" y="63"/>
                    <a:pt x="53" y="60"/>
                  </a:cubicBezTo>
                  <a:cubicBezTo>
                    <a:pt x="56" y="58"/>
                    <a:pt x="57" y="55"/>
                    <a:pt x="58" y="51"/>
                  </a:cubicBezTo>
                  <a:cubicBezTo>
                    <a:pt x="60" y="48"/>
                    <a:pt x="60" y="44"/>
                    <a:pt x="60" y="39"/>
                  </a:cubicBezTo>
                  <a:cubicBezTo>
                    <a:pt x="60" y="35"/>
                    <a:pt x="60" y="31"/>
                    <a:pt x="58" y="27"/>
                  </a:cubicBezTo>
                  <a:cubicBezTo>
                    <a:pt x="57" y="24"/>
                    <a:pt x="56" y="21"/>
                    <a:pt x="53" y="18"/>
                  </a:cubicBezTo>
                  <a:cubicBezTo>
                    <a:pt x="51" y="16"/>
                    <a:pt x="49" y="14"/>
                    <a:pt x="46" y="13"/>
                  </a:cubicBezTo>
                  <a:cubicBezTo>
                    <a:pt x="43" y="11"/>
                    <a:pt x="40" y="11"/>
                    <a:pt x="37" y="11"/>
                  </a:cubicBezTo>
                  <a:cubicBezTo>
                    <a:pt x="34" y="11"/>
                    <a:pt x="31" y="11"/>
                    <a:pt x="28" y="13"/>
                  </a:cubicBezTo>
                  <a:cubicBezTo>
                    <a:pt x="25" y="14"/>
                    <a:pt x="22" y="16"/>
                    <a:pt x="20" y="18"/>
                  </a:cubicBezTo>
                  <a:cubicBezTo>
                    <a:pt x="18" y="21"/>
                    <a:pt x="16" y="24"/>
                    <a:pt x="15" y="27"/>
                  </a:cubicBezTo>
                  <a:cubicBezTo>
                    <a:pt x="14" y="31"/>
                    <a:pt x="13" y="35"/>
                    <a:pt x="13" y="39"/>
                  </a:cubicBezTo>
                  <a:cubicBezTo>
                    <a:pt x="13" y="44"/>
                    <a:pt x="14" y="48"/>
                    <a:pt x="15" y="5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1" name="Freeform 23"/>
            <p:cNvSpPr>
              <a:spLocks/>
            </p:cNvSpPr>
            <p:nvPr/>
          </p:nvSpPr>
          <p:spPr bwMode="gray">
            <a:xfrm>
              <a:off x="5376863" y="4627563"/>
              <a:ext cx="398463"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1" y="0"/>
                </a:cxn>
                <a:cxn ang="0">
                  <a:pos x="91" y="1"/>
                </a:cxn>
                <a:cxn ang="0">
                  <a:pos x="99" y="5"/>
                </a:cxn>
                <a:cxn ang="0">
                  <a:pos x="104" y="12"/>
                </a:cxn>
                <a:cxn ang="0">
                  <a:pos x="106" y="22"/>
                </a:cxn>
                <a:cxn ang="0">
                  <a:pos x="106" y="77"/>
                </a:cxn>
                <a:cxn ang="0">
                  <a:pos x="93" y="77"/>
                </a:cxn>
                <a:cxn ang="0">
                  <a:pos x="93" y="27"/>
                </a:cxn>
                <a:cxn ang="0">
                  <a:pos x="93" y="21"/>
                </a:cxn>
                <a:cxn ang="0">
                  <a:pos x="91" y="16"/>
                </a:cxn>
                <a:cxn ang="0">
                  <a:pos x="86" y="12"/>
                </a:cxn>
                <a:cxn ang="0">
                  <a:pos x="79" y="11"/>
                </a:cxn>
                <a:cxn ang="0">
                  <a:pos x="64" y="16"/>
                </a:cxn>
                <a:cxn ang="0">
                  <a:pos x="59" y="30"/>
                </a:cxn>
                <a:cxn ang="0">
                  <a:pos x="59" y="77"/>
                </a:cxn>
                <a:cxn ang="0">
                  <a:pos x="47" y="77"/>
                </a:cxn>
                <a:cxn ang="0">
                  <a:pos x="47" y="27"/>
                </a:cxn>
                <a:cxn ang="0">
                  <a:pos x="46" y="21"/>
                </a:cxn>
                <a:cxn ang="0">
                  <a:pos x="44" y="15"/>
                </a:cxn>
                <a:cxn ang="0">
                  <a:pos x="40" y="12"/>
                </a:cxn>
                <a:cxn ang="0">
                  <a:pos x="33" y="11"/>
                </a:cxn>
                <a:cxn ang="0">
                  <a:pos x="23" y="13"/>
                </a:cxn>
                <a:cxn ang="0">
                  <a:pos x="17" y="18"/>
                </a:cxn>
                <a:cxn ang="0">
                  <a:pos x="14" y="25"/>
                </a:cxn>
                <a:cxn ang="0">
                  <a:pos x="13" y="30"/>
                </a:cxn>
                <a:cxn ang="0">
                  <a:pos x="13" y="77"/>
                </a:cxn>
                <a:cxn ang="0">
                  <a:pos x="0" y="77"/>
                </a:cxn>
                <a:cxn ang="0">
                  <a:pos x="0" y="2"/>
                </a:cxn>
              </a:cxnLst>
              <a:rect l="0" t="0" r="r" b="b"/>
              <a:pathLst>
                <a:path w="106" h="77">
                  <a:moveTo>
                    <a:pt x="0" y="2"/>
                  </a:moveTo>
                  <a:cubicBezTo>
                    <a:pt x="12" y="2"/>
                    <a:pt x="12" y="2"/>
                    <a:pt x="12" y="2"/>
                  </a:cubicBezTo>
                  <a:cubicBezTo>
                    <a:pt x="12" y="13"/>
                    <a:pt x="12" y="13"/>
                    <a:pt x="12" y="13"/>
                  </a:cubicBezTo>
                  <a:cubicBezTo>
                    <a:pt x="12" y="13"/>
                    <a:pt x="12" y="13"/>
                    <a:pt x="12" y="13"/>
                  </a:cubicBezTo>
                  <a:cubicBezTo>
                    <a:pt x="18" y="4"/>
                    <a:pt x="26" y="0"/>
                    <a:pt x="36" y="0"/>
                  </a:cubicBezTo>
                  <a:cubicBezTo>
                    <a:pt x="41" y="0"/>
                    <a:pt x="45" y="1"/>
                    <a:pt x="49" y="3"/>
                  </a:cubicBezTo>
                  <a:cubicBezTo>
                    <a:pt x="53" y="5"/>
                    <a:pt x="56" y="8"/>
                    <a:pt x="57" y="13"/>
                  </a:cubicBezTo>
                  <a:cubicBezTo>
                    <a:pt x="60" y="9"/>
                    <a:pt x="63" y="5"/>
                    <a:pt x="67" y="3"/>
                  </a:cubicBezTo>
                  <a:cubicBezTo>
                    <a:pt x="71" y="1"/>
                    <a:pt x="76" y="0"/>
                    <a:pt x="81" y="0"/>
                  </a:cubicBezTo>
                  <a:cubicBezTo>
                    <a:pt x="84" y="0"/>
                    <a:pt x="88" y="0"/>
                    <a:pt x="91" y="1"/>
                  </a:cubicBezTo>
                  <a:cubicBezTo>
                    <a:pt x="94" y="2"/>
                    <a:pt x="97" y="3"/>
                    <a:pt x="99" y="5"/>
                  </a:cubicBezTo>
                  <a:cubicBezTo>
                    <a:pt x="101" y="7"/>
                    <a:pt x="103" y="9"/>
                    <a:pt x="104" y="12"/>
                  </a:cubicBezTo>
                  <a:cubicBezTo>
                    <a:pt x="105" y="14"/>
                    <a:pt x="106" y="18"/>
                    <a:pt x="106" y="22"/>
                  </a:cubicBezTo>
                  <a:cubicBezTo>
                    <a:pt x="106" y="77"/>
                    <a:pt x="106" y="77"/>
                    <a:pt x="106" y="77"/>
                  </a:cubicBezTo>
                  <a:cubicBezTo>
                    <a:pt x="93" y="77"/>
                    <a:pt x="93" y="77"/>
                    <a:pt x="93" y="77"/>
                  </a:cubicBezTo>
                  <a:cubicBezTo>
                    <a:pt x="93" y="27"/>
                    <a:pt x="93" y="27"/>
                    <a:pt x="93" y="27"/>
                  </a:cubicBezTo>
                  <a:cubicBezTo>
                    <a:pt x="93" y="25"/>
                    <a:pt x="93" y="23"/>
                    <a:pt x="93" y="21"/>
                  </a:cubicBezTo>
                  <a:cubicBezTo>
                    <a:pt x="92" y="19"/>
                    <a:pt x="92" y="17"/>
                    <a:pt x="91" y="16"/>
                  </a:cubicBezTo>
                  <a:cubicBezTo>
                    <a:pt x="89" y="14"/>
                    <a:pt x="88" y="13"/>
                    <a:pt x="86" y="12"/>
                  </a:cubicBezTo>
                  <a:cubicBezTo>
                    <a:pt x="84" y="11"/>
                    <a:pt x="82" y="11"/>
                    <a:pt x="79" y="11"/>
                  </a:cubicBezTo>
                  <a:cubicBezTo>
                    <a:pt x="73" y="11"/>
                    <a:pt x="68" y="13"/>
                    <a:pt x="64" y="16"/>
                  </a:cubicBezTo>
                  <a:cubicBezTo>
                    <a:pt x="61" y="19"/>
                    <a:pt x="59" y="24"/>
                    <a:pt x="59" y="30"/>
                  </a:cubicBezTo>
                  <a:cubicBezTo>
                    <a:pt x="59" y="77"/>
                    <a:pt x="59" y="77"/>
                    <a:pt x="59" y="77"/>
                  </a:cubicBezTo>
                  <a:cubicBezTo>
                    <a:pt x="47" y="77"/>
                    <a:pt x="47" y="77"/>
                    <a:pt x="47" y="77"/>
                  </a:cubicBezTo>
                  <a:cubicBezTo>
                    <a:pt x="47" y="27"/>
                    <a:pt x="47" y="27"/>
                    <a:pt x="47" y="27"/>
                  </a:cubicBezTo>
                  <a:cubicBezTo>
                    <a:pt x="47" y="25"/>
                    <a:pt x="47" y="23"/>
                    <a:pt x="46" y="21"/>
                  </a:cubicBezTo>
                  <a:cubicBezTo>
                    <a:pt x="46" y="19"/>
                    <a:pt x="45" y="17"/>
                    <a:pt x="44" y="15"/>
                  </a:cubicBezTo>
                  <a:cubicBezTo>
                    <a:pt x="43" y="14"/>
                    <a:pt x="41" y="13"/>
                    <a:pt x="40" y="12"/>
                  </a:cubicBezTo>
                  <a:cubicBezTo>
                    <a:pt x="38" y="11"/>
                    <a:pt x="35" y="11"/>
                    <a:pt x="33" y="11"/>
                  </a:cubicBezTo>
                  <a:cubicBezTo>
                    <a:pt x="29" y="11"/>
                    <a:pt x="26" y="11"/>
                    <a:pt x="23" y="13"/>
                  </a:cubicBezTo>
                  <a:cubicBezTo>
                    <a:pt x="21" y="14"/>
                    <a:pt x="19" y="16"/>
                    <a:pt x="17" y="18"/>
                  </a:cubicBezTo>
                  <a:cubicBezTo>
                    <a:pt x="16" y="20"/>
                    <a:pt x="14" y="22"/>
                    <a:pt x="14" y="25"/>
                  </a:cubicBezTo>
                  <a:cubicBezTo>
                    <a:pt x="13" y="27"/>
                    <a:pt x="13" y="28"/>
                    <a:pt x="13" y="30"/>
                  </a:cubicBezTo>
                  <a:cubicBezTo>
                    <a:pt x="13" y="77"/>
                    <a:pt x="13" y="77"/>
                    <a:pt x="13"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2" name="Freeform 24"/>
            <p:cNvSpPr>
              <a:spLocks/>
            </p:cNvSpPr>
            <p:nvPr/>
          </p:nvSpPr>
          <p:spPr bwMode="gray">
            <a:xfrm>
              <a:off x="5843588" y="4627563"/>
              <a:ext cx="393700" cy="288925"/>
            </a:xfrm>
            <a:custGeom>
              <a:avLst/>
              <a:gdLst/>
              <a:ahLst/>
              <a:cxnLst>
                <a:cxn ang="0">
                  <a:pos x="0" y="2"/>
                </a:cxn>
                <a:cxn ang="0">
                  <a:pos x="11" y="2"/>
                </a:cxn>
                <a:cxn ang="0">
                  <a:pos x="11" y="13"/>
                </a:cxn>
                <a:cxn ang="0">
                  <a:pos x="12" y="13"/>
                </a:cxn>
                <a:cxn ang="0">
                  <a:pos x="36" y="0"/>
                </a:cxn>
                <a:cxn ang="0">
                  <a:pos x="48" y="3"/>
                </a:cxn>
                <a:cxn ang="0">
                  <a:pos x="56" y="13"/>
                </a:cxn>
                <a:cxn ang="0">
                  <a:pos x="66"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5" y="12"/>
                </a:cxn>
                <a:cxn ang="0">
                  <a:pos x="78" y="11"/>
                </a:cxn>
                <a:cxn ang="0">
                  <a:pos x="64" y="16"/>
                </a:cxn>
                <a:cxn ang="0">
                  <a:pos x="59" y="30"/>
                </a:cxn>
                <a:cxn ang="0">
                  <a:pos x="59" y="77"/>
                </a:cxn>
                <a:cxn ang="0">
                  <a:pos x="46" y="77"/>
                </a:cxn>
                <a:cxn ang="0">
                  <a:pos x="46" y="27"/>
                </a:cxn>
                <a:cxn ang="0">
                  <a:pos x="45"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1" y="2"/>
                    <a:pt x="11" y="2"/>
                    <a:pt x="11" y="2"/>
                  </a:cubicBezTo>
                  <a:cubicBezTo>
                    <a:pt x="11" y="13"/>
                    <a:pt x="11" y="13"/>
                    <a:pt x="11" y="13"/>
                  </a:cubicBezTo>
                  <a:cubicBezTo>
                    <a:pt x="12" y="13"/>
                    <a:pt x="12" y="13"/>
                    <a:pt x="12" y="13"/>
                  </a:cubicBezTo>
                  <a:cubicBezTo>
                    <a:pt x="17" y="4"/>
                    <a:pt x="25" y="0"/>
                    <a:pt x="36" y="0"/>
                  </a:cubicBezTo>
                  <a:cubicBezTo>
                    <a:pt x="40" y="0"/>
                    <a:pt x="45" y="1"/>
                    <a:pt x="48" y="3"/>
                  </a:cubicBezTo>
                  <a:cubicBezTo>
                    <a:pt x="52" y="5"/>
                    <a:pt x="55" y="8"/>
                    <a:pt x="56" y="13"/>
                  </a:cubicBezTo>
                  <a:cubicBezTo>
                    <a:pt x="59" y="9"/>
                    <a:pt x="62" y="5"/>
                    <a:pt x="66" y="3"/>
                  </a:cubicBezTo>
                  <a:cubicBezTo>
                    <a:pt x="71" y="1"/>
                    <a:pt x="75" y="0"/>
                    <a:pt x="80" y="0"/>
                  </a:cubicBezTo>
                  <a:cubicBezTo>
                    <a:pt x="84" y="0"/>
                    <a:pt x="87" y="0"/>
                    <a:pt x="90" y="1"/>
                  </a:cubicBezTo>
                  <a:cubicBezTo>
                    <a:pt x="93" y="2"/>
                    <a:pt x="96" y="3"/>
                    <a:pt x="98" y="5"/>
                  </a:cubicBezTo>
                  <a:cubicBezTo>
                    <a:pt x="100" y="7"/>
                    <a:pt x="102" y="9"/>
                    <a:pt x="103" y="12"/>
                  </a:cubicBezTo>
                  <a:cubicBezTo>
                    <a:pt x="104" y="14"/>
                    <a:pt x="105" y="18"/>
                    <a:pt x="105" y="22"/>
                  </a:cubicBezTo>
                  <a:cubicBezTo>
                    <a:pt x="105" y="77"/>
                    <a:pt x="105" y="77"/>
                    <a:pt x="105" y="77"/>
                  </a:cubicBezTo>
                  <a:cubicBezTo>
                    <a:pt x="93" y="77"/>
                    <a:pt x="93" y="77"/>
                    <a:pt x="93" y="77"/>
                  </a:cubicBezTo>
                  <a:cubicBezTo>
                    <a:pt x="93" y="27"/>
                    <a:pt x="93" y="27"/>
                    <a:pt x="93" y="27"/>
                  </a:cubicBezTo>
                  <a:cubicBezTo>
                    <a:pt x="93" y="25"/>
                    <a:pt x="92" y="23"/>
                    <a:pt x="92" y="21"/>
                  </a:cubicBezTo>
                  <a:cubicBezTo>
                    <a:pt x="92" y="19"/>
                    <a:pt x="91" y="17"/>
                    <a:pt x="90" y="16"/>
                  </a:cubicBezTo>
                  <a:cubicBezTo>
                    <a:pt x="89" y="14"/>
                    <a:pt x="87" y="13"/>
                    <a:pt x="85" y="12"/>
                  </a:cubicBezTo>
                  <a:cubicBezTo>
                    <a:pt x="84" y="11"/>
                    <a:pt x="81" y="11"/>
                    <a:pt x="78" y="11"/>
                  </a:cubicBezTo>
                  <a:cubicBezTo>
                    <a:pt x="72" y="11"/>
                    <a:pt x="67" y="13"/>
                    <a:pt x="64" y="16"/>
                  </a:cubicBezTo>
                  <a:cubicBezTo>
                    <a:pt x="60" y="19"/>
                    <a:pt x="59" y="24"/>
                    <a:pt x="59" y="30"/>
                  </a:cubicBezTo>
                  <a:cubicBezTo>
                    <a:pt x="59" y="77"/>
                    <a:pt x="59" y="77"/>
                    <a:pt x="59" y="77"/>
                  </a:cubicBezTo>
                  <a:cubicBezTo>
                    <a:pt x="46" y="77"/>
                    <a:pt x="46" y="77"/>
                    <a:pt x="46" y="77"/>
                  </a:cubicBezTo>
                  <a:cubicBezTo>
                    <a:pt x="46" y="27"/>
                    <a:pt x="46" y="27"/>
                    <a:pt x="46" y="27"/>
                  </a:cubicBezTo>
                  <a:cubicBezTo>
                    <a:pt x="46" y="25"/>
                    <a:pt x="46" y="23"/>
                    <a:pt x="45" y="21"/>
                  </a:cubicBezTo>
                  <a:cubicBezTo>
                    <a:pt x="45" y="19"/>
                    <a:pt x="44" y="17"/>
                    <a:pt x="43" y="15"/>
                  </a:cubicBezTo>
                  <a:cubicBezTo>
                    <a:pt x="42" y="14"/>
                    <a:pt x="41" y="13"/>
                    <a:pt x="39" y="12"/>
                  </a:cubicBezTo>
                  <a:cubicBezTo>
                    <a:pt x="37" y="11"/>
                    <a:pt x="35" y="11"/>
                    <a:pt x="32" y="11"/>
                  </a:cubicBezTo>
                  <a:cubicBezTo>
                    <a:pt x="28" y="11"/>
                    <a:pt x="25" y="11"/>
                    <a:pt x="23" y="13"/>
                  </a:cubicBezTo>
                  <a:cubicBezTo>
                    <a:pt x="20" y="14"/>
                    <a:pt x="18" y="16"/>
                    <a:pt x="17" y="18"/>
                  </a:cubicBezTo>
                  <a:cubicBezTo>
                    <a:pt x="15" y="20"/>
                    <a:pt x="14" y="22"/>
                    <a:pt x="13" y="25"/>
                  </a:cubicBezTo>
                  <a:cubicBezTo>
                    <a:pt x="12"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3" name="Freeform 25"/>
            <p:cNvSpPr>
              <a:spLocks noEditPoints="1"/>
            </p:cNvSpPr>
            <p:nvPr/>
          </p:nvSpPr>
          <p:spPr bwMode="gray">
            <a:xfrm>
              <a:off x="6308725" y="4525963"/>
              <a:ext cx="46038" cy="390525"/>
            </a:xfrm>
            <a:custGeom>
              <a:avLst/>
              <a:gdLst/>
              <a:ahLst/>
              <a:cxnLst>
                <a:cxn ang="0">
                  <a:pos x="29" y="35"/>
                </a:cxn>
                <a:cxn ang="0">
                  <a:pos x="0" y="35"/>
                </a:cxn>
                <a:cxn ang="0">
                  <a:pos x="0" y="0"/>
                </a:cxn>
                <a:cxn ang="0">
                  <a:pos x="29" y="0"/>
                </a:cxn>
                <a:cxn ang="0">
                  <a:pos x="29" y="35"/>
                </a:cxn>
                <a:cxn ang="0">
                  <a:pos x="0" y="69"/>
                </a:cxn>
                <a:cxn ang="0">
                  <a:pos x="29" y="69"/>
                </a:cxn>
                <a:cxn ang="0">
                  <a:pos x="29" y="246"/>
                </a:cxn>
                <a:cxn ang="0">
                  <a:pos x="0" y="246"/>
                </a:cxn>
                <a:cxn ang="0">
                  <a:pos x="0" y="69"/>
                </a:cxn>
              </a:cxnLst>
              <a:rect l="0" t="0" r="r" b="b"/>
              <a:pathLst>
                <a:path w="29" h="246">
                  <a:moveTo>
                    <a:pt x="29" y="35"/>
                  </a:moveTo>
                  <a:lnTo>
                    <a:pt x="0" y="35"/>
                  </a:lnTo>
                  <a:lnTo>
                    <a:pt x="0" y="0"/>
                  </a:lnTo>
                  <a:lnTo>
                    <a:pt x="29" y="0"/>
                  </a:lnTo>
                  <a:lnTo>
                    <a:pt x="29" y="35"/>
                  </a:lnTo>
                  <a:close/>
                  <a:moveTo>
                    <a:pt x="0" y="69"/>
                  </a:moveTo>
                  <a:lnTo>
                    <a:pt x="29" y="69"/>
                  </a:lnTo>
                  <a:lnTo>
                    <a:pt x="29" y="246"/>
                  </a:lnTo>
                  <a:lnTo>
                    <a:pt x="0" y="246"/>
                  </a:lnTo>
                  <a:lnTo>
                    <a:pt x="0" y="6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4" name="Freeform 26"/>
            <p:cNvSpPr>
              <a:spLocks/>
            </p:cNvSpPr>
            <p:nvPr/>
          </p:nvSpPr>
          <p:spPr bwMode="gray">
            <a:xfrm>
              <a:off x="6396038"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29" y="87"/>
                </a:cxn>
                <a:cxn ang="0">
                  <a:pos x="34" y="87"/>
                </a:cxn>
                <a:cxn ang="0">
                  <a:pos x="40" y="87"/>
                </a:cxn>
                <a:cxn ang="0">
                  <a:pos x="40" y="98"/>
                </a:cxn>
                <a:cxn ang="0">
                  <a:pos x="30" y="98"/>
                </a:cxn>
                <a:cxn ang="0">
                  <a:pos x="22" y="97"/>
                </a:cxn>
                <a:cxn ang="0">
                  <a:pos x="17" y="95"/>
                </a:cxn>
                <a:cxn ang="0">
                  <a:pos x="14" y="90"/>
                </a:cxn>
                <a:cxn ang="0">
                  <a:pos x="12" y="81"/>
                </a:cxn>
                <a:cxn ang="0">
                  <a:pos x="12" y="34"/>
                </a:cxn>
                <a:cxn ang="0">
                  <a:pos x="0" y="34"/>
                </a:cxn>
                <a:cxn ang="0">
                  <a:pos x="0" y="23"/>
                </a:cxn>
                <a:cxn ang="0">
                  <a:pos x="12" y="23"/>
                </a:cxn>
                <a:cxn ang="0">
                  <a:pos x="12"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5" y="85"/>
                    <a:pt x="26" y="85"/>
                    <a:pt x="27" y="86"/>
                  </a:cubicBezTo>
                  <a:cubicBezTo>
                    <a:pt x="27" y="86"/>
                    <a:pt x="28" y="86"/>
                    <a:pt x="29" y="87"/>
                  </a:cubicBezTo>
                  <a:cubicBezTo>
                    <a:pt x="31" y="87"/>
                    <a:pt x="32" y="87"/>
                    <a:pt x="34" y="87"/>
                  </a:cubicBezTo>
                  <a:cubicBezTo>
                    <a:pt x="40" y="87"/>
                    <a:pt x="40" y="87"/>
                    <a:pt x="40" y="87"/>
                  </a:cubicBezTo>
                  <a:cubicBezTo>
                    <a:pt x="40" y="98"/>
                    <a:pt x="40" y="98"/>
                    <a:pt x="40" y="98"/>
                  </a:cubicBezTo>
                  <a:cubicBezTo>
                    <a:pt x="30" y="98"/>
                    <a:pt x="30" y="98"/>
                    <a:pt x="30" y="98"/>
                  </a:cubicBezTo>
                  <a:cubicBezTo>
                    <a:pt x="27" y="98"/>
                    <a:pt x="24" y="98"/>
                    <a:pt x="22" y="97"/>
                  </a:cubicBezTo>
                  <a:cubicBezTo>
                    <a:pt x="20" y="97"/>
                    <a:pt x="18" y="96"/>
                    <a:pt x="17" y="95"/>
                  </a:cubicBezTo>
                  <a:cubicBezTo>
                    <a:pt x="15" y="94"/>
                    <a:pt x="14" y="92"/>
                    <a:pt x="14" y="90"/>
                  </a:cubicBezTo>
                  <a:cubicBezTo>
                    <a:pt x="13" y="88"/>
                    <a:pt x="12" y="85"/>
                    <a:pt x="12" y="81"/>
                  </a:cubicBezTo>
                  <a:cubicBezTo>
                    <a:pt x="12" y="34"/>
                    <a:pt x="12" y="34"/>
                    <a:pt x="12" y="34"/>
                  </a:cubicBezTo>
                  <a:cubicBezTo>
                    <a:pt x="0" y="34"/>
                    <a:pt x="0" y="34"/>
                    <a:pt x="0" y="34"/>
                  </a:cubicBezTo>
                  <a:cubicBezTo>
                    <a:pt x="0" y="23"/>
                    <a:pt x="0" y="23"/>
                    <a:pt x="0" y="23"/>
                  </a:cubicBezTo>
                  <a:cubicBezTo>
                    <a:pt x="12" y="23"/>
                    <a:pt x="12" y="23"/>
                    <a:pt x="12" y="23"/>
                  </a:cubicBezTo>
                  <a:cubicBezTo>
                    <a:pt x="12" y="0"/>
                    <a:pt x="12" y="0"/>
                    <a:pt x="12"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5" name="Freeform 27"/>
            <p:cNvSpPr>
              <a:spLocks/>
            </p:cNvSpPr>
            <p:nvPr/>
          </p:nvSpPr>
          <p:spPr bwMode="gray">
            <a:xfrm>
              <a:off x="6594475" y="4627563"/>
              <a:ext cx="393700" cy="288925"/>
            </a:xfrm>
            <a:custGeom>
              <a:avLst/>
              <a:gdLst/>
              <a:ahLst/>
              <a:cxnLst>
                <a:cxn ang="0">
                  <a:pos x="0" y="2"/>
                </a:cxn>
                <a:cxn ang="0">
                  <a:pos x="12" y="2"/>
                </a:cxn>
                <a:cxn ang="0">
                  <a:pos x="12" y="13"/>
                </a:cxn>
                <a:cxn ang="0">
                  <a:pos x="12" y="13"/>
                </a:cxn>
                <a:cxn ang="0">
                  <a:pos x="36" y="0"/>
                </a:cxn>
                <a:cxn ang="0">
                  <a:pos x="49" y="3"/>
                </a:cxn>
                <a:cxn ang="0">
                  <a:pos x="57" y="13"/>
                </a:cxn>
                <a:cxn ang="0">
                  <a:pos x="67" y="3"/>
                </a:cxn>
                <a:cxn ang="0">
                  <a:pos x="80" y="0"/>
                </a:cxn>
                <a:cxn ang="0">
                  <a:pos x="90" y="1"/>
                </a:cxn>
                <a:cxn ang="0">
                  <a:pos x="98" y="5"/>
                </a:cxn>
                <a:cxn ang="0">
                  <a:pos x="103" y="12"/>
                </a:cxn>
                <a:cxn ang="0">
                  <a:pos x="105" y="22"/>
                </a:cxn>
                <a:cxn ang="0">
                  <a:pos x="105" y="77"/>
                </a:cxn>
                <a:cxn ang="0">
                  <a:pos x="93" y="77"/>
                </a:cxn>
                <a:cxn ang="0">
                  <a:pos x="93" y="27"/>
                </a:cxn>
                <a:cxn ang="0">
                  <a:pos x="92" y="21"/>
                </a:cxn>
                <a:cxn ang="0">
                  <a:pos x="90" y="16"/>
                </a:cxn>
                <a:cxn ang="0">
                  <a:pos x="86" y="12"/>
                </a:cxn>
                <a:cxn ang="0">
                  <a:pos x="78" y="11"/>
                </a:cxn>
                <a:cxn ang="0">
                  <a:pos x="64" y="16"/>
                </a:cxn>
                <a:cxn ang="0">
                  <a:pos x="59" y="30"/>
                </a:cxn>
                <a:cxn ang="0">
                  <a:pos x="59" y="77"/>
                </a:cxn>
                <a:cxn ang="0">
                  <a:pos x="46" y="77"/>
                </a:cxn>
                <a:cxn ang="0">
                  <a:pos x="46" y="27"/>
                </a:cxn>
                <a:cxn ang="0">
                  <a:pos x="46" y="21"/>
                </a:cxn>
                <a:cxn ang="0">
                  <a:pos x="43" y="15"/>
                </a:cxn>
                <a:cxn ang="0">
                  <a:pos x="39" y="12"/>
                </a:cxn>
                <a:cxn ang="0">
                  <a:pos x="32" y="11"/>
                </a:cxn>
                <a:cxn ang="0">
                  <a:pos x="23" y="13"/>
                </a:cxn>
                <a:cxn ang="0">
                  <a:pos x="17" y="18"/>
                </a:cxn>
                <a:cxn ang="0">
                  <a:pos x="13" y="25"/>
                </a:cxn>
                <a:cxn ang="0">
                  <a:pos x="12" y="30"/>
                </a:cxn>
                <a:cxn ang="0">
                  <a:pos x="12" y="77"/>
                </a:cxn>
                <a:cxn ang="0">
                  <a:pos x="0" y="77"/>
                </a:cxn>
                <a:cxn ang="0">
                  <a:pos x="0" y="2"/>
                </a:cxn>
              </a:cxnLst>
              <a:rect l="0" t="0" r="r" b="b"/>
              <a:pathLst>
                <a:path w="105" h="77">
                  <a:moveTo>
                    <a:pt x="0" y="2"/>
                  </a:moveTo>
                  <a:cubicBezTo>
                    <a:pt x="12" y="2"/>
                    <a:pt x="12" y="2"/>
                    <a:pt x="12" y="2"/>
                  </a:cubicBezTo>
                  <a:cubicBezTo>
                    <a:pt x="12" y="13"/>
                    <a:pt x="12" y="13"/>
                    <a:pt x="12" y="13"/>
                  </a:cubicBezTo>
                  <a:cubicBezTo>
                    <a:pt x="12" y="13"/>
                    <a:pt x="12" y="13"/>
                    <a:pt x="12" y="13"/>
                  </a:cubicBezTo>
                  <a:cubicBezTo>
                    <a:pt x="17" y="4"/>
                    <a:pt x="26" y="0"/>
                    <a:pt x="36" y="0"/>
                  </a:cubicBezTo>
                  <a:cubicBezTo>
                    <a:pt x="41" y="0"/>
                    <a:pt x="45" y="1"/>
                    <a:pt x="49" y="3"/>
                  </a:cubicBezTo>
                  <a:cubicBezTo>
                    <a:pt x="52" y="5"/>
                    <a:pt x="55" y="8"/>
                    <a:pt x="57" y="13"/>
                  </a:cubicBezTo>
                  <a:cubicBezTo>
                    <a:pt x="59" y="9"/>
                    <a:pt x="63" y="5"/>
                    <a:pt x="67" y="3"/>
                  </a:cubicBezTo>
                  <a:cubicBezTo>
                    <a:pt x="71" y="1"/>
                    <a:pt x="75" y="0"/>
                    <a:pt x="80" y="0"/>
                  </a:cubicBezTo>
                  <a:cubicBezTo>
                    <a:pt x="84" y="0"/>
                    <a:pt x="87" y="0"/>
                    <a:pt x="90" y="1"/>
                  </a:cubicBezTo>
                  <a:cubicBezTo>
                    <a:pt x="94" y="2"/>
                    <a:pt x="96" y="3"/>
                    <a:pt x="98" y="5"/>
                  </a:cubicBezTo>
                  <a:cubicBezTo>
                    <a:pt x="101" y="7"/>
                    <a:pt x="102" y="9"/>
                    <a:pt x="103" y="12"/>
                  </a:cubicBezTo>
                  <a:cubicBezTo>
                    <a:pt x="105" y="14"/>
                    <a:pt x="105" y="18"/>
                    <a:pt x="105" y="22"/>
                  </a:cubicBezTo>
                  <a:cubicBezTo>
                    <a:pt x="105" y="77"/>
                    <a:pt x="105" y="77"/>
                    <a:pt x="105" y="77"/>
                  </a:cubicBezTo>
                  <a:cubicBezTo>
                    <a:pt x="93" y="77"/>
                    <a:pt x="93" y="77"/>
                    <a:pt x="93" y="77"/>
                  </a:cubicBezTo>
                  <a:cubicBezTo>
                    <a:pt x="93" y="27"/>
                    <a:pt x="93" y="27"/>
                    <a:pt x="93" y="27"/>
                  </a:cubicBezTo>
                  <a:cubicBezTo>
                    <a:pt x="93" y="25"/>
                    <a:pt x="93" y="23"/>
                    <a:pt x="92" y="21"/>
                  </a:cubicBezTo>
                  <a:cubicBezTo>
                    <a:pt x="92" y="19"/>
                    <a:pt x="91" y="17"/>
                    <a:pt x="90" y="16"/>
                  </a:cubicBezTo>
                  <a:cubicBezTo>
                    <a:pt x="89" y="14"/>
                    <a:pt x="88" y="13"/>
                    <a:pt x="86" y="12"/>
                  </a:cubicBezTo>
                  <a:cubicBezTo>
                    <a:pt x="84" y="11"/>
                    <a:pt x="81" y="11"/>
                    <a:pt x="78" y="11"/>
                  </a:cubicBezTo>
                  <a:cubicBezTo>
                    <a:pt x="72" y="11"/>
                    <a:pt x="68" y="13"/>
                    <a:pt x="64" y="16"/>
                  </a:cubicBezTo>
                  <a:cubicBezTo>
                    <a:pt x="61" y="19"/>
                    <a:pt x="59" y="24"/>
                    <a:pt x="59" y="30"/>
                  </a:cubicBezTo>
                  <a:cubicBezTo>
                    <a:pt x="59" y="77"/>
                    <a:pt x="59" y="77"/>
                    <a:pt x="59" y="77"/>
                  </a:cubicBezTo>
                  <a:cubicBezTo>
                    <a:pt x="46" y="77"/>
                    <a:pt x="46" y="77"/>
                    <a:pt x="46" y="77"/>
                  </a:cubicBezTo>
                  <a:cubicBezTo>
                    <a:pt x="46" y="27"/>
                    <a:pt x="46" y="27"/>
                    <a:pt x="46" y="27"/>
                  </a:cubicBezTo>
                  <a:cubicBezTo>
                    <a:pt x="46" y="25"/>
                    <a:pt x="46" y="23"/>
                    <a:pt x="46" y="21"/>
                  </a:cubicBezTo>
                  <a:cubicBezTo>
                    <a:pt x="45" y="19"/>
                    <a:pt x="45" y="17"/>
                    <a:pt x="43" y="15"/>
                  </a:cubicBezTo>
                  <a:cubicBezTo>
                    <a:pt x="42" y="14"/>
                    <a:pt x="41" y="13"/>
                    <a:pt x="39" y="12"/>
                  </a:cubicBezTo>
                  <a:cubicBezTo>
                    <a:pt x="37" y="11"/>
                    <a:pt x="35" y="11"/>
                    <a:pt x="32" y="11"/>
                  </a:cubicBezTo>
                  <a:cubicBezTo>
                    <a:pt x="29" y="11"/>
                    <a:pt x="26" y="11"/>
                    <a:pt x="23" y="13"/>
                  </a:cubicBezTo>
                  <a:cubicBezTo>
                    <a:pt x="20" y="14"/>
                    <a:pt x="18" y="16"/>
                    <a:pt x="17" y="18"/>
                  </a:cubicBezTo>
                  <a:cubicBezTo>
                    <a:pt x="15" y="20"/>
                    <a:pt x="14" y="22"/>
                    <a:pt x="13" y="25"/>
                  </a:cubicBezTo>
                  <a:cubicBezTo>
                    <a:pt x="13" y="27"/>
                    <a:pt x="12" y="28"/>
                    <a:pt x="12" y="30"/>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6" name="Freeform 28"/>
            <p:cNvSpPr>
              <a:spLocks noEditPoints="1"/>
            </p:cNvSpPr>
            <p:nvPr/>
          </p:nvSpPr>
          <p:spPr bwMode="gray">
            <a:xfrm>
              <a:off x="7040563" y="4627563"/>
              <a:ext cx="263525" cy="293688"/>
            </a:xfrm>
            <a:custGeom>
              <a:avLst/>
              <a:gdLst/>
              <a:ahLst/>
              <a:cxnLst>
                <a:cxn ang="0">
                  <a:pos x="68" y="53"/>
                </a:cxn>
                <a:cxn ang="0">
                  <a:pos x="57" y="72"/>
                </a:cxn>
                <a:cxn ang="0">
                  <a:pos x="36" y="78"/>
                </a:cxn>
                <a:cxn ang="0">
                  <a:pos x="21" y="76"/>
                </a:cxn>
                <a:cxn ang="0">
                  <a:pos x="9" y="67"/>
                </a:cxn>
                <a:cxn ang="0">
                  <a:pos x="3" y="55"/>
                </a:cxn>
                <a:cxn ang="0">
                  <a:pos x="0" y="39"/>
                </a:cxn>
                <a:cxn ang="0">
                  <a:pos x="3" y="23"/>
                </a:cxn>
                <a:cxn ang="0">
                  <a:pos x="10" y="11"/>
                </a:cxn>
                <a:cxn ang="0">
                  <a:pos x="21" y="3"/>
                </a:cxn>
                <a:cxn ang="0">
                  <a:pos x="36" y="0"/>
                </a:cxn>
                <a:cxn ang="0">
                  <a:pos x="52" y="4"/>
                </a:cxn>
                <a:cxn ang="0">
                  <a:pos x="63" y="15"/>
                </a:cxn>
                <a:cxn ang="0">
                  <a:pos x="68" y="28"/>
                </a:cxn>
                <a:cxn ang="0">
                  <a:pos x="70" y="43"/>
                </a:cxn>
                <a:cxn ang="0">
                  <a:pos x="13" y="43"/>
                </a:cxn>
                <a:cxn ang="0">
                  <a:pos x="14" y="52"/>
                </a:cxn>
                <a:cxn ang="0">
                  <a:pos x="19" y="60"/>
                </a:cxn>
                <a:cxn ang="0">
                  <a:pos x="26" y="66"/>
                </a:cxn>
                <a:cxn ang="0">
                  <a:pos x="37" y="68"/>
                </a:cxn>
                <a:cxn ang="0">
                  <a:pos x="49" y="64"/>
                </a:cxn>
                <a:cxn ang="0">
                  <a:pos x="56" y="53"/>
                </a:cxn>
                <a:cxn ang="0">
                  <a:pos x="68" y="53"/>
                </a:cxn>
                <a:cxn ang="0">
                  <a:pos x="56" y="32"/>
                </a:cxn>
                <a:cxn ang="0">
                  <a:pos x="54" y="24"/>
                </a:cxn>
                <a:cxn ang="0">
                  <a:pos x="50" y="17"/>
                </a:cxn>
                <a:cxn ang="0">
                  <a:pos x="43" y="12"/>
                </a:cxn>
                <a:cxn ang="0">
                  <a:pos x="35" y="11"/>
                </a:cxn>
                <a:cxn ang="0">
                  <a:pos x="26" y="12"/>
                </a:cxn>
                <a:cxn ang="0">
                  <a:pos x="20" y="17"/>
                </a:cxn>
                <a:cxn ang="0">
                  <a:pos x="15" y="24"/>
                </a:cxn>
                <a:cxn ang="0">
                  <a:pos x="13" y="32"/>
                </a:cxn>
                <a:cxn ang="0">
                  <a:pos x="56" y="32"/>
                </a:cxn>
              </a:cxnLst>
              <a:rect l="0" t="0" r="r" b="b"/>
              <a:pathLst>
                <a:path w="70" h="78">
                  <a:moveTo>
                    <a:pt x="68" y="53"/>
                  </a:moveTo>
                  <a:cubicBezTo>
                    <a:pt x="67" y="61"/>
                    <a:pt x="63" y="68"/>
                    <a:pt x="57" y="72"/>
                  </a:cubicBezTo>
                  <a:cubicBezTo>
                    <a:pt x="52" y="76"/>
                    <a:pt x="45" y="78"/>
                    <a:pt x="36" y="78"/>
                  </a:cubicBezTo>
                  <a:cubicBezTo>
                    <a:pt x="30" y="78"/>
                    <a:pt x="25" y="77"/>
                    <a:pt x="21" y="76"/>
                  </a:cubicBezTo>
                  <a:cubicBezTo>
                    <a:pt x="16" y="74"/>
                    <a:pt x="12" y="71"/>
                    <a:pt x="9" y="67"/>
                  </a:cubicBezTo>
                  <a:cubicBezTo>
                    <a:pt x="6" y="64"/>
                    <a:pt x="4" y="60"/>
                    <a:pt x="3" y="55"/>
                  </a:cubicBezTo>
                  <a:cubicBezTo>
                    <a:pt x="1" y="50"/>
                    <a:pt x="0" y="45"/>
                    <a:pt x="0" y="39"/>
                  </a:cubicBezTo>
                  <a:cubicBezTo>
                    <a:pt x="0" y="33"/>
                    <a:pt x="1" y="28"/>
                    <a:pt x="3" y="23"/>
                  </a:cubicBezTo>
                  <a:cubicBezTo>
                    <a:pt x="5" y="19"/>
                    <a:pt x="7" y="14"/>
                    <a:pt x="10" y="11"/>
                  </a:cubicBezTo>
                  <a:cubicBezTo>
                    <a:pt x="13" y="7"/>
                    <a:pt x="17" y="5"/>
                    <a:pt x="21" y="3"/>
                  </a:cubicBezTo>
                  <a:cubicBezTo>
                    <a:pt x="26" y="1"/>
                    <a:pt x="30" y="0"/>
                    <a:pt x="36" y="0"/>
                  </a:cubicBezTo>
                  <a:cubicBezTo>
                    <a:pt x="42" y="0"/>
                    <a:pt x="48" y="1"/>
                    <a:pt x="52" y="4"/>
                  </a:cubicBezTo>
                  <a:cubicBezTo>
                    <a:pt x="57" y="7"/>
                    <a:pt x="60" y="10"/>
                    <a:pt x="63" y="15"/>
                  </a:cubicBezTo>
                  <a:cubicBezTo>
                    <a:pt x="65" y="19"/>
                    <a:pt x="67" y="23"/>
                    <a:pt x="68" y="28"/>
                  </a:cubicBezTo>
                  <a:cubicBezTo>
                    <a:pt x="69" y="34"/>
                    <a:pt x="70" y="38"/>
                    <a:pt x="70" y="43"/>
                  </a:cubicBezTo>
                  <a:cubicBezTo>
                    <a:pt x="13" y="43"/>
                    <a:pt x="13" y="43"/>
                    <a:pt x="13" y="43"/>
                  </a:cubicBezTo>
                  <a:cubicBezTo>
                    <a:pt x="13" y="46"/>
                    <a:pt x="14" y="49"/>
                    <a:pt x="14" y="52"/>
                  </a:cubicBezTo>
                  <a:cubicBezTo>
                    <a:pt x="15" y="55"/>
                    <a:pt x="17" y="58"/>
                    <a:pt x="19" y="60"/>
                  </a:cubicBezTo>
                  <a:cubicBezTo>
                    <a:pt x="21" y="62"/>
                    <a:pt x="23" y="64"/>
                    <a:pt x="26" y="66"/>
                  </a:cubicBezTo>
                  <a:cubicBezTo>
                    <a:pt x="29" y="67"/>
                    <a:pt x="33" y="68"/>
                    <a:pt x="37" y="68"/>
                  </a:cubicBezTo>
                  <a:cubicBezTo>
                    <a:pt x="42" y="68"/>
                    <a:pt x="46" y="66"/>
                    <a:pt x="49" y="64"/>
                  </a:cubicBezTo>
                  <a:cubicBezTo>
                    <a:pt x="53" y="62"/>
                    <a:pt x="55" y="58"/>
                    <a:pt x="56" y="53"/>
                  </a:cubicBezTo>
                  <a:lnTo>
                    <a:pt x="68" y="53"/>
                  </a:lnTo>
                  <a:close/>
                  <a:moveTo>
                    <a:pt x="56" y="32"/>
                  </a:moveTo>
                  <a:cubicBezTo>
                    <a:pt x="56" y="29"/>
                    <a:pt x="56" y="26"/>
                    <a:pt x="54" y="24"/>
                  </a:cubicBezTo>
                  <a:cubicBezTo>
                    <a:pt x="53" y="21"/>
                    <a:pt x="52" y="19"/>
                    <a:pt x="50" y="17"/>
                  </a:cubicBezTo>
                  <a:cubicBezTo>
                    <a:pt x="48" y="15"/>
                    <a:pt x="46" y="14"/>
                    <a:pt x="43" y="12"/>
                  </a:cubicBezTo>
                  <a:cubicBezTo>
                    <a:pt x="41" y="11"/>
                    <a:pt x="38" y="11"/>
                    <a:pt x="35" y="11"/>
                  </a:cubicBezTo>
                  <a:cubicBezTo>
                    <a:pt x="32" y="11"/>
                    <a:pt x="29" y="11"/>
                    <a:pt x="26" y="12"/>
                  </a:cubicBezTo>
                  <a:cubicBezTo>
                    <a:pt x="24" y="14"/>
                    <a:pt x="21" y="15"/>
                    <a:pt x="20" y="17"/>
                  </a:cubicBezTo>
                  <a:cubicBezTo>
                    <a:pt x="18" y="19"/>
                    <a:pt x="16" y="21"/>
                    <a:pt x="15" y="24"/>
                  </a:cubicBezTo>
                  <a:cubicBezTo>
                    <a:pt x="14" y="26"/>
                    <a:pt x="13" y="29"/>
                    <a:pt x="13" y="32"/>
                  </a:cubicBezTo>
                  <a:lnTo>
                    <a:pt x="56" y="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7" name="Freeform 29"/>
            <p:cNvSpPr>
              <a:spLocks/>
            </p:cNvSpPr>
            <p:nvPr/>
          </p:nvSpPr>
          <p:spPr bwMode="gray">
            <a:xfrm>
              <a:off x="7348538" y="4627563"/>
              <a:ext cx="233363" cy="288925"/>
            </a:xfrm>
            <a:custGeom>
              <a:avLst/>
              <a:gdLst/>
              <a:ahLst/>
              <a:cxnLst>
                <a:cxn ang="0">
                  <a:pos x="0" y="2"/>
                </a:cxn>
                <a:cxn ang="0">
                  <a:pos x="11" y="2"/>
                </a:cxn>
                <a:cxn ang="0">
                  <a:pos x="11" y="14"/>
                </a:cxn>
                <a:cxn ang="0">
                  <a:pos x="12" y="14"/>
                </a:cxn>
                <a:cxn ang="0">
                  <a:pos x="22" y="3"/>
                </a:cxn>
                <a:cxn ang="0">
                  <a:pos x="36" y="0"/>
                </a:cxn>
                <a:cxn ang="0">
                  <a:pos x="48" y="2"/>
                </a:cxn>
                <a:cxn ang="0">
                  <a:pos x="56" y="8"/>
                </a:cxn>
                <a:cxn ang="0">
                  <a:pos x="61" y="16"/>
                </a:cxn>
                <a:cxn ang="0">
                  <a:pos x="62" y="27"/>
                </a:cxn>
                <a:cxn ang="0">
                  <a:pos x="62" y="77"/>
                </a:cxn>
                <a:cxn ang="0">
                  <a:pos x="50" y="77"/>
                </a:cxn>
                <a:cxn ang="0">
                  <a:pos x="50" y="26"/>
                </a:cxn>
                <a:cxn ang="0">
                  <a:pos x="45" y="15"/>
                </a:cxn>
                <a:cxn ang="0">
                  <a:pos x="34" y="11"/>
                </a:cxn>
                <a:cxn ang="0">
                  <a:pos x="24" y="13"/>
                </a:cxn>
                <a:cxn ang="0">
                  <a:pos x="18" y="17"/>
                </a:cxn>
                <a:cxn ang="0">
                  <a:pos x="13" y="25"/>
                </a:cxn>
                <a:cxn ang="0">
                  <a:pos x="12" y="34"/>
                </a:cxn>
                <a:cxn ang="0">
                  <a:pos x="12" y="77"/>
                </a:cxn>
                <a:cxn ang="0">
                  <a:pos x="0" y="77"/>
                </a:cxn>
                <a:cxn ang="0">
                  <a:pos x="0" y="2"/>
                </a:cxn>
              </a:cxnLst>
              <a:rect l="0" t="0" r="r" b="b"/>
              <a:pathLst>
                <a:path w="62" h="77">
                  <a:moveTo>
                    <a:pt x="0" y="2"/>
                  </a:moveTo>
                  <a:cubicBezTo>
                    <a:pt x="11" y="2"/>
                    <a:pt x="11" y="2"/>
                    <a:pt x="11" y="2"/>
                  </a:cubicBezTo>
                  <a:cubicBezTo>
                    <a:pt x="11" y="14"/>
                    <a:pt x="11" y="14"/>
                    <a:pt x="11" y="14"/>
                  </a:cubicBezTo>
                  <a:cubicBezTo>
                    <a:pt x="12" y="14"/>
                    <a:pt x="12" y="14"/>
                    <a:pt x="12" y="14"/>
                  </a:cubicBezTo>
                  <a:cubicBezTo>
                    <a:pt x="14" y="9"/>
                    <a:pt x="18" y="5"/>
                    <a:pt x="22" y="3"/>
                  </a:cubicBezTo>
                  <a:cubicBezTo>
                    <a:pt x="26" y="1"/>
                    <a:pt x="31" y="0"/>
                    <a:pt x="36" y="0"/>
                  </a:cubicBezTo>
                  <a:cubicBezTo>
                    <a:pt x="41" y="0"/>
                    <a:pt x="45" y="1"/>
                    <a:pt x="48" y="2"/>
                  </a:cubicBezTo>
                  <a:cubicBezTo>
                    <a:pt x="52" y="3"/>
                    <a:pt x="54" y="5"/>
                    <a:pt x="56" y="8"/>
                  </a:cubicBezTo>
                  <a:cubicBezTo>
                    <a:pt x="58" y="10"/>
                    <a:pt x="60" y="13"/>
                    <a:pt x="61" y="16"/>
                  </a:cubicBezTo>
                  <a:cubicBezTo>
                    <a:pt x="61" y="20"/>
                    <a:pt x="62" y="23"/>
                    <a:pt x="62" y="27"/>
                  </a:cubicBezTo>
                  <a:cubicBezTo>
                    <a:pt x="62" y="77"/>
                    <a:pt x="62" y="77"/>
                    <a:pt x="62" y="77"/>
                  </a:cubicBezTo>
                  <a:cubicBezTo>
                    <a:pt x="50" y="77"/>
                    <a:pt x="50" y="77"/>
                    <a:pt x="50" y="77"/>
                  </a:cubicBezTo>
                  <a:cubicBezTo>
                    <a:pt x="50" y="26"/>
                    <a:pt x="50" y="26"/>
                    <a:pt x="50" y="26"/>
                  </a:cubicBezTo>
                  <a:cubicBezTo>
                    <a:pt x="50" y="21"/>
                    <a:pt x="48" y="18"/>
                    <a:pt x="45" y="15"/>
                  </a:cubicBezTo>
                  <a:cubicBezTo>
                    <a:pt x="43" y="12"/>
                    <a:pt x="39" y="11"/>
                    <a:pt x="34" y="11"/>
                  </a:cubicBezTo>
                  <a:cubicBezTo>
                    <a:pt x="31" y="11"/>
                    <a:pt x="27" y="11"/>
                    <a:pt x="24" y="13"/>
                  </a:cubicBezTo>
                  <a:cubicBezTo>
                    <a:pt x="22" y="14"/>
                    <a:pt x="19" y="15"/>
                    <a:pt x="18" y="17"/>
                  </a:cubicBezTo>
                  <a:cubicBezTo>
                    <a:pt x="16" y="20"/>
                    <a:pt x="14" y="22"/>
                    <a:pt x="13" y="25"/>
                  </a:cubicBezTo>
                  <a:cubicBezTo>
                    <a:pt x="13" y="28"/>
                    <a:pt x="12" y="31"/>
                    <a:pt x="12" y="34"/>
                  </a:cubicBezTo>
                  <a:cubicBezTo>
                    <a:pt x="12" y="77"/>
                    <a:pt x="12" y="77"/>
                    <a:pt x="12" y="77"/>
                  </a:cubicBezTo>
                  <a:cubicBezTo>
                    <a:pt x="0" y="77"/>
                    <a:pt x="0" y="77"/>
                    <a:pt x="0" y="77"/>
                  </a:cubicBez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8" name="Freeform 30"/>
            <p:cNvSpPr>
              <a:spLocks/>
            </p:cNvSpPr>
            <p:nvPr/>
          </p:nvSpPr>
          <p:spPr bwMode="gray">
            <a:xfrm>
              <a:off x="7620000" y="4548188"/>
              <a:ext cx="149225" cy="368300"/>
            </a:xfrm>
            <a:custGeom>
              <a:avLst/>
              <a:gdLst/>
              <a:ahLst/>
              <a:cxnLst>
                <a:cxn ang="0">
                  <a:pos x="25" y="23"/>
                </a:cxn>
                <a:cxn ang="0">
                  <a:pos x="40" y="23"/>
                </a:cxn>
                <a:cxn ang="0">
                  <a:pos x="40" y="34"/>
                </a:cxn>
                <a:cxn ang="0">
                  <a:pos x="25" y="34"/>
                </a:cxn>
                <a:cxn ang="0">
                  <a:pos x="25" y="80"/>
                </a:cxn>
                <a:cxn ang="0">
                  <a:pos x="25" y="84"/>
                </a:cxn>
                <a:cxn ang="0">
                  <a:pos x="27" y="86"/>
                </a:cxn>
                <a:cxn ang="0">
                  <a:pos x="30" y="87"/>
                </a:cxn>
                <a:cxn ang="0">
                  <a:pos x="34" y="87"/>
                </a:cxn>
                <a:cxn ang="0">
                  <a:pos x="40" y="87"/>
                </a:cxn>
                <a:cxn ang="0">
                  <a:pos x="40" y="98"/>
                </a:cxn>
                <a:cxn ang="0">
                  <a:pos x="31" y="98"/>
                </a:cxn>
                <a:cxn ang="0">
                  <a:pos x="22" y="97"/>
                </a:cxn>
                <a:cxn ang="0">
                  <a:pos x="17" y="95"/>
                </a:cxn>
                <a:cxn ang="0">
                  <a:pos x="14" y="90"/>
                </a:cxn>
                <a:cxn ang="0">
                  <a:pos x="13" y="81"/>
                </a:cxn>
                <a:cxn ang="0">
                  <a:pos x="13" y="34"/>
                </a:cxn>
                <a:cxn ang="0">
                  <a:pos x="0" y="34"/>
                </a:cxn>
                <a:cxn ang="0">
                  <a:pos x="0" y="23"/>
                </a:cxn>
                <a:cxn ang="0">
                  <a:pos x="13" y="23"/>
                </a:cxn>
                <a:cxn ang="0">
                  <a:pos x="13" y="0"/>
                </a:cxn>
                <a:cxn ang="0">
                  <a:pos x="25" y="0"/>
                </a:cxn>
                <a:cxn ang="0">
                  <a:pos x="25" y="23"/>
                </a:cxn>
              </a:cxnLst>
              <a:rect l="0" t="0" r="r" b="b"/>
              <a:pathLst>
                <a:path w="40" h="98">
                  <a:moveTo>
                    <a:pt x="25" y="23"/>
                  </a:moveTo>
                  <a:cubicBezTo>
                    <a:pt x="40" y="23"/>
                    <a:pt x="40" y="23"/>
                    <a:pt x="40" y="23"/>
                  </a:cubicBezTo>
                  <a:cubicBezTo>
                    <a:pt x="40" y="34"/>
                    <a:pt x="40" y="34"/>
                    <a:pt x="40" y="34"/>
                  </a:cubicBezTo>
                  <a:cubicBezTo>
                    <a:pt x="25" y="34"/>
                    <a:pt x="25" y="34"/>
                    <a:pt x="25" y="34"/>
                  </a:cubicBezTo>
                  <a:cubicBezTo>
                    <a:pt x="25" y="80"/>
                    <a:pt x="25" y="80"/>
                    <a:pt x="25" y="80"/>
                  </a:cubicBezTo>
                  <a:cubicBezTo>
                    <a:pt x="25" y="82"/>
                    <a:pt x="25" y="83"/>
                    <a:pt x="25" y="84"/>
                  </a:cubicBezTo>
                  <a:cubicBezTo>
                    <a:pt x="26" y="85"/>
                    <a:pt x="26" y="85"/>
                    <a:pt x="27" y="86"/>
                  </a:cubicBezTo>
                  <a:cubicBezTo>
                    <a:pt x="27" y="86"/>
                    <a:pt x="28" y="86"/>
                    <a:pt x="30" y="87"/>
                  </a:cubicBezTo>
                  <a:cubicBezTo>
                    <a:pt x="31" y="87"/>
                    <a:pt x="32" y="87"/>
                    <a:pt x="34" y="87"/>
                  </a:cubicBezTo>
                  <a:cubicBezTo>
                    <a:pt x="40" y="87"/>
                    <a:pt x="40" y="87"/>
                    <a:pt x="40" y="87"/>
                  </a:cubicBezTo>
                  <a:cubicBezTo>
                    <a:pt x="40" y="98"/>
                    <a:pt x="40" y="98"/>
                    <a:pt x="40" y="98"/>
                  </a:cubicBezTo>
                  <a:cubicBezTo>
                    <a:pt x="31" y="98"/>
                    <a:pt x="31" y="98"/>
                    <a:pt x="31" y="98"/>
                  </a:cubicBezTo>
                  <a:cubicBezTo>
                    <a:pt x="27" y="98"/>
                    <a:pt x="25" y="98"/>
                    <a:pt x="22" y="97"/>
                  </a:cubicBezTo>
                  <a:cubicBezTo>
                    <a:pt x="20" y="97"/>
                    <a:pt x="18" y="96"/>
                    <a:pt x="17" y="95"/>
                  </a:cubicBezTo>
                  <a:cubicBezTo>
                    <a:pt x="15" y="94"/>
                    <a:pt x="14" y="92"/>
                    <a:pt x="14" y="90"/>
                  </a:cubicBezTo>
                  <a:cubicBezTo>
                    <a:pt x="13" y="88"/>
                    <a:pt x="13" y="85"/>
                    <a:pt x="13" y="81"/>
                  </a:cubicBezTo>
                  <a:cubicBezTo>
                    <a:pt x="13" y="34"/>
                    <a:pt x="13" y="34"/>
                    <a:pt x="13" y="34"/>
                  </a:cubicBezTo>
                  <a:cubicBezTo>
                    <a:pt x="0" y="34"/>
                    <a:pt x="0" y="34"/>
                    <a:pt x="0" y="34"/>
                  </a:cubicBezTo>
                  <a:cubicBezTo>
                    <a:pt x="0" y="23"/>
                    <a:pt x="0" y="23"/>
                    <a:pt x="0" y="23"/>
                  </a:cubicBezTo>
                  <a:cubicBezTo>
                    <a:pt x="13" y="23"/>
                    <a:pt x="13" y="23"/>
                    <a:pt x="13" y="23"/>
                  </a:cubicBezTo>
                  <a:cubicBezTo>
                    <a:pt x="13" y="0"/>
                    <a:pt x="13" y="0"/>
                    <a:pt x="13" y="0"/>
                  </a:cubicBezTo>
                  <a:cubicBezTo>
                    <a:pt x="25" y="0"/>
                    <a:pt x="25" y="0"/>
                    <a:pt x="25" y="0"/>
                  </a:cubicBezTo>
                  <a:lnTo>
                    <a:pt x="25" y="2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sp>
          <p:nvSpPr>
            <p:cNvPr id="39" name="Freeform 31"/>
            <p:cNvSpPr>
              <a:spLocks noEditPoints="1"/>
            </p:cNvSpPr>
            <p:nvPr/>
          </p:nvSpPr>
          <p:spPr bwMode="gray">
            <a:xfrm>
              <a:off x="7796213" y="4484688"/>
              <a:ext cx="315913" cy="315913"/>
            </a:xfrm>
            <a:custGeom>
              <a:avLst/>
              <a:gdLst/>
              <a:ahLst/>
              <a:cxnLst>
                <a:cxn ang="0">
                  <a:pos x="3" y="25"/>
                </a:cxn>
                <a:cxn ang="0">
                  <a:pos x="12" y="12"/>
                </a:cxn>
                <a:cxn ang="0">
                  <a:pos x="26" y="3"/>
                </a:cxn>
                <a:cxn ang="0">
                  <a:pos x="42" y="0"/>
                </a:cxn>
                <a:cxn ang="0">
                  <a:pos x="58" y="3"/>
                </a:cxn>
                <a:cxn ang="0">
                  <a:pos x="72" y="12"/>
                </a:cxn>
                <a:cxn ang="0">
                  <a:pos x="81" y="25"/>
                </a:cxn>
                <a:cxn ang="0">
                  <a:pos x="84" y="42"/>
                </a:cxn>
                <a:cxn ang="0">
                  <a:pos x="81" y="59"/>
                </a:cxn>
                <a:cxn ang="0">
                  <a:pos x="72" y="72"/>
                </a:cxn>
                <a:cxn ang="0">
                  <a:pos x="58" y="81"/>
                </a:cxn>
                <a:cxn ang="0">
                  <a:pos x="42" y="84"/>
                </a:cxn>
                <a:cxn ang="0">
                  <a:pos x="26" y="81"/>
                </a:cxn>
                <a:cxn ang="0">
                  <a:pos x="12" y="72"/>
                </a:cxn>
                <a:cxn ang="0">
                  <a:pos x="3" y="59"/>
                </a:cxn>
                <a:cxn ang="0">
                  <a:pos x="0" y="42"/>
                </a:cxn>
                <a:cxn ang="0">
                  <a:pos x="3" y="25"/>
                </a:cxn>
                <a:cxn ang="0">
                  <a:pos x="10" y="56"/>
                </a:cxn>
                <a:cxn ang="0">
                  <a:pos x="17" y="68"/>
                </a:cxn>
                <a:cxn ang="0">
                  <a:pos x="28" y="75"/>
                </a:cxn>
                <a:cxn ang="0">
                  <a:pos x="42" y="78"/>
                </a:cxn>
                <a:cxn ang="0">
                  <a:pos x="56" y="75"/>
                </a:cxn>
                <a:cxn ang="0">
                  <a:pos x="67" y="68"/>
                </a:cxn>
                <a:cxn ang="0">
                  <a:pos x="74" y="56"/>
                </a:cxn>
                <a:cxn ang="0">
                  <a:pos x="77" y="42"/>
                </a:cxn>
                <a:cxn ang="0">
                  <a:pos x="74" y="28"/>
                </a:cxn>
                <a:cxn ang="0">
                  <a:pos x="67" y="16"/>
                </a:cxn>
                <a:cxn ang="0">
                  <a:pos x="56" y="9"/>
                </a:cxn>
                <a:cxn ang="0">
                  <a:pos x="42" y="6"/>
                </a:cxn>
                <a:cxn ang="0">
                  <a:pos x="28" y="9"/>
                </a:cxn>
                <a:cxn ang="0">
                  <a:pos x="17" y="16"/>
                </a:cxn>
                <a:cxn ang="0">
                  <a:pos x="10" y="28"/>
                </a:cxn>
                <a:cxn ang="0">
                  <a:pos x="7" y="42"/>
                </a:cxn>
                <a:cxn ang="0">
                  <a:pos x="10" y="56"/>
                </a:cxn>
                <a:cxn ang="0">
                  <a:pos x="26" y="17"/>
                </a:cxn>
                <a:cxn ang="0">
                  <a:pos x="45" y="17"/>
                </a:cxn>
                <a:cxn ang="0">
                  <a:pos x="58" y="21"/>
                </a:cxn>
                <a:cxn ang="0">
                  <a:pos x="62" y="32"/>
                </a:cxn>
                <a:cxn ang="0">
                  <a:pos x="58" y="41"/>
                </a:cxn>
                <a:cxn ang="0">
                  <a:pos x="49" y="45"/>
                </a:cxn>
                <a:cxn ang="0">
                  <a:pos x="63" y="67"/>
                </a:cxn>
                <a:cxn ang="0">
                  <a:pos x="55" y="67"/>
                </a:cxn>
                <a:cxn ang="0">
                  <a:pos x="41" y="46"/>
                </a:cxn>
                <a:cxn ang="0">
                  <a:pos x="33" y="46"/>
                </a:cxn>
                <a:cxn ang="0">
                  <a:pos x="33" y="67"/>
                </a:cxn>
                <a:cxn ang="0">
                  <a:pos x="26" y="67"/>
                </a:cxn>
                <a:cxn ang="0">
                  <a:pos x="26" y="17"/>
                </a:cxn>
                <a:cxn ang="0">
                  <a:pos x="33" y="39"/>
                </a:cxn>
                <a:cxn ang="0">
                  <a:pos x="41" y="39"/>
                </a:cxn>
                <a:cxn ang="0">
                  <a:pos x="46" y="39"/>
                </a:cxn>
                <a:cxn ang="0">
                  <a:pos x="50" y="38"/>
                </a:cxn>
                <a:cxn ang="0">
                  <a:pos x="53" y="36"/>
                </a:cxn>
                <a:cxn ang="0">
                  <a:pos x="54" y="31"/>
                </a:cxn>
                <a:cxn ang="0">
                  <a:pos x="53" y="27"/>
                </a:cxn>
                <a:cxn ang="0">
                  <a:pos x="51" y="25"/>
                </a:cxn>
                <a:cxn ang="0">
                  <a:pos x="47" y="24"/>
                </a:cxn>
                <a:cxn ang="0">
                  <a:pos x="43" y="24"/>
                </a:cxn>
                <a:cxn ang="0">
                  <a:pos x="33" y="24"/>
                </a:cxn>
                <a:cxn ang="0">
                  <a:pos x="33" y="39"/>
                </a:cxn>
              </a:cxnLst>
              <a:rect l="0" t="0" r="r" b="b"/>
              <a:pathLst>
                <a:path w="84" h="84">
                  <a:moveTo>
                    <a:pt x="3" y="25"/>
                  </a:moveTo>
                  <a:cubicBezTo>
                    <a:pt x="5" y="20"/>
                    <a:pt x="8" y="16"/>
                    <a:pt x="12" y="12"/>
                  </a:cubicBezTo>
                  <a:cubicBezTo>
                    <a:pt x="16" y="8"/>
                    <a:pt x="21" y="5"/>
                    <a:pt x="26" y="3"/>
                  </a:cubicBezTo>
                  <a:cubicBezTo>
                    <a:pt x="31" y="1"/>
                    <a:pt x="36" y="0"/>
                    <a:pt x="42" y="0"/>
                  </a:cubicBezTo>
                  <a:cubicBezTo>
                    <a:pt x="48" y="0"/>
                    <a:pt x="53" y="1"/>
                    <a:pt x="58" y="3"/>
                  </a:cubicBezTo>
                  <a:cubicBezTo>
                    <a:pt x="64" y="5"/>
                    <a:pt x="68" y="8"/>
                    <a:pt x="72" y="12"/>
                  </a:cubicBezTo>
                  <a:cubicBezTo>
                    <a:pt x="76" y="16"/>
                    <a:pt x="79" y="20"/>
                    <a:pt x="81" y="25"/>
                  </a:cubicBezTo>
                  <a:cubicBezTo>
                    <a:pt x="83" y="30"/>
                    <a:pt x="84" y="36"/>
                    <a:pt x="84" y="42"/>
                  </a:cubicBezTo>
                  <a:cubicBezTo>
                    <a:pt x="84" y="48"/>
                    <a:pt x="83" y="54"/>
                    <a:pt x="81" y="59"/>
                  </a:cubicBezTo>
                  <a:cubicBezTo>
                    <a:pt x="79" y="64"/>
                    <a:pt x="76" y="68"/>
                    <a:pt x="72" y="72"/>
                  </a:cubicBezTo>
                  <a:cubicBezTo>
                    <a:pt x="68" y="76"/>
                    <a:pt x="64" y="79"/>
                    <a:pt x="58" y="81"/>
                  </a:cubicBezTo>
                  <a:cubicBezTo>
                    <a:pt x="53" y="83"/>
                    <a:pt x="48" y="84"/>
                    <a:pt x="42" y="84"/>
                  </a:cubicBezTo>
                  <a:cubicBezTo>
                    <a:pt x="36" y="84"/>
                    <a:pt x="31" y="83"/>
                    <a:pt x="26" y="81"/>
                  </a:cubicBezTo>
                  <a:cubicBezTo>
                    <a:pt x="21" y="79"/>
                    <a:pt x="16" y="76"/>
                    <a:pt x="12" y="72"/>
                  </a:cubicBezTo>
                  <a:cubicBezTo>
                    <a:pt x="8" y="68"/>
                    <a:pt x="5" y="64"/>
                    <a:pt x="3" y="59"/>
                  </a:cubicBezTo>
                  <a:cubicBezTo>
                    <a:pt x="1" y="54"/>
                    <a:pt x="0" y="48"/>
                    <a:pt x="0" y="42"/>
                  </a:cubicBezTo>
                  <a:cubicBezTo>
                    <a:pt x="0" y="36"/>
                    <a:pt x="1" y="30"/>
                    <a:pt x="3" y="25"/>
                  </a:cubicBezTo>
                  <a:close/>
                  <a:moveTo>
                    <a:pt x="10" y="56"/>
                  </a:moveTo>
                  <a:cubicBezTo>
                    <a:pt x="12" y="61"/>
                    <a:pt x="14" y="65"/>
                    <a:pt x="17" y="68"/>
                  </a:cubicBezTo>
                  <a:cubicBezTo>
                    <a:pt x="20" y="71"/>
                    <a:pt x="24" y="74"/>
                    <a:pt x="28" y="75"/>
                  </a:cubicBezTo>
                  <a:cubicBezTo>
                    <a:pt x="33" y="77"/>
                    <a:pt x="37" y="78"/>
                    <a:pt x="42" y="78"/>
                  </a:cubicBezTo>
                  <a:cubicBezTo>
                    <a:pt x="47" y="78"/>
                    <a:pt x="52" y="77"/>
                    <a:pt x="56" y="75"/>
                  </a:cubicBezTo>
                  <a:cubicBezTo>
                    <a:pt x="60" y="74"/>
                    <a:pt x="64" y="71"/>
                    <a:pt x="67" y="68"/>
                  </a:cubicBezTo>
                  <a:cubicBezTo>
                    <a:pt x="70" y="65"/>
                    <a:pt x="72" y="61"/>
                    <a:pt x="74" y="56"/>
                  </a:cubicBezTo>
                  <a:cubicBezTo>
                    <a:pt x="76" y="52"/>
                    <a:pt x="77" y="47"/>
                    <a:pt x="77" y="42"/>
                  </a:cubicBezTo>
                  <a:cubicBezTo>
                    <a:pt x="77" y="37"/>
                    <a:pt x="76" y="32"/>
                    <a:pt x="74" y="28"/>
                  </a:cubicBezTo>
                  <a:cubicBezTo>
                    <a:pt x="72" y="23"/>
                    <a:pt x="70" y="20"/>
                    <a:pt x="67" y="16"/>
                  </a:cubicBezTo>
                  <a:cubicBezTo>
                    <a:pt x="64" y="13"/>
                    <a:pt x="60" y="11"/>
                    <a:pt x="56" y="9"/>
                  </a:cubicBezTo>
                  <a:cubicBezTo>
                    <a:pt x="52" y="7"/>
                    <a:pt x="47" y="6"/>
                    <a:pt x="42" y="6"/>
                  </a:cubicBezTo>
                  <a:cubicBezTo>
                    <a:pt x="37" y="6"/>
                    <a:pt x="33" y="7"/>
                    <a:pt x="28" y="9"/>
                  </a:cubicBezTo>
                  <a:cubicBezTo>
                    <a:pt x="24" y="11"/>
                    <a:pt x="20" y="13"/>
                    <a:pt x="17" y="16"/>
                  </a:cubicBezTo>
                  <a:cubicBezTo>
                    <a:pt x="14" y="20"/>
                    <a:pt x="12" y="23"/>
                    <a:pt x="10" y="28"/>
                  </a:cubicBezTo>
                  <a:cubicBezTo>
                    <a:pt x="8" y="32"/>
                    <a:pt x="7" y="37"/>
                    <a:pt x="7" y="42"/>
                  </a:cubicBezTo>
                  <a:cubicBezTo>
                    <a:pt x="7" y="47"/>
                    <a:pt x="8" y="52"/>
                    <a:pt x="10" y="56"/>
                  </a:cubicBezTo>
                  <a:close/>
                  <a:moveTo>
                    <a:pt x="26" y="17"/>
                  </a:moveTo>
                  <a:cubicBezTo>
                    <a:pt x="45" y="17"/>
                    <a:pt x="45" y="17"/>
                    <a:pt x="45" y="17"/>
                  </a:cubicBezTo>
                  <a:cubicBezTo>
                    <a:pt x="51" y="17"/>
                    <a:pt x="55" y="19"/>
                    <a:pt x="58" y="21"/>
                  </a:cubicBezTo>
                  <a:cubicBezTo>
                    <a:pt x="61" y="23"/>
                    <a:pt x="62" y="27"/>
                    <a:pt x="62" y="32"/>
                  </a:cubicBezTo>
                  <a:cubicBezTo>
                    <a:pt x="62" y="36"/>
                    <a:pt x="61" y="39"/>
                    <a:pt x="58" y="41"/>
                  </a:cubicBezTo>
                  <a:cubicBezTo>
                    <a:pt x="56" y="43"/>
                    <a:pt x="53" y="45"/>
                    <a:pt x="49" y="45"/>
                  </a:cubicBezTo>
                  <a:cubicBezTo>
                    <a:pt x="63" y="67"/>
                    <a:pt x="63" y="67"/>
                    <a:pt x="63" y="67"/>
                  </a:cubicBezTo>
                  <a:cubicBezTo>
                    <a:pt x="55" y="67"/>
                    <a:pt x="55" y="67"/>
                    <a:pt x="55" y="67"/>
                  </a:cubicBezTo>
                  <a:cubicBezTo>
                    <a:pt x="41" y="46"/>
                    <a:pt x="41" y="46"/>
                    <a:pt x="41" y="46"/>
                  </a:cubicBezTo>
                  <a:cubicBezTo>
                    <a:pt x="33" y="46"/>
                    <a:pt x="33" y="46"/>
                    <a:pt x="33" y="46"/>
                  </a:cubicBezTo>
                  <a:cubicBezTo>
                    <a:pt x="33" y="67"/>
                    <a:pt x="33" y="67"/>
                    <a:pt x="33" y="67"/>
                  </a:cubicBezTo>
                  <a:cubicBezTo>
                    <a:pt x="26" y="67"/>
                    <a:pt x="26" y="67"/>
                    <a:pt x="26" y="67"/>
                  </a:cubicBezTo>
                  <a:lnTo>
                    <a:pt x="26" y="17"/>
                  </a:lnTo>
                  <a:close/>
                  <a:moveTo>
                    <a:pt x="33" y="39"/>
                  </a:moveTo>
                  <a:cubicBezTo>
                    <a:pt x="41" y="39"/>
                    <a:pt x="41" y="39"/>
                    <a:pt x="41" y="39"/>
                  </a:cubicBezTo>
                  <a:cubicBezTo>
                    <a:pt x="43" y="39"/>
                    <a:pt x="45" y="39"/>
                    <a:pt x="46" y="39"/>
                  </a:cubicBezTo>
                  <a:cubicBezTo>
                    <a:pt x="48" y="39"/>
                    <a:pt x="49" y="39"/>
                    <a:pt x="50" y="38"/>
                  </a:cubicBezTo>
                  <a:cubicBezTo>
                    <a:pt x="52" y="38"/>
                    <a:pt x="53" y="37"/>
                    <a:pt x="53" y="36"/>
                  </a:cubicBezTo>
                  <a:cubicBezTo>
                    <a:pt x="54" y="35"/>
                    <a:pt x="54" y="33"/>
                    <a:pt x="54" y="31"/>
                  </a:cubicBezTo>
                  <a:cubicBezTo>
                    <a:pt x="54" y="30"/>
                    <a:pt x="54" y="28"/>
                    <a:pt x="53" y="27"/>
                  </a:cubicBezTo>
                  <a:cubicBezTo>
                    <a:pt x="53" y="26"/>
                    <a:pt x="52" y="26"/>
                    <a:pt x="51" y="25"/>
                  </a:cubicBezTo>
                  <a:cubicBezTo>
                    <a:pt x="50" y="24"/>
                    <a:pt x="49" y="24"/>
                    <a:pt x="47" y="24"/>
                  </a:cubicBezTo>
                  <a:cubicBezTo>
                    <a:pt x="46" y="24"/>
                    <a:pt x="45" y="24"/>
                    <a:pt x="43" y="24"/>
                  </a:cubicBezTo>
                  <a:cubicBezTo>
                    <a:pt x="33" y="24"/>
                    <a:pt x="33" y="24"/>
                    <a:pt x="33" y="24"/>
                  </a:cubicBezTo>
                  <a:lnTo>
                    <a:pt x="33" y="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pitchFamily="34" charset="0"/>
              </a:endParaRPr>
            </a:p>
          </p:txBody>
        </p:sp>
      </p:grpSp>
      <p:pic>
        <p:nvPicPr>
          <p:cNvPr id="42" name="Picture 7" descr="bg_connectors.png &lt;IGNORE&gt;"/>
          <p:cNvPicPr>
            <a:picLocks noChangeAspect="1"/>
          </p:cNvPicPr>
          <p:nvPr userDrawn="1"/>
        </p:nvPicPr>
        <p:blipFill>
          <a:blip r:embed="rId4" cstate="print"/>
          <a:stretch>
            <a:fillRect/>
          </a:stretch>
        </p:blipFill>
        <p:spPr>
          <a:xfrm>
            <a:off x="0" y="0"/>
            <a:ext cx="9144000" cy="6858000"/>
          </a:xfrm>
          <a:prstGeom prst="rect">
            <a:avLst/>
          </a:prstGeom>
        </p:spPr>
      </p:pic>
      <p:sp>
        <p:nvSpPr>
          <p:cNvPr id="2" name="Title 1"/>
          <p:cNvSpPr>
            <a:spLocks noGrp="1"/>
          </p:cNvSpPr>
          <p:nvPr>
            <p:ph type="ctrTitle"/>
          </p:nvPr>
        </p:nvSpPr>
        <p:spPr bwMode="gray">
          <a:xfrm>
            <a:off x="447674" y="253048"/>
            <a:ext cx="8251826" cy="605254"/>
          </a:xfrm>
        </p:spPr>
        <p:txBody>
          <a:bodyPr wrap="square" lIns="0" tIns="0" rIns="0" bIns="0">
            <a:noAutofit/>
          </a:bodyPr>
          <a:lstStyle>
            <a:lvl1pPr algn="l">
              <a:defRPr sz="3900" baseline="0">
                <a:solidFill>
                  <a:srgbClr val="FFFFFF"/>
                </a:solidFill>
              </a:defRPr>
            </a:lvl1pPr>
          </a:lstStyle>
          <a:p>
            <a:r>
              <a:rPr lang="en-US" noProof="0" smtClean="0"/>
              <a:t>Click to edit Master title style</a:t>
            </a:r>
            <a:endParaRPr lang="en-US" noProof="0" dirty="0"/>
          </a:p>
        </p:txBody>
      </p:sp>
      <p:sp>
        <p:nvSpPr>
          <p:cNvPr id="13" name="Subtitle 2"/>
          <p:cNvSpPr>
            <a:spLocks noGrp="1"/>
          </p:cNvSpPr>
          <p:nvPr>
            <p:ph type="subTitle" idx="1"/>
          </p:nvPr>
        </p:nvSpPr>
        <p:spPr bwMode="gray">
          <a:xfrm>
            <a:off x="447675" y="855981"/>
            <a:ext cx="8251825" cy="629920"/>
          </a:xfrm>
          <a:prstGeom prst="rect">
            <a:avLst/>
          </a:prstGeom>
        </p:spPr>
        <p:txBody>
          <a:bodyPr lIns="0" tIns="0" rIns="0" bIns="0" anchor="t" anchorCtr="0">
            <a:noAutofit/>
          </a:bodyPr>
          <a:lstStyle>
            <a:lvl1pPr marL="0" indent="0" algn="l">
              <a:buNone/>
              <a:defRPr sz="3900">
                <a:solidFill>
                  <a:srgbClr val="FFFFFF"/>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smtClean="0"/>
              <a:t>Click to edit Master subtitle style</a:t>
            </a:r>
            <a:endParaRPr lang="en-US" noProof="0"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7675" y="178077"/>
            <a:ext cx="8239125" cy="925509"/>
          </a:xfrm>
          <a:prstGeom prst="rect">
            <a:avLst/>
          </a:prstGeom>
        </p:spPr>
        <p:txBody>
          <a:bodyPr vert="horz" lIns="0" tIns="0" rIns="0" bIns="0" rtlCol="0" anchor="ctr" anchorCtr="0">
            <a:normAutofit/>
          </a:bodyPr>
          <a:lstStyle/>
          <a:p>
            <a:r>
              <a:rPr lang="en-US" noProof="0" smtClean="0"/>
              <a:t>Click to edit Master title style</a:t>
            </a:r>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66" r:id="rId2"/>
    <p:sldLayoutId id="2147483674" r:id="rId3"/>
    <p:sldLayoutId id="2147483671" r:id="rId4"/>
    <p:sldLayoutId id="2147483678" r:id="rId5"/>
    <p:sldLayoutId id="2147483679" r:id="rId6"/>
    <p:sldLayoutId id="2147483665" r:id="rId7"/>
    <p:sldLayoutId id="2147483670" r:id="rId8"/>
    <p:sldLayoutId id="2147483692" r:id="rId9"/>
    <p:sldLayoutId id="2147483650" r:id="rId10"/>
    <p:sldLayoutId id="2147483667" r:id="rId11"/>
    <p:sldLayoutId id="2147483668" r:id="rId12"/>
    <p:sldLayoutId id="2147483687" r:id="rId13"/>
    <p:sldLayoutId id="2147483690" r:id="rId14"/>
    <p:sldLayoutId id="2147483691" r:id="rId15"/>
    <p:sldLayoutId id="2147483661" r:id="rId16"/>
    <p:sldLayoutId id="2147483660" r:id="rId17"/>
    <p:sldLayoutId id="2147483672" r:id="rId18"/>
  </p:sldLayoutIdLst>
  <p:hf hdr="0" ftr="0" dt="0"/>
  <p:txStyles>
    <p:titleStyle>
      <a:lvl1pPr algn="l" defTabSz="914400" rtl="0" eaLnBrk="1" latinLnBrk="0" hangingPunct="1">
        <a:spcBef>
          <a:spcPct val="0"/>
        </a:spcBef>
        <a:buNone/>
        <a:defRPr sz="3000" kern="1200">
          <a:solidFill>
            <a:schemeClr val="tx2"/>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hyperlink" Target="http://mars.jpl.nasa.gov/msl-raw-images/image/image_manifest.js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768/curiosity_browser" TargetMode="External"/><Relationship Id="rId2" Type="http://schemas.openxmlformats.org/officeDocument/2006/relationships/hyperlink" Target="http://www.mars-browser.co.uk/curiosityb/"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png"/><Relationship Id="rId1"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jpeg"/><Relationship Id="rId10" Type="http://schemas.openxmlformats.org/officeDocument/2006/relationships/image" Target="../media/image19.jpeg"/><Relationship Id="rId4" Type="http://schemas.openxmlformats.org/officeDocument/2006/relationships/image" Target="../media/image13.jpeg"/><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t;TITLE&gt;"/>
          <p:cNvSpPr>
            <a:spLocks noGrp="1"/>
          </p:cNvSpPr>
          <p:nvPr>
            <p:ph type="ctrTitle"/>
          </p:nvPr>
        </p:nvSpPr>
        <p:spPr/>
        <p:txBody>
          <a:bodyPr/>
          <a:lstStyle/>
          <a:p>
            <a:r>
              <a:rPr lang="en-US" dirty="0" smtClean="0"/>
              <a:t>Curiosity Browser Prototype</a:t>
            </a:r>
            <a:br>
              <a:rPr lang="en-US" dirty="0" smtClean="0"/>
            </a:br>
            <a:endParaRPr lang="en-US" dirty="0"/>
          </a:p>
        </p:txBody>
      </p:sp>
      <p:sp>
        <p:nvSpPr>
          <p:cNvPr id="3" name="Subtitle 2" descr="&lt;SUBTITLE&gt;"/>
          <p:cNvSpPr>
            <a:spLocks noGrp="1"/>
          </p:cNvSpPr>
          <p:nvPr>
            <p:ph type="subTitle" idx="1"/>
          </p:nvPr>
        </p:nvSpPr>
        <p:spPr>
          <a:xfrm>
            <a:off x="447675" y="5721349"/>
            <a:ext cx="5881407" cy="757510"/>
          </a:xfrm>
        </p:spPr>
        <p:txBody>
          <a:bodyPr>
            <a:normAutofit/>
          </a:bodyPr>
          <a:lstStyle/>
          <a:p>
            <a:r>
              <a:rPr lang="en-GB" dirty="0" smtClean="0"/>
              <a:t>Sunil Vanmullem</a:t>
            </a:r>
          </a:p>
          <a:p>
            <a:r>
              <a:rPr lang="en-GB" dirty="0"/>
              <a:t>s</a:t>
            </a:r>
            <a:r>
              <a:rPr lang="en-GB" smtClean="0"/>
              <a:t>unil.vanmullem@cgi.com</a:t>
            </a:r>
            <a:endParaRPr lang="en-GB" dirty="0" smtClean="0"/>
          </a:p>
          <a:p>
            <a:r>
              <a:rPr lang="en-GB" dirty="0" smtClean="0"/>
              <a:t>08 July 2014</a:t>
            </a:r>
          </a:p>
          <a:p>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smtClean="0"/>
              <a:t>User generated content </a:t>
            </a:r>
            <a:br>
              <a:rPr lang="en-GB" smtClean="0"/>
            </a:br>
            <a:r>
              <a:rPr lang="en-GB" sz="1600" smtClean="0"/>
              <a:t>(the Elephant in the room)</a:t>
            </a:r>
            <a:endParaRPr lang="en-GB" sz="1600" dirty="0"/>
          </a:p>
        </p:txBody>
      </p:sp>
      <p:sp>
        <p:nvSpPr>
          <p:cNvPr id="5" name="Content Placeholder 4"/>
          <p:cNvSpPr>
            <a:spLocks noGrp="1"/>
          </p:cNvSpPr>
          <p:nvPr>
            <p:ph sz="quarter" idx="17"/>
          </p:nvPr>
        </p:nvSpPr>
        <p:spPr>
          <a:xfrm>
            <a:off x="449262" y="1371599"/>
            <a:ext cx="6047072" cy="4772026"/>
          </a:xfrm>
        </p:spPr>
        <p:txBody>
          <a:bodyPr>
            <a:noAutofit/>
          </a:bodyPr>
          <a:lstStyle/>
          <a:p>
            <a:pPr marL="285750" indent="-285750">
              <a:buFont typeface="Arial" panose="020B0604020202020204" pitchFamily="34" charset="0"/>
              <a:buChar char="•"/>
            </a:pPr>
            <a:r>
              <a:rPr lang="en-GB" sz="1100" smtClean="0"/>
              <a:t>Users can and will will generate content that doesn’t necessarily reflect the site owners aims or the objectives of the mission. The elephant in the room is  unscientific amateur hypothesis.</a:t>
            </a:r>
          </a:p>
          <a:p>
            <a:pPr marL="285750" indent="-285750">
              <a:buFont typeface="Arial" panose="020B0604020202020204" pitchFamily="34" charset="0"/>
              <a:buChar char="•"/>
            </a:pPr>
            <a:r>
              <a:rPr lang="en-GB" sz="1100"/>
              <a:t>The public are not experts – there is an opportunity to educate the public and increase their engagement with NASA data. </a:t>
            </a:r>
            <a:endParaRPr lang="en-GB" sz="1100" smtClean="0"/>
          </a:p>
          <a:p>
            <a:pPr marL="285750" indent="-285750">
              <a:buFont typeface="Arial" panose="020B0604020202020204" pitchFamily="34" charset="0"/>
              <a:buChar char="•"/>
            </a:pPr>
            <a:endParaRPr lang="en-GB" sz="1100"/>
          </a:p>
          <a:p>
            <a:pPr marL="285750" indent="-285750">
              <a:buFont typeface="Arial" panose="020B0604020202020204" pitchFamily="34" charset="0"/>
              <a:buChar char="•"/>
            </a:pPr>
            <a:r>
              <a:rPr lang="en-GB" sz="1100" smtClean="0"/>
              <a:t>There should be clear statements that the site owner is not responsible for or associated with user generated content.</a:t>
            </a:r>
          </a:p>
          <a:p>
            <a:pPr marL="285750" indent="-285750">
              <a:buFont typeface="Arial" panose="020B0604020202020204" pitchFamily="34" charset="0"/>
              <a:buChar char="•"/>
            </a:pPr>
            <a:r>
              <a:rPr lang="en-GB" sz="1100"/>
              <a:t>There could be a visual distinction in the application between site-owner approved and user generated content.</a:t>
            </a:r>
          </a:p>
          <a:p>
            <a:pPr marL="285750" indent="-285750">
              <a:buFont typeface="Arial" panose="020B0604020202020204" pitchFamily="34" charset="0"/>
              <a:buChar char="•"/>
            </a:pPr>
            <a:endParaRPr lang="en-GB" sz="1100" smtClean="0"/>
          </a:p>
          <a:p>
            <a:pPr marL="285750" indent="-285750">
              <a:buFont typeface="Arial" panose="020B0604020202020204" pitchFamily="34" charset="0"/>
              <a:buChar char="•"/>
            </a:pPr>
            <a:r>
              <a:rPr lang="en-GB" sz="1100" smtClean="0"/>
              <a:t>Community moderation, as used in facebook, twitter, should be used. Where user generated content that does not agree with the site owners aims, it will be ignored, or the community will respond. Site owners need not respond – this tactic is used effectively on NASA social media channels.</a:t>
            </a:r>
          </a:p>
          <a:p>
            <a:pPr marL="285750" indent="-285750">
              <a:buFont typeface="Arial" panose="020B0604020202020204" pitchFamily="34" charset="0"/>
              <a:buChar char="•"/>
            </a:pPr>
            <a:r>
              <a:rPr lang="en-GB" sz="1100"/>
              <a:t>It is not appropriate to censor user generated data that does not agree with the site owners aims unless that material is defamatory, harrasing, threatening, inciting hate or violence or other illegal forms of expression.</a:t>
            </a:r>
          </a:p>
          <a:p>
            <a:pPr marL="285750" indent="-285750">
              <a:buFont typeface="Arial" panose="020B0604020202020204" pitchFamily="34" charset="0"/>
              <a:buChar char="•"/>
            </a:pPr>
            <a:r>
              <a:rPr lang="en-GB" sz="1100" smtClean="0"/>
              <a:t>There should be layers of triage between user generated content and the mission staff  to reduce the possibility of rogue user generated content from impacting mission functions. eg “ask a geologist” could have several levels of triage: student geologist, expert geologist, Nasa Scientist, and finally Mission Scientist</a:t>
            </a:r>
          </a:p>
          <a:p>
            <a:pPr marL="285750" indent="-285750">
              <a:buFont typeface="Arial" panose="020B0604020202020204" pitchFamily="34" charset="0"/>
              <a:buChar char="•"/>
            </a:pPr>
            <a:endParaRPr lang="en-GB" sz="1100" smtClean="0"/>
          </a:p>
          <a:p>
            <a:pPr marL="285750" indent="-285750">
              <a:buFont typeface="Arial" panose="020B0604020202020204" pitchFamily="34" charset="0"/>
              <a:buChar char="•"/>
            </a:pPr>
            <a:r>
              <a:rPr lang="en-GB" sz="1100" smtClean="0"/>
              <a:t>Even a single lightbulb moment makes this kind of 2-way dialogue worth it. Eg genuine science targets could be identified by citizen scientists that were not identified by the mission. </a:t>
            </a:r>
          </a:p>
        </p:txBody>
      </p:sp>
      <p:pic>
        <p:nvPicPr>
          <p:cNvPr id="1026" name="Picture 2" descr="http://www.alexisclements.com/wp-content/uploads/2013/07/elephant-roo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9986" y="1343310"/>
            <a:ext cx="2044572" cy="2614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983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Our commitment to you</a:t>
            </a:r>
            <a:br>
              <a:rPr lang="en-US" dirty="0" smtClean="0"/>
            </a:br>
            <a:r>
              <a:rPr lang="en-US" sz="2800" dirty="0" smtClean="0">
                <a:solidFill>
                  <a:schemeClr val="tx1"/>
                </a:solidFill>
              </a:rPr>
              <a:t>We approach every engagement with one objective in mind: to help clients succeed</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7"/>
          </p:nvPr>
        </p:nvSpPr>
        <p:spPr>
          <a:xfrm>
            <a:off x="449264" y="1263408"/>
            <a:ext cx="7876590" cy="4889742"/>
          </a:xfrm>
        </p:spPr>
        <p:txBody>
          <a:bodyPr>
            <a:normAutofit fontScale="85000" lnSpcReduction="20000"/>
          </a:bodyPr>
          <a:lstStyle/>
          <a:p>
            <a:pPr marL="285750" indent="-285750">
              <a:buFont typeface="Arial" panose="020B0604020202020204" pitchFamily="34" charset="0"/>
              <a:buChar char="•"/>
            </a:pPr>
            <a:r>
              <a:rPr lang="en-GB" dirty="0"/>
              <a:t>Started from a personal interest </a:t>
            </a:r>
            <a:r>
              <a:rPr lang="en-GB" dirty="0" smtClean="0"/>
              <a:t>in </a:t>
            </a:r>
            <a:r>
              <a:rPr lang="en-GB" dirty="0"/>
              <a:t>Mars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Needed an application to connect disparate sources of information about Mars.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Needed social collaborative features – Tagging, commenting and highlighting. Needed to make these sticky and easy to find. Existing interfaces are complex with few collaborative features.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Uses little </a:t>
            </a:r>
            <a:r>
              <a:rPr lang="en-GB"/>
              <a:t>known </a:t>
            </a:r>
            <a:r>
              <a:rPr lang="en-GB" smtClean="0"/>
              <a:t>JPL API </a:t>
            </a:r>
            <a:r>
              <a:rPr lang="en-GB" sz="1400" dirty="0">
                <a:hlinkClick r:id="rId2"/>
              </a:rPr>
              <a:t>http://mars.jpl.nasa.gov/msl-raw-images/image/image_manifest.json</a:t>
            </a:r>
            <a:endParaRPr lang="en-GB" sz="1400"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Links direct </a:t>
            </a:r>
            <a:r>
              <a:rPr lang="en-GB" smtClean="0"/>
              <a:t>to MSL information </a:t>
            </a:r>
            <a:r>
              <a:rPr lang="en-GB" dirty="0"/>
              <a:t>– </a:t>
            </a:r>
            <a:r>
              <a:rPr lang="en-GB" dirty="0" smtClean="0"/>
              <a:t>i.e. </a:t>
            </a:r>
            <a:r>
              <a:rPr lang="en-GB" dirty="0"/>
              <a:t>WUSTL Curiosity Notebook, PDS, JPL, mars.nasa.gov, mars.jpl.nasa.gov, whereistherovernow.</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Fully functional prototype - PHP and JQuery – </a:t>
            </a:r>
            <a:r>
              <a:rPr lang="en-GB" dirty="0" smtClean="0"/>
              <a:t>Open source </a:t>
            </a:r>
            <a:r>
              <a:rPr lang="en-GB" dirty="0"/>
              <a:t>(Github) - No Database , uses simple file based storage.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Easily customised using CSS for specific communities and citizen </a:t>
            </a:r>
            <a:r>
              <a:rPr lang="en-GB"/>
              <a:t>science </a:t>
            </a:r>
            <a:r>
              <a:rPr lang="en-GB" smtClean="0"/>
              <a:t>themes</a:t>
            </a:r>
            <a:endParaRPr lang="en-GB" dirty="0"/>
          </a:p>
          <a:p>
            <a:endParaRPr lang="en-GB" dirty="0"/>
          </a:p>
        </p:txBody>
      </p:sp>
      <p:sp>
        <p:nvSpPr>
          <p:cNvPr id="3" name="TextBox 2"/>
          <p:cNvSpPr txBox="1"/>
          <p:nvPr/>
        </p:nvSpPr>
        <p:spPr>
          <a:xfrm rot="16200000">
            <a:off x="6460369" y="1897509"/>
            <a:ext cx="4275666" cy="769441"/>
          </a:xfrm>
          <a:prstGeom prst="rect">
            <a:avLst/>
          </a:prstGeom>
          <a:noFill/>
        </p:spPr>
        <p:txBody>
          <a:bodyPr wrap="square" rtlCol="0">
            <a:spAutoFit/>
          </a:bodyPr>
          <a:lstStyle/>
          <a:p>
            <a:r>
              <a:rPr lang="en-GB" sz="4400" dirty="0" smtClean="0">
                <a:latin typeface="Bored Schoolboy" pitchFamily="2" charset="0"/>
              </a:rPr>
              <a:t>Collaborate</a:t>
            </a:r>
            <a:endParaRPr lang="en-GB" sz="4400" dirty="0">
              <a:latin typeface="Bored Schoolboy" pitchFamily="2" charset="0"/>
            </a:endParaRPr>
          </a:p>
        </p:txBody>
      </p:sp>
      <p:sp>
        <p:nvSpPr>
          <p:cNvPr id="4" name="Title 3"/>
          <p:cNvSpPr>
            <a:spLocks noGrp="1"/>
          </p:cNvSpPr>
          <p:nvPr>
            <p:ph type="title"/>
          </p:nvPr>
        </p:nvSpPr>
        <p:spPr/>
        <p:txBody>
          <a:bodyPr/>
          <a:lstStyle/>
          <a:p>
            <a:r>
              <a:rPr lang="en-GB" dirty="0" smtClean="0"/>
              <a:t>Background</a:t>
            </a:r>
            <a:endParaRPr lang="en-GB" dirty="0"/>
          </a:p>
        </p:txBody>
      </p:sp>
    </p:spTree>
    <p:extLst>
      <p:ext uri="{BB962C8B-B14F-4D97-AF65-F5344CB8AC3E}">
        <p14:creationId xmlns:p14="http://schemas.microsoft.com/office/powerpoint/2010/main" val="1305374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4946" y="1592128"/>
            <a:ext cx="6379759" cy="2308324"/>
          </a:xfrm>
          <a:prstGeom prst="rect">
            <a:avLst/>
          </a:prstGeom>
        </p:spPr>
        <p:txBody>
          <a:bodyPr wrap="square">
            <a:spAutoFit/>
          </a:bodyPr>
          <a:lstStyle/>
          <a:p>
            <a:r>
              <a:rPr lang="en-GB" smtClean="0"/>
              <a:t>Web app - </a:t>
            </a:r>
            <a:r>
              <a:rPr lang="en-GB" smtClean="0">
                <a:hlinkClick r:id="rId2"/>
              </a:rPr>
              <a:t>http</a:t>
            </a:r>
            <a:r>
              <a:rPr lang="en-GB" dirty="0" smtClean="0">
                <a:hlinkClick r:id="rId2"/>
              </a:rPr>
              <a:t>://www.mars-browser.co.uk/curiosityb/</a:t>
            </a:r>
            <a:endParaRPr lang="en-GB" dirty="0" smtClean="0"/>
          </a:p>
          <a:p>
            <a:endParaRPr lang="en-GB" dirty="0"/>
          </a:p>
          <a:p>
            <a:endParaRPr lang="en-GB" dirty="0" smtClean="0"/>
          </a:p>
          <a:p>
            <a:r>
              <a:rPr lang="en-GB" smtClean="0"/>
              <a:t>Sources - </a:t>
            </a:r>
            <a:r>
              <a:rPr lang="en-GB" smtClean="0">
                <a:hlinkClick r:id="rId3"/>
              </a:rPr>
              <a:t>https</a:t>
            </a:r>
            <a:r>
              <a:rPr lang="en-GB" dirty="0">
                <a:hlinkClick r:id="rId3"/>
              </a:rPr>
              <a:t>://</a:t>
            </a:r>
            <a:r>
              <a:rPr lang="en-GB" dirty="0" smtClean="0">
                <a:hlinkClick r:id="rId3"/>
              </a:rPr>
              <a:t>github.com/open768/curiosity_browser</a:t>
            </a:r>
            <a:endParaRPr lang="en-GB" dirty="0" smtClean="0"/>
          </a:p>
          <a:p>
            <a:endParaRPr lang="en-GB" dirty="0"/>
          </a:p>
          <a:p>
            <a:endParaRPr lang="en-GB" dirty="0" smtClean="0"/>
          </a:p>
          <a:p>
            <a:endParaRPr lang="en-GB" dirty="0"/>
          </a:p>
          <a:p>
            <a:r>
              <a:rPr lang="en-GB" dirty="0" smtClean="0"/>
              <a:t>Screenshots follow ….</a:t>
            </a:r>
            <a:endParaRPr lang="en-GB" dirty="0"/>
          </a:p>
        </p:txBody>
      </p:sp>
      <p:sp>
        <p:nvSpPr>
          <p:cNvPr id="5" name="Title 3"/>
          <p:cNvSpPr>
            <a:spLocks noGrp="1"/>
          </p:cNvSpPr>
          <p:nvPr>
            <p:ph type="title"/>
          </p:nvPr>
        </p:nvSpPr>
        <p:spPr>
          <a:xfrm>
            <a:off x="447675" y="185739"/>
            <a:ext cx="8239125" cy="920750"/>
          </a:xfrm>
        </p:spPr>
        <p:txBody>
          <a:bodyPr/>
          <a:lstStyle/>
          <a:p>
            <a:r>
              <a:rPr lang="en-GB" dirty="0" smtClean="0"/>
              <a:t>Links</a:t>
            </a:r>
            <a:endParaRPr lang="en-GB" dirty="0"/>
          </a:p>
        </p:txBody>
      </p:sp>
    </p:spTree>
    <p:extLst>
      <p:ext uri="{BB962C8B-B14F-4D97-AF65-F5344CB8AC3E}">
        <p14:creationId xmlns:p14="http://schemas.microsoft.com/office/powerpoint/2010/main" val="33041247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extLst>
              <a:ext uri="{28A0092B-C50C-407E-A947-70E740481C1C}">
                <a14:useLocalDpi xmlns:a14="http://schemas.microsoft.com/office/drawing/2010/main" val="0"/>
              </a:ext>
            </a:extLst>
          </a:blip>
          <a:srcRect r="20620" b="15831"/>
          <a:stretch/>
        </p:blipFill>
        <p:spPr>
          <a:xfrm>
            <a:off x="1146445" y="548455"/>
            <a:ext cx="5781086" cy="5772357"/>
          </a:xfrm>
          <a:prstGeom prst="rect">
            <a:avLst/>
          </a:prstGeom>
        </p:spPr>
      </p:pic>
      <p:sp>
        <p:nvSpPr>
          <p:cNvPr id="5" name="Oval Callout 4"/>
          <p:cNvSpPr/>
          <p:nvPr/>
        </p:nvSpPr>
        <p:spPr>
          <a:xfrm>
            <a:off x="125182" y="522887"/>
            <a:ext cx="1073426" cy="768626"/>
          </a:xfrm>
          <a:prstGeom prst="wedgeEllipseCallout">
            <a:avLst>
              <a:gd name="adj1" fmla="val 51982"/>
              <a:gd name="adj2" fmla="val 62017"/>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solidFill>
                  <a:schemeClr val="tx1"/>
                </a:solidFill>
              </a:rPr>
              <a:t>Sol list</a:t>
            </a:r>
            <a:endParaRPr lang="en-GB" sz="1050" dirty="0">
              <a:solidFill>
                <a:schemeClr val="tx1"/>
              </a:solidFill>
            </a:endParaRPr>
          </a:p>
        </p:txBody>
      </p:sp>
      <p:sp>
        <p:nvSpPr>
          <p:cNvPr id="6" name="Oval Callout 5"/>
          <p:cNvSpPr/>
          <p:nvPr/>
        </p:nvSpPr>
        <p:spPr>
          <a:xfrm>
            <a:off x="20140" y="1736116"/>
            <a:ext cx="1299520" cy="768626"/>
          </a:xfrm>
          <a:prstGeom prst="wedgeEllipseCallout">
            <a:avLst>
              <a:gd name="adj1" fmla="val 56493"/>
              <a:gd name="adj2" fmla="val 30975"/>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Instruments available for sol</a:t>
            </a:r>
          </a:p>
        </p:txBody>
      </p:sp>
      <p:sp>
        <p:nvSpPr>
          <p:cNvPr id="10" name="Oval Callout 9"/>
          <p:cNvSpPr/>
          <p:nvPr/>
        </p:nvSpPr>
        <p:spPr>
          <a:xfrm>
            <a:off x="7418325" y="1268770"/>
            <a:ext cx="1610139" cy="1235972"/>
          </a:xfrm>
          <a:prstGeom prst="wedgeEllipseCallout">
            <a:avLst>
              <a:gd name="adj1" fmla="val -153711"/>
              <a:gd name="adj2" fmla="val 6380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6 browse images shown stacked for easy browsing</a:t>
            </a:r>
            <a:endParaRPr lang="en-GB" sz="1100" dirty="0">
              <a:solidFill>
                <a:schemeClr val="tx1"/>
              </a:solidFill>
            </a:endParaRPr>
          </a:p>
        </p:txBody>
      </p:sp>
      <p:sp>
        <p:nvSpPr>
          <p:cNvPr id="11" name="Curved Down Arrow 10"/>
          <p:cNvSpPr/>
          <p:nvPr/>
        </p:nvSpPr>
        <p:spPr>
          <a:xfrm>
            <a:off x="6952972" y="5110556"/>
            <a:ext cx="930707" cy="7085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2" name="Rounded Rectangle 11"/>
          <p:cNvSpPr/>
          <p:nvPr/>
        </p:nvSpPr>
        <p:spPr>
          <a:xfrm>
            <a:off x="7892026" y="5108702"/>
            <a:ext cx="894522" cy="67006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to detail screen</a:t>
            </a:r>
            <a:endParaRPr lang="en-GB" sz="1100" dirty="0">
              <a:solidFill>
                <a:schemeClr val="tx1"/>
              </a:solidFill>
            </a:endParaRPr>
          </a:p>
        </p:txBody>
      </p:sp>
      <p:sp>
        <p:nvSpPr>
          <p:cNvPr id="13" name="Oval Callout 12"/>
          <p:cNvSpPr/>
          <p:nvPr/>
        </p:nvSpPr>
        <p:spPr>
          <a:xfrm>
            <a:off x="3555883" y="169946"/>
            <a:ext cx="914594" cy="705885"/>
          </a:xfrm>
          <a:prstGeom prst="wedgeEllipseCallout">
            <a:avLst>
              <a:gd name="adj1" fmla="val -123639"/>
              <a:gd name="adj2" fmla="val 89949"/>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solidFill>
                  <a:schemeClr val="tx1"/>
                </a:solidFill>
              </a:rPr>
              <a:t>Search by product</a:t>
            </a:r>
            <a:endParaRPr lang="en-GB" sz="1050" dirty="0">
              <a:solidFill>
                <a:schemeClr val="tx1"/>
              </a:solidFill>
            </a:endParaRPr>
          </a:p>
        </p:txBody>
      </p:sp>
      <p:sp>
        <p:nvSpPr>
          <p:cNvPr id="14" name="Curved Down Arrow 13"/>
          <p:cNvSpPr/>
          <p:nvPr/>
        </p:nvSpPr>
        <p:spPr>
          <a:xfrm>
            <a:off x="5128491" y="353026"/>
            <a:ext cx="930707" cy="70857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Rounded Rectangle 14"/>
          <p:cNvSpPr/>
          <p:nvPr/>
        </p:nvSpPr>
        <p:spPr>
          <a:xfrm>
            <a:off x="6951184" y="263676"/>
            <a:ext cx="894522" cy="67006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Other useful links</a:t>
            </a:r>
            <a:endParaRPr lang="en-GB" sz="1100" dirty="0">
              <a:solidFill>
                <a:schemeClr val="tx1"/>
              </a:solidFill>
            </a:endParaRPr>
          </a:p>
        </p:txBody>
      </p:sp>
      <p:sp>
        <p:nvSpPr>
          <p:cNvPr id="17" name="AutoShape 6" descr="save image"/>
          <p:cNvSpPr>
            <a:spLocks noChangeAspect="1" noChangeArrowheads="1"/>
          </p:cNvSpPr>
          <p:nvPr/>
        </p:nvSpPr>
        <p:spPr bwMode="auto">
          <a:xfrm>
            <a:off x="431906" y="218088"/>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19" name="Oval Callout 18"/>
          <p:cNvSpPr/>
          <p:nvPr/>
        </p:nvSpPr>
        <p:spPr>
          <a:xfrm>
            <a:off x="7444765" y="3081938"/>
            <a:ext cx="1610139" cy="1703318"/>
          </a:xfrm>
          <a:prstGeom prst="wedgeEllipseCallout">
            <a:avLst>
              <a:gd name="adj1" fmla="val -129112"/>
              <a:gd name="adj2" fmla="val 66734"/>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highlights and tags shown to attract further collaboration</a:t>
            </a:r>
            <a:endParaRPr lang="en-GB" sz="1100" dirty="0">
              <a:solidFill>
                <a:schemeClr val="tx1"/>
              </a:solidFill>
            </a:endParaRPr>
          </a:p>
        </p:txBody>
      </p:sp>
      <p:sp>
        <p:nvSpPr>
          <p:cNvPr id="20" name="Rounded Rectangle 19"/>
          <p:cNvSpPr/>
          <p:nvPr/>
        </p:nvSpPr>
        <p:spPr>
          <a:xfrm>
            <a:off x="6059198" y="574324"/>
            <a:ext cx="894522" cy="670063"/>
          </a:xfrm>
          <a:prstGeom prst="round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to calendar</a:t>
            </a:r>
            <a:endParaRPr lang="en-GB" sz="1100" dirty="0">
              <a:solidFill>
                <a:schemeClr val="tx1"/>
              </a:solidFill>
            </a:endParaRPr>
          </a:p>
        </p:txBody>
      </p:sp>
      <p:sp>
        <p:nvSpPr>
          <p:cNvPr id="21" name="Oval Callout 20"/>
          <p:cNvSpPr/>
          <p:nvPr/>
        </p:nvSpPr>
        <p:spPr>
          <a:xfrm>
            <a:off x="38062" y="2666006"/>
            <a:ext cx="1108383" cy="768626"/>
          </a:xfrm>
          <a:prstGeom prst="wedgeEllipseCallout">
            <a:avLst>
              <a:gd name="adj1" fmla="val 57197"/>
              <a:gd name="adj2" fmla="val 28721"/>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Tags </a:t>
            </a:r>
            <a:r>
              <a:rPr lang="en-GB" sz="1050" dirty="0" smtClean="0">
                <a:solidFill>
                  <a:schemeClr val="tx1"/>
                </a:solidFill>
              </a:rPr>
              <a:t>and </a:t>
            </a:r>
            <a:r>
              <a:rPr lang="en-GB" sz="1050" dirty="0">
                <a:solidFill>
                  <a:schemeClr val="tx1"/>
                </a:solidFill>
              </a:rPr>
              <a:t>highlights</a:t>
            </a:r>
          </a:p>
        </p:txBody>
      </p:sp>
      <p:sp>
        <p:nvSpPr>
          <p:cNvPr id="22" name="Oval Callout 21"/>
          <p:cNvSpPr/>
          <p:nvPr/>
        </p:nvSpPr>
        <p:spPr>
          <a:xfrm>
            <a:off x="193355" y="3741790"/>
            <a:ext cx="1126305" cy="768626"/>
          </a:xfrm>
          <a:prstGeom prst="wedgeEllipseCallout">
            <a:avLst>
              <a:gd name="adj1" fmla="val 54684"/>
              <a:gd name="adj2" fmla="val -3639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Citizen scientist Tag cloud</a:t>
            </a:r>
            <a:endParaRPr lang="en-GB" sz="1100" dirty="0">
              <a:solidFill>
                <a:schemeClr val="tx1"/>
              </a:solidFill>
            </a:endParaRPr>
          </a:p>
        </p:txBody>
      </p:sp>
      <p:sp>
        <p:nvSpPr>
          <p:cNvPr id="23" name="Oval Callout 22"/>
          <p:cNvSpPr/>
          <p:nvPr/>
        </p:nvSpPr>
        <p:spPr>
          <a:xfrm>
            <a:off x="317606" y="5110555"/>
            <a:ext cx="1240605" cy="768626"/>
          </a:xfrm>
          <a:prstGeom prst="wedgeEllipseCallout">
            <a:avLst>
              <a:gd name="adj1" fmla="val 56308"/>
              <a:gd name="adj2" fmla="val -104604"/>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1"/>
                </a:solidFill>
              </a:rPr>
              <a:t>information</a:t>
            </a:r>
            <a:endParaRPr lang="en-GB" sz="1100" dirty="0">
              <a:solidFill>
                <a:schemeClr val="tx1"/>
              </a:solidFill>
            </a:endParaRPr>
          </a:p>
        </p:txBody>
      </p:sp>
    </p:spTree>
    <p:extLst>
      <p:ext uri="{BB962C8B-B14F-4D97-AF65-F5344CB8AC3E}">
        <p14:creationId xmlns:p14="http://schemas.microsoft.com/office/powerpoint/2010/main" val="45037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3426" y="613095"/>
            <a:ext cx="5590140" cy="5533011"/>
          </a:xfrm>
          <a:prstGeom prst="rect">
            <a:avLst/>
          </a:prstGeom>
        </p:spPr>
      </p:pic>
      <p:sp>
        <p:nvSpPr>
          <p:cNvPr id="16" name="Oval Callout 15"/>
          <p:cNvSpPr/>
          <p:nvPr/>
        </p:nvSpPr>
        <p:spPr>
          <a:xfrm>
            <a:off x="6667169" y="1319213"/>
            <a:ext cx="1610139" cy="1703318"/>
          </a:xfrm>
          <a:prstGeom prst="wedgeEllipseCallout">
            <a:avLst>
              <a:gd name="adj1" fmla="val -161482"/>
              <a:gd name="adj2" fmla="val 381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Colour coded calendar showing all products for the sol</a:t>
            </a:r>
          </a:p>
        </p:txBody>
      </p:sp>
      <p:sp>
        <p:nvSpPr>
          <p:cNvPr id="4" name="Oval Callout 3"/>
          <p:cNvSpPr/>
          <p:nvPr/>
        </p:nvSpPr>
        <p:spPr>
          <a:xfrm>
            <a:off x="6511721" y="4231196"/>
            <a:ext cx="1610139" cy="1703318"/>
          </a:xfrm>
          <a:prstGeom prst="wedgeEllipseCallout">
            <a:avLst>
              <a:gd name="adj1" fmla="val -172840"/>
              <a:gd name="adj2" fmla="val 7324"/>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Click thru to go to the product</a:t>
            </a:r>
          </a:p>
        </p:txBody>
      </p:sp>
    </p:spTree>
    <p:extLst>
      <p:ext uri="{BB962C8B-B14F-4D97-AF65-F5344CB8AC3E}">
        <p14:creationId xmlns:p14="http://schemas.microsoft.com/office/powerpoint/2010/main" val="94488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1164" r="45310" b="61077"/>
          <a:stretch/>
        </p:blipFill>
        <p:spPr>
          <a:xfrm>
            <a:off x="1276076" y="249382"/>
            <a:ext cx="5335868" cy="6322107"/>
          </a:xfrm>
          <a:prstGeom prst="rect">
            <a:avLst/>
          </a:prstGeom>
        </p:spPr>
      </p:pic>
      <p:grpSp>
        <p:nvGrpSpPr>
          <p:cNvPr id="2" name="Group 1"/>
          <p:cNvGrpSpPr/>
          <p:nvPr/>
        </p:nvGrpSpPr>
        <p:grpSpPr>
          <a:xfrm>
            <a:off x="0" y="353290"/>
            <a:ext cx="8950640" cy="4200639"/>
            <a:chOff x="0" y="353290"/>
            <a:chExt cx="8950640" cy="4200639"/>
          </a:xfrm>
        </p:grpSpPr>
        <p:sp>
          <p:nvSpPr>
            <p:cNvPr id="16" name="Oval Callout 15"/>
            <p:cNvSpPr/>
            <p:nvPr/>
          </p:nvSpPr>
          <p:spPr>
            <a:xfrm>
              <a:off x="7340501" y="2850611"/>
              <a:ext cx="1610139" cy="1703318"/>
            </a:xfrm>
            <a:prstGeom prst="wedgeEllipseCallout">
              <a:avLst>
                <a:gd name="adj1" fmla="val -161482"/>
                <a:gd name="adj2" fmla="val 3810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Numbered highlights</a:t>
              </a:r>
            </a:p>
          </p:txBody>
        </p:sp>
        <p:sp>
          <p:nvSpPr>
            <p:cNvPr id="5" name="Oval Callout 4"/>
            <p:cNvSpPr/>
            <p:nvPr/>
          </p:nvSpPr>
          <p:spPr>
            <a:xfrm>
              <a:off x="0" y="1288473"/>
              <a:ext cx="1076226" cy="665018"/>
            </a:xfrm>
            <a:prstGeom prst="wedgeEllipseCallout">
              <a:avLst>
                <a:gd name="adj1" fmla="val 104078"/>
                <a:gd name="adj2" fmla="val -376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Tag Cloud</a:t>
              </a:r>
            </a:p>
          </p:txBody>
        </p:sp>
        <p:sp>
          <p:nvSpPr>
            <p:cNvPr id="6" name="Oval Callout 5"/>
            <p:cNvSpPr/>
            <p:nvPr/>
          </p:nvSpPr>
          <p:spPr>
            <a:xfrm>
              <a:off x="7135275" y="353290"/>
              <a:ext cx="1450460" cy="1066801"/>
            </a:xfrm>
            <a:prstGeom prst="wedgeEllipseCallout">
              <a:avLst>
                <a:gd name="adj1" fmla="val -138725"/>
                <a:gd name="adj2" fmla="val -29762"/>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Research links</a:t>
              </a:r>
            </a:p>
          </p:txBody>
        </p:sp>
      </p:grpSp>
    </p:spTree>
    <p:extLst>
      <p:ext uri="{BB962C8B-B14F-4D97-AF65-F5344CB8AC3E}">
        <p14:creationId xmlns:p14="http://schemas.microsoft.com/office/powerpoint/2010/main" val="3891492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t="38601" r="45310" b="24037"/>
          <a:stretch/>
        </p:blipFill>
        <p:spPr>
          <a:xfrm>
            <a:off x="1321796" y="377952"/>
            <a:ext cx="5335868" cy="6254496"/>
          </a:xfrm>
          <a:prstGeom prst="rect">
            <a:avLst/>
          </a:prstGeom>
        </p:spPr>
      </p:pic>
      <p:sp>
        <p:nvSpPr>
          <p:cNvPr id="16" name="Oval Callout 15"/>
          <p:cNvSpPr/>
          <p:nvPr/>
        </p:nvSpPr>
        <p:spPr>
          <a:xfrm>
            <a:off x="7363334" y="533399"/>
            <a:ext cx="1610139" cy="1703318"/>
          </a:xfrm>
          <a:prstGeom prst="wedgeEllipseCallout">
            <a:avLst>
              <a:gd name="adj1" fmla="val -156371"/>
              <a:gd name="adj2" fmla="val -27033"/>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Numbered highlights</a:t>
            </a:r>
          </a:p>
        </p:txBody>
      </p:sp>
      <p:sp>
        <p:nvSpPr>
          <p:cNvPr id="5" name="Oval Callout 4"/>
          <p:cNvSpPr/>
          <p:nvPr/>
        </p:nvSpPr>
        <p:spPr>
          <a:xfrm>
            <a:off x="245570" y="4592505"/>
            <a:ext cx="1076226" cy="665018"/>
          </a:xfrm>
          <a:prstGeom prst="wedgeEllipseCallout">
            <a:avLst>
              <a:gd name="adj1" fmla="val 104078"/>
              <a:gd name="adj2" fmla="val -37658"/>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Product data</a:t>
            </a:r>
          </a:p>
        </p:txBody>
      </p:sp>
      <p:sp>
        <p:nvSpPr>
          <p:cNvPr id="7" name="Oval Callout 6"/>
          <p:cNvSpPr/>
          <p:nvPr/>
        </p:nvSpPr>
        <p:spPr>
          <a:xfrm>
            <a:off x="7214979" y="3976255"/>
            <a:ext cx="1398254" cy="813201"/>
          </a:xfrm>
          <a:prstGeom prst="wedgeEllipseCallout">
            <a:avLst>
              <a:gd name="adj1" fmla="val -170491"/>
              <a:gd name="adj2" fmla="val -183136"/>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comments</a:t>
            </a:r>
          </a:p>
        </p:txBody>
      </p:sp>
    </p:spTree>
    <p:extLst>
      <p:ext uri="{BB962C8B-B14F-4D97-AF65-F5344CB8AC3E}">
        <p14:creationId xmlns:p14="http://schemas.microsoft.com/office/powerpoint/2010/main" val="61417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 r="-1"/>
          <a:stretch/>
        </p:blipFill>
        <p:spPr bwMode="auto">
          <a:xfrm>
            <a:off x="783682" y="577539"/>
            <a:ext cx="3899492" cy="5875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Callout 15"/>
          <p:cNvSpPr/>
          <p:nvPr/>
        </p:nvSpPr>
        <p:spPr>
          <a:xfrm>
            <a:off x="2994236" y="577539"/>
            <a:ext cx="1610139" cy="1703318"/>
          </a:xfrm>
          <a:prstGeom prst="wedgeEllipseCallout">
            <a:avLst>
              <a:gd name="adj1" fmla="val -29729"/>
              <a:gd name="adj2" fmla="val 91787"/>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Visual reference of interesting geology</a:t>
            </a:r>
          </a:p>
        </p:txBody>
      </p:sp>
      <p:pic>
        <p:nvPicPr>
          <p:cNvPr id="2052" name="Picture 4" descr="http://www.mars-browser.co.uk/curiosity/images/highs/107/MAST_RIGHT/0107MR0682035000E1_DXXX/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868" y="660273"/>
            <a:ext cx="1413191" cy="188425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mars-browser.co.uk/curiosity/images/highs/107/MAST_RIGHT/0107MR0682068000E1_DXXX/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868" y="2652344"/>
            <a:ext cx="1567758" cy="20903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www.mars-browser.co.uk/curiosity/images/highs/107/MAST_RIGHT/0107MR0682075000E1_DXXX/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5472" y="4258348"/>
            <a:ext cx="1425749" cy="1901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mars-browser.co.uk/curiosity/images/highs/107/MAST_RIGHT/0107MR0682079000E1_DXXX/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868" y="5016348"/>
            <a:ext cx="85725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mars-browser.co.uk/curiosity/images/highs/107/MAST_RIGHT/0107MR0682080000E1_DXXX/0.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3433" y="5016348"/>
            <a:ext cx="85725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www.mars-browser.co.uk/curiosity/images/highs/107/MAST_RIGHT/0107MR0682078000E1_DXXX/0.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3971" y="647643"/>
            <a:ext cx="85725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www.mars-browser.co.uk/curiosity/images/highs/107/MAST_RIGHT/0107MR0682031000E1_DXXX/2.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029" y="660274"/>
            <a:ext cx="85725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http://www.mars-browser.co.uk/curiosity/images/highs/107/MAST_RIGHT/0107MR0682050000E1_DXXX/0.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0684" y="1975105"/>
            <a:ext cx="1640537" cy="218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132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Future…</a:t>
            </a:r>
            <a:endParaRPr lang="en-GB" dirty="0"/>
          </a:p>
        </p:txBody>
      </p:sp>
      <p:sp>
        <p:nvSpPr>
          <p:cNvPr id="5" name="Content Placeholder 4"/>
          <p:cNvSpPr>
            <a:spLocks noGrp="1"/>
          </p:cNvSpPr>
          <p:nvPr>
            <p:ph sz="quarter" idx="17"/>
          </p:nvPr>
        </p:nvSpPr>
        <p:spPr>
          <a:xfrm>
            <a:off x="449263" y="1263408"/>
            <a:ext cx="8126846" cy="4889742"/>
          </a:xfrm>
        </p:spPr>
        <p:txBody>
          <a:bodyPr>
            <a:normAutofit fontScale="85000" lnSpcReduction="20000"/>
          </a:bodyPr>
          <a:lstStyle/>
          <a:p>
            <a:pPr marL="285750" indent="-285750">
              <a:buFont typeface="Arial" panose="020B0604020202020204" pitchFamily="34" charset="0"/>
              <a:buChar char="•"/>
            </a:pPr>
            <a:r>
              <a:rPr lang="en-GB" dirty="0"/>
              <a:t>Aim to become a one stop solution for citizen scientists to collaborate on Pathfinder, Spirit, Opportunity, Curiosity and Future rovers.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Plan to add more interactivity –  eg whiteboards, simple image processing , panorama generation, voting,  social networks.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Plan to add citizen science missions to theme collaboration according to mission. eg identify Aeolian features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Plan to link up to HiRise, Mars Express and other Mars data 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Plan to integrate with Google Earth plugin– to display images in context with the terrain. – </a:t>
            </a:r>
            <a:r>
              <a:rPr lang="en-GB" dirty="0" smtClean="0"/>
              <a:t>i.e. Street view </a:t>
            </a:r>
            <a:r>
              <a:rPr lang="en-GB"/>
              <a:t>for </a:t>
            </a:r>
            <a:r>
              <a:rPr lang="en-GB" smtClean="0"/>
              <a:t>Mars</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Ask a Geologist –foster 2-way communication with experts, who can then escalate to the mission scientists.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Industrialise - today is a fully working prototype used to develop and demonstrate the concept.</a:t>
            </a:r>
          </a:p>
          <a:p>
            <a:endParaRPr lang="en-GB" dirty="0"/>
          </a:p>
        </p:txBody>
      </p:sp>
    </p:spTree>
    <p:extLst>
      <p:ext uri="{BB962C8B-B14F-4D97-AF65-F5344CB8AC3E}">
        <p14:creationId xmlns:p14="http://schemas.microsoft.com/office/powerpoint/2010/main" val="374111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CGI-pumpkin-option_EN">
  <a:themeElements>
    <a:clrScheme name="CGI">
      <a:dk1>
        <a:srgbClr val="363534"/>
      </a:dk1>
      <a:lt1>
        <a:srgbClr val="FFFFFF"/>
      </a:lt1>
      <a:dk2>
        <a:srgbClr val="991F3D"/>
      </a:dk2>
      <a:lt2>
        <a:srgbClr val="FFFFFF"/>
      </a:lt2>
      <a:accent1>
        <a:srgbClr val="E31937"/>
      </a:accent1>
      <a:accent2>
        <a:srgbClr val="991F3D"/>
      </a:accent2>
      <a:accent3>
        <a:srgbClr val="FF6A00"/>
      </a:accent3>
      <a:accent4>
        <a:srgbClr val="A1C4D0"/>
      </a:accent4>
      <a:accent5>
        <a:srgbClr val="F2A200"/>
      </a:accent5>
      <a:accent6>
        <a:srgbClr val="A5ACB0"/>
      </a:accent6>
      <a:hlink>
        <a:srgbClr val="E67386"/>
      </a:hlink>
      <a:folHlink>
        <a:srgbClr val="FFAA9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bwMode="auto">
        <a:noFill/>
        <a:ln w="9525" algn="ctr">
          <a:noFill/>
          <a:miter lim="800000"/>
          <a:headEnd/>
          <a:tailEnd/>
        </a:ln>
        <a:effectLst/>
      </a:spPr>
      <a:bodyPr wrap="square" lIns="0" tIns="0" rIns="0" bIns="0" rtlCol="0">
        <a:spAutoFit/>
      </a:bodyPr>
      <a:lstStyle>
        <a:defPPr>
          <a:defRPr dirty="0" smtClean="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CSMeta2010Field xmlns="http://schemas.microsoft.com/sharepoint/v3">e3756241-2df6-41de-be5e-75b6e6bb08f6;2013-02-19 18:27:40;PENDINGCLASSIFICATION;True</CSMeta2010Field>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c79d12643ffc4d60ab657aaa1718cc32>
    <p43f7bb208e443c9b50eb304fe6606a3 xmlns="d95a5b16-1b8d-4c7c-9ebf-89c0983b6970">
      <Terms xmlns="http://schemas.microsoft.com/office/infopath/2007/PartnerControls"/>
    </p43f7bb208e443c9b50eb304fe6606a3>
    <TaxCatchAll xmlns="d95a5b16-1b8d-4c7c-9ebf-89c0983b6970"/>
    <h4c66fbf292e4125b0e390af25f11c04 xmlns="d95a5b16-1b8d-4c7c-9ebf-89c0983b6970">
      <Terms xmlns="http://schemas.microsoft.com/office/infopath/2007/PartnerControls"/>
    </h4c66fbf292e4125b0e390af25f11c04>
    <eafb632c3f5c40ba98242be6bbd6bb17 xmlns="d95a5b16-1b8d-4c7c-9ebf-89c0983b6970">
      <Terms xmlns="http://schemas.microsoft.com/office/infopath/2007/PartnerControls"/>
    </eafb632c3f5c40ba98242be6bbd6bb17>
    <Creator xmlns="d95a5b16-1b8d-4c7c-9ebf-89c0983b6970" xsi:nil="true"/>
    <Language xmlns="http://schemas.microsoft.com/sharepoint/v3">EN</Language>
    <Proposition xmlns="d95a5b16-1b8d-4c7c-9ebf-89c0983b6970"/>
    <Abstract xmlns="d95a5b16-1b8d-4c7c-9ebf-89c0983b6970">CGI-pumpkin-option_EN</Abstract>
    <External_x0020_Use xmlns="d95a5b16-1b8d-4c7c-9ebf-89c0983b6970">No</External_x0020_Use>
    <Owner_x0020_Organisation xmlns="d95a5b16-1b8d-4c7c-9ebf-89c0983b6970">United States</Owner_x0020_Organisation>
    <Subjects_x0020_and_x0020_Keywords xmlns="d95a5b16-1b8d-4c7c-9ebf-89c0983b6970" xsi:nil="true"/>
    <BS_x0020_Document_x0020_Sub_x0020_Type xmlns="d95a5b16-1b8d-4c7c-9ebf-89c0983b6970">Business Aid</BS_x0020_Document_x0020_Sub_x0020_Type>
    <Market xmlns="d95a5b16-1b8d-4c7c-9ebf-89c0983b6970"/>
    <Best_x0020_Before_x0020_Date xmlns="d95a5b16-1b8d-4c7c-9ebf-89c0983b6970">2018-01-09T00:00:00+00:00</Best_x0020_Before_x0020_Date>
    <Published_x0020_By xmlns="d95a5b16-1b8d-4c7c-9ebf-89c0983b6970">
      <UserInfo>
        <DisplayName>Stiller, Regina C</DisplayName>
        <AccountId>55167</AccountId>
        <AccountType/>
      </UserInfo>
    </Published_x0020_By>
    <Publication_x0020_Date xmlns="d95a5b16-1b8d-4c7c-9ebf-89c0983b6970">2013-01-09T00:00:00+00:00</Publication_x0020_Date>
    <Geographic_x0020_Region xmlns="d95a5b16-1b8d-4c7c-9ebf-89c0983b697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Receiver>
    <Name>ItemUpdatedEventHandlerForConceptSearch</Name>
    <Synchronization>Asynchronous</Synchronization>
    <Type>10002</Type>
    <SequenceNumber>10001</SequenceNumber>
    <Assembly>conceptSearching.Sharepoint.ContentTypes2010, Version=1.0.0.0, Culture=neutral, PublicKeyToken=858f8f13980e4745</Assembly>
    <Class>conceptSearching.Sharepoint.ContentTypes2010.CSHandleEvent</Class>
    <Data/>
    <Filter/>
  </Receiver>
  <Receiver>
    <Name>ItemCheckedInEventHandlerForConceptSearch</Name>
    <Synchronization>Asynchronous</Synchronization>
    <Type>10004</Type>
    <SequenceNumber>10002</SequenceNumber>
    <Assembly>conceptSearching.Sharepoint.ContentTypes2010, Version=1.0.0.0, Culture=neutral, PublicKeyToken=858f8f13980e4745</Assembly>
    <Class>conceptSearching.Sharepoint.ContentTypes2010.CSHandleEvent</Class>
    <Data/>
    <Filter/>
  </Receiver>
  <Receiver>
    <Name>ItemUncheckedOutEventHandlerForConceptSearch</Name>
    <Synchronization>Asynchronous</Synchronization>
    <Type>10006</Type>
    <SequenceNumber>10003</SequenceNumber>
    <Assembly>conceptSearching.Sharepoint.ContentTypes2010, Version=1.0.0.0, Culture=neutral, PublicKeyToken=858f8f13980e4745</Assembly>
    <Class>conceptSearching.Sharepoint.ContentTypes2010.CSHandleEvent</Class>
    <Data/>
    <Filter/>
  </Receiver>
  <Receiver>
    <Name>ItemAddedEventHandlerForConceptSearch</Name>
    <Synchronization>Asynchronous</Synchronization>
    <Type>10001</Type>
    <SequenceNumber>10004</SequenceNumber>
    <Assembly>conceptSearching.Sharepoint.ContentTypes2010, Version=1.0.0.0, Culture=neutral, PublicKeyToken=858f8f13980e4745</Assembly>
    <Class>conceptSearching.Sharepoint.ContentTypes2010.CSHandleEvent</Class>
    <Data/>
    <Filter/>
  </Receiver>
  <Receiver>
    <Name>ItemFileMovedEventHandlerForConceptSearch</Name>
    <Synchronization>Asynchronous</Synchronization>
    <Type>10009</Type>
    <SequenceNumber>10005</SequenceNumber>
    <Assembly>conceptSearching.Sharepoint.ContentTypes2010, Version=1.0.0.0, Culture=neutral, PublicKeyToken=858f8f13980e4745</Assembly>
    <Class>conceptSearching.Sharepoint.ContentTypes2010.CSHandleEvent</Class>
    <Data/>
    <Filter/>
  </Receiver>
  <Receiver>
    <Name>ItemDeletedEventHandlerForConceptSearch</Name>
    <Synchronization>Asynchronous</Synchronization>
    <Type>10003</Type>
    <SequenceNumber>10006</SequenceNumber>
    <Assembly>conceptSearching.Sharepoint.ContentTypes2010, Version=1.0.0.0, Culture=neutral, PublicKeyToken=858f8f13980e4745</Assembly>
    <Class>conceptSearching.Sharepoint.ContentTypes2010.CSHandleEvent</Class>
    <Data/>
    <Filter/>
  </Receiver>
</spe:Receivers>
</file>

<file path=customXml/item4.xml><?xml version="1.0" encoding="utf-8"?>
<ct:contentTypeSchema xmlns:ct="http://schemas.microsoft.com/office/2006/metadata/contentType" xmlns:ma="http://schemas.microsoft.com/office/2006/metadata/properties/metaAttributes" ct:_="" ma:_="" ma:contentTypeName="Business Support" ma:contentTypeID="0x010100DCE5D5DBCBA6844C95AAA11EB3A32719002FF8385B8572694FA7ACC1CC37F60277" ma:contentTypeVersion="18" ma:contentTypeDescription="" ma:contentTypeScope="" ma:versionID="e0ba392b6265031d42de28c4bc370cb1">
  <xsd:schema xmlns:xsd="http://www.w3.org/2001/XMLSchema" xmlns:xs="http://www.w3.org/2001/XMLSchema" xmlns:p="http://schemas.microsoft.com/office/2006/metadata/properties" xmlns:ns1="http://schemas.microsoft.com/sharepoint/v3" xmlns:ns2="d95a5b16-1b8d-4c7c-9ebf-89c0983b6970" targetNamespace="http://schemas.microsoft.com/office/2006/metadata/properties" ma:root="true" ma:fieldsID="9765cc688533be3b9af59efa1c9d6dfb" ns1:_="" ns2:_="">
    <xsd:import namespace="http://schemas.microsoft.com/sharepoint/v3"/>
    <xsd:import namespace="d95a5b16-1b8d-4c7c-9ebf-89c0983b6970"/>
    <xsd:element name="properties">
      <xsd:complexType>
        <xsd:sequence>
          <xsd:element name="documentManagement">
            <xsd:complexType>
              <xsd:all>
                <xsd:element ref="ns2:Abstract"/>
                <xsd:element ref="ns2:Published_x0020_By"/>
                <xsd:element ref="ns2:Creator" minOccurs="0"/>
                <xsd:element ref="ns2:Publication_x0020_Date"/>
                <xsd:element ref="ns2:Best_x0020_Before_x0020_Date"/>
                <xsd:element ref="ns2:BS_x0020_Document_x0020_Sub_x0020_Type"/>
                <xsd:element ref="ns1:Language"/>
                <xsd:element ref="ns2:Proposition" minOccurs="0"/>
                <xsd:element ref="ns2:External_x0020_Use"/>
                <xsd:element ref="ns2:Owner_x0020_Organisation"/>
                <xsd:element ref="ns2:Market" minOccurs="0"/>
                <xsd:element ref="ns2:Geographic_x0020_Region" minOccurs="0"/>
                <xsd:element ref="ns2:Subjects_x0020_and_x0020_Keywords" minOccurs="0"/>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h4c66fbf292e4125b0e390af25f11c04" minOccurs="0"/>
                <xsd:element ref="ns2:eafb632c3f5c40ba98242be6bbd6bb17" minOccurs="0"/>
                <xsd:element ref="ns1:CSMeta2010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Language" ma:index="7" ma:displayName="Language" ma:default="EN" ma:description="Select the document language: CS - Czech, DA - Danish, DE - German, EN - English, ES - Spanish, ET - Estonian, FI - Finnish, FR - French, NL - Dutch, NO - Norwegian, PL - Polish, PT - Portuguese, SV - Swedish." ma:format="Dropdown" ma:internalName="Language">
      <xsd:simpleType>
        <xsd:restriction base="dms:Choice">
          <xsd:enumeration value="CS"/>
          <xsd:enumeration value="DA"/>
          <xsd:enumeration value="DE"/>
          <xsd:enumeration value="EN"/>
          <xsd:enumeration value="ES"/>
          <xsd:enumeration value="ET"/>
          <xsd:enumeration value="FI"/>
          <xsd:enumeration value="FR"/>
          <xsd:enumeration value="NL"/>
          <xsd:enumeration value="NO"/>
          <xsd:enumeration value="PL"/>
          <xsd:enumeration value="PT"/>
          <xsd:enumeration value="SV"/>
        </xsd:restriction>
      </xsd:simpleType>
    </xsd:element>
    <xsd:element name="CSMeta2010Field" ma:index="33" nillable="true" ma:displayName="Classification Date" ma:internalName="CSMeta2010Field"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Abstract" ma:index="1" ma:displayName="Abstract" ma:description="Enter an abstract of the content the document." ma:internalName="Abstract">
      <xsd:simpleType>
        <xsd:restriction base="dms:Note">
          <xsd:maxLength value="255"/>
        </xsd:restriction>
      </xsd:simpleType>
    </xsd:element>
    <xsd:element name="Published_x0020_By" ma:index="2" ma:displayName="Published By" ma:description="Select the publisher of the document." ma:list="UserInfo" ma:SharePointGroup="0" ma:internalName="Published_x0020_By"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Creator" ma:index="3" nillable="true" ma:displayName="Creator" ma:description="Enter the original creator of the document e.g. employee name / company name if not the publisher (optional)." ma:internalName="Creator">
      <xsd:simpleType>
        <xsd:restriction base="dms:Text">
          <xsd:maxLength value="255"/>
        </xsd:restriction>
      </xsd:simpleType>
    </xsd:element>
    <xsd:element name="Publication_x0020_Date" ma:index="4" ma:displayName="Publication Date" ma:default="[today]" ma:description="Date the document was created  / published in DD/MM/YYYY format. Default = Today" ma:format="DateOnly" ma:internalName="Publication_x0020_Date">
      <xsd:simpleType>
        <xsd:restriction base="dms:DateTime"/>
      </xsd:simpleType>
    </xsd:element>
    <xsd:element name="Best_x0020_Before_x0020_Date" ma:index="5" ma:displayName="Best Before Date" ma:description="Expiry date of the document. Documents will be considered for deletion from CGI Library when they exceed their Best Before Date. Default = 5 years." ma:format="DateOnly" ma:internalName="Best_x0020_Before_x0020_Date">
      <xsd:simpleType>
        <xsd:restriction base="dms:DateTime"/>
      </xsd:simpleType>
    </xsd:element>
    <xsd:element name="BS_x0020_Document_x0020_Sub_x0020_Type" ma:index="6" ma:displayName="BS Document Sub Type" ma:description="Select sub type of the document." ma:format="Dropdown" ma:internalName="BS_x0020_Document_x0020_Sub_x0020_Type">
      <xsd:simpleType>
        <xsd:restriction base="dms:Choice">
          <xsd:enumeration value="Business Aid"/>
          <xsd:enumeration value="Commercial"/>
          <xsd:enumeration value="Communications"/>
          <xsd:enumeration value="Finance"/>
          <xsd:enumeration value="Guide"/>
          <xsd:enumeration value="HR"/>
          <xsd:enumeration value="Legal"/>
          <xsd:enumeration value="Manual"/>
          <xsd:enumeration value="Market Analysis"/>
          <xsd:enumeration value="Market News"/>
          <xsd:enumeration value="Paper"/>
          <xsd:enumeration value="Plan"/>
          <xsd:enumeration value="Policy"/>
          <xsd:enumeration value="Press Release"/>
          <xsd:enumeration value="Pro Forma"/>
          <xsd:enumeration value="Procedure"/>
          <xsd:enumeration value="Proposal"/>
          <xsd:enumeration value="Proposition Summary"/>
          <xsd:enumeration value="Report"/>
          <xsd:enumeration value="Specification"/>
        </xsd:restriction>
      </xsd:simpleType>
    </xsd:element>
    <xsd:element name="Proposition" ma:index="8" nillable="true" ma:displayName="Proposition1" ma:description="Select the relevant proposition(s) for the document." ma:internalName="Proposition">
      <xsd:complexType>
        <xsd:complexContent>
          <xsd:extension base="dms:MultiChoice">
            <xsd:sequence>
              <xsd:element name="Value" maxOccurs="unbounded" minOccurs="0" nillable="true">
                <xsd:simpleType>
                  <xsd:restriction base="dms:Choice">
                    <xsd:enumeration value="Application Management and Development"/>
                    <xsd:enumeration value="Business Consulting"/>
                    <xsd:enumeration value="Business Process Outsourcing"/>
                    <xsd:enumeration value="Enterprise Asset Management"/>
                    <xsd:enumeration value="Enterprise Resource Planning"/>
                    <xsd:enumeration value="Finance and Accounting"/>
                    <xsd:enumeration value="HR and Payroll"/>
                    <xsd:enumeration value="Industry Offering"/>
                    <xsd:enumeration value="Infrastructure Management"/>
                    <xsd:enumeration value="Logica Product"/>
                    <xsd:enumeration value="Security"/>
                    <xsd:enumeration value="Testing"/>
                    <xsd:enumeration value="Wireless Enterprise Solutions"/>
                    <xsd:enumeration value="Other"/>
                  </xsd:restriction>
                </xsd:simpleType>
              </xsd:element>
            </xsd:sequence>
          </xsd:extension>
        </xsd:complexContent>
      </xsd:complexType>
    </xsd:element>
    <xsd:element name="External_x0020_Use" ma:index="9" ma:displayName="External Use" ma:default="No" ma:description="Select whether the document can be used externally." ma:format="Dropdown" ma:internalName="External_x0020_Use">
      <xsd:simpleType>
        <xsd:restriction base="dms:Choice">
          <xsd:enumeration value="No"/>
          <xsd:enumeration value="Yes"/>
        </xsd:restriction>
      </xsd:simpleType>
    </xsd:element>
    <xsd:element name="Owner_x0020_Organisation" ma:index="10" ma:displayName="Owner Organisation" ma:description="Select the owning operation for the project / service." ma:format="Dropdown" ma:internalName="Owner_x0020_Organisation">
      <xsd:simpleType>
        <xsd:restriction base="dms:Choice">
          <xsd:enumeration value="Argentina"/>
          <xsd:enumeration value="Asia"/>
          <xsd:enumeration value="Australia"/>
          <xsd:enumeration value="Belgium"/>
          <xsd:enumeration value="Brazil"/>
          <xsd:enumeration value="Canada"/>
          <xsd:enumeration value="Central and Eastern Europe"/>
          <xsd:enumeration value="Chile"/>
          <xsd:enumeration value="China"/>
          <xsd:enumeration value="Colombia"/>
          <xsd:enumeration value="Denmark"/>
          <xsd:enumeration value="Estonia"/>
          <xsd:enumeration value="Finland"/>
          <xsd:enumeration value="France"/>
          <xsd:enumeration value="Germany"/>
          <xsd:enumeration value="Global Products Business"/>
          <xsd:enumeration value="Group"/>
          <xsd:enumeration value="Hong Kong"/>
          <xsd:enumeration value="India"/>
          <xsd:enumeration value="Indonesia"/>
          <xsd:enumeration value="Ireland"/>
          <xsd:enumeration value="Luxembourg"/>
          <xsd:enumeration value="Malaysia"/>
          <xsd:enumeration value="Middle East and Africa"/>
          <xsd:enumeration value="Netherlands"/>
          <xsd:enumeration value="North America"/>
          <xsd:enumeration value="Norway"/>
          <xsd:enumeration value="Outsourcing Services"/>
          <xsd:enumeration value="Peru"/>
          <xsd:enumeration value="Philippines"/>
          <xsd:enumeration value="Portugal"/>
          <xsd:enumeration value="Russia"/>
          <xsd:enumeration value="Saudi Arabia"/>
          <xsd:enumeration value="Singapore"/>
          <xsd:enumeration value="Spain"/>
          <xsd:enumeration value="Sri Lanka"/>
          <xsd:enumeration value="Sweden"/>
          <xsd:enumeration value="Switzerland"/>
          <xsd:enumeration value="Taiwan-Republic Of China"/>
          <xsd:enumeration value="United Kingdom"/>
          <xsd:enumeration value="United States"/>
          <xsd:enumeration value="Venezuela"/>
        </xsd:restriction>
      </xsd:simpleType>
    </xsd:element>
    <xsd:element name="Market" ma:index="11" nillable="true" ma:displayName="Market" ma:description="Select the market(s) the document is most relevant to." ma:internalName="Market">
      <xsd:complexType>
        <xsd:complexContent>
          <xsd:extension base="dms:MultiChoice">
            <xsd:sequence>
              <xsd:element name="Value" maxOccurs="unbounded" minOccurs="0" nillable="true">
                <xsd:simpleType>
                  <xsd:restriction base="dms:Choice">
                    <xsd:enumeration value="Energy and Utilities"/>
                    <xsd:enumeration value="Financial Services"/>
                    <xsd:enumeration value="IDT"/>
                    <xsd:enumeration value="Public Sector"/>
                    <xsd:enumeration value="Telecoms and Media"/>
                  </xsd:restriction>
                </xsd:simpleType>
              </xsd:element>
            </xsd:sequence>
          </xsd:extension>
        </xsd:complexContent>
      </xsd:complexType>
    </xsd:element>
    <xsd:element name="Geographic_x0020_Region" ma:index="12" nillable="true" ma:displayName="Geographic Region" ma:description="Select the geographic region(s) relevant to the document." ma:internalName="Geographic_x0020_Region">
      <xsd:complexType>
        <xsd:complexContent>
          <xsd:extension base="dms:MultiChoice">
            <xsd:sequence>
              <xsd:element name="Value" maxOccurs="unbounded" minOccurs="0" nillable="true">
                <xsd:simpleType>
                  <xsd:restriction base="dms:Choice">
                    <xsd:enumeration value="Americas"/>
                    <xsd:enumeration value="Asia"/>
                    <xsd:enumeration value="Australia"/>
                    <xsd:enumeration value="Central and Eastern Europe"/>
                    <xsd:enumeration value="France"/>
                    <xsd:enumeration value="Germany"/>
                    <xsd:enumeration value="Global"/>
                    <xsd:enumeration value="Middle East and Africa"/>
                    <xsd:enumeration value="Netherlands"/>
                    <xsd:enumeration value="Nordics"/>
                    <xsd:enumeration value="Rest of Europe"/>
                    <xsd:enumeration value="United Kingdom"/>
                  </xsd:restriction>
                </xsd:simpleType>
              </xsd:element>
            </xsd:sequence>
          </xsd:extension>
        </xsd:complexContent>
      </xsd:complexType>
    </xsd:element>
    <xsd:element name="Subjects_x0020_and_x0020_Keywords" ma:index="13" nillable="true" ma:displayName="Subjects and Keywords" ma:description="Subjects and keywords relevant to the document (optional). For example: supplier/partner, business area, nature of project, technologies, products etc." ma:internalName="Subjects_x0020_and_x0020_Keywords">
      <xsd:simpleType>
        <xsd:restriction base="dms:Note">
          <xsd:maxLength value="255"/>
        </xsd:restriction>
      </xsd:simpleType>
    </xsd:element>
    <xsd:element name="p43f7bb208e443c9b50eb304fe6606a3" ma:index="19" nillable="true" ma:taxonomy="true" ma:internalName="p43f7bb208e443c9b50eb304fe6606a3" ma:taxonomyFieldName="Business_x0020_theme" ma:displayName="Business theme" ma:default="" ma:fieldId="{943f7bb2-08e4-43c9-b50e-b304fe6606a3}"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20"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21"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23" ma:taxonomy="true" ma:internalName="c79d12643ffc4d60ab657aaa1718cc32" ma:taxonomyFieldName="Organisation" ma:displayName="Organization" ma:default="" ma:fieldId="{c79d1264-3ffc-4d60-ab65-7aaa1718cc32}"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25" nillable="true" ma:taxonomy="true" ma:internalName="c5aebc35b3e840e5912c276ffe755dcf" ma:taxonomyFieldName="Sector" ma:displayName="Sector" ma:default="" ma:fieldId="{c5aebc35-b3e8-40e5-912c-276ffe755dcf}"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h4c66fbf292e4125b0e390af25f11c04" ma:index="28" nillable="true" ma:taxonomy="true" ma:internalName="h4c66fbf292e4125b0e390af25f11c04" ma:taxonomyFieldName="Proposition1" ma:displayName="Proposition" ma:default="" ma:fieldId="{14c66fbf-292e-4125-b0e3-90af25f11c04}" ma:taxonomyMulti="true" ma:sspId="c730d5d4-e911-429a-be83-99efcd06639f" ma:termSetId="79a8103d-dcc6-4d07-baef-d718c46c67b7" ma:anchorId="00000000-0000-0000-0000-000000000000" ma:open="false" ma:isKeyword="false">
      <xsd:complexType>
        <xsd:sequence>
          <xsd:element ref="pc:Terms" minOccurs="0" maxOccurs="1"/>
        </xsd:sequence>
      </xsd:complexType>
    </xsd:element>
    <xsd:element name="eafb632c3f5c40ba98242be6bbd6bb17" ma:index="30"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4C4F6A-F6A5-45C8-BAAA-52FB70E387C7}">
  <ds:schemaRefs>
    <ds:schemaRef ds:uri="http://purl.org/dc/terms/"/>
    <ds:schemaRef ds:uri="http://schemas.microsoft.com/office/infopath/2007/PartnerControls"/>
    <ds:schemaRef ds:uri="http://purl.org/dc/elements/1.1/"/>
    <ds:schemaRef ds:uri="http://www.w3.org/XML/1998/namespace"/>
    <ds:schemaRef ds:uri="http://schemas.microsoft.com/office/2006/documentManagement/types"/>
    <ds:schemaRef ds:uri="http://purl.org/dc/dcmitype/"/>
    <ds:schemaRef ds:uri="http://schemas.openxmlformats.org/package/2006/metadata/core-properties"/>
    <ds:schemaRef ds:uri="d95a5b16-1b8d-4c7c-9ebf-89c0983b6970"/>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3.xml><?xml version="1.0" encoding="utf-8"?>
<ds:datastoreItem xmlns:ds="http://schemas.openxmlformats.org/officeDocument/2006/customXml" ds:itemID="{292B128B-852E-4970-B7DA-406C2DC81E71}">
  <ds:schemaRefs>
    <ds:schemaRef ds:uri="http://schemas.microsoft.com/sharepoint/events"/>
  </ds:schemaRefs>
</ds:datastoreItem>
</file>

<file path=customXml/itemProps4.xml><?xml version="1.0" encoding="utf-8"?>
<ds:datastoreItem xmlns:ds="http://schemas.openxmlformats.org/officeDocument/2006/customXml" ds:itemID="{13A5DE21-4327-471E-96A5-C243A24F12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95a5b16-1b8d-4c7c-9ebf-89c0983b69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CGI-pumpkin-option_EN</Template>
  <TotalTime>79</TotalTime>
  <Words>634</Words>
  <Application>Microsoft Office PowerPoint</Application>
  <PresentationFormat>On-screen Show (4:3)</PresentationFormat>
  <Paragraphs>77</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Bored Schoolboy</vt:lpstr>
      <vt:lpstr>Verdana</vt:lpstr>
      <vt:lpstr>CGI-pumpkin-option_EN</vt:lpstr>
      <vt:lpstr>Curiosity Browser Prototype </vt:lpstr>
      <vt:lpstr>Background</vt:lpstr>
      <vt:lpstr>Links</vt:lpstr>
      <vt:lpstr>PowerPoint Presentation</vt:lpstr>
      <vt:lpstr>PowerPoint Presentation</vt:lpstr>
      <vt:lpstr>PowerPoint Presentation</vt:lpstr>
      <vt:lpstr>PowerPoint Presentation</vt:lpstr>
      <vt:lpstr>PowerPoint Presentation</vt:lpstr>
      <vt:lpstr>The Future…</vt:lpstr>
      <vt:lpstr>User generated content  (the Elephant in the room)</vt:lpstr>
      <vt:lpstr>Our commitment to you We approach every engagement with one objective in mind: to help clients succeed</vt:lpstr>
    </vt:vector>
  </TitlesOfParts>
  <Company>Logica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Curiosity Browser Prototype </dc:title>
  <dc:creator>Sunil Vanmullem</dc:creator>
  <cp:lastModifiedBy>Sunil Vanmullem</cp:lastModifiedBy>
  <cp:revision>31</cp:revision>
  <dcterms:created xsi:type="dcterms:W3CDTF">2014-07-08T15:10:29Z</dcterms:created>
  <dcterms:modified xsi:type="dcterms:W3CDTF">2014-07-21T16:16:16Z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y fmtid="{D5CDD505-2E9C-101B-9397-08002B2CF9AE}" pid="4" name="ContentTypeId">
    <vt:lpwstr>0x010100DCE5D5DBCBA6844C95AAA11EB3A32719002FF8385B8572694FA7ACC1CC37F60277</vt:lpwstr>
  </property>
  <property fmtid="{D5CDD505-2E9C-101B-9397-08002B2CF9AE}" pid="5" name="CSClassificationMetaXML">
    <vt:lpwstr>cb5dc3c5-268e-4ea5-8825-517ef1bf2f0d;2012-01-24 10:31:10;PENDINGCLASSIFICATION;</vt:lpwstr>
  </property>
  <property fmtid="{D5CDD505-2E9C-101B-9397-08002B2CF9AE}" pid="6" name="Service_x0020_line">
    <vt:lpwstr/>
  </property>
  <property fmtid="{D5CDD505-2E9C-101B-9397-08002B2CF9AE}" pid="7" name="Proposition1">
    <vt:lpwstr/>
  </property>
  <property fmtid="{D5CDD505-2E9C-101B-9397-08002B2CF9AE}" pid="8" name="Service line">
    <vt:lpwstr/>
  </property>
  <property fmtid="{D5CDD505-2E9C-101B-9397-08002B2CF9AE}" pid="9" name="Organisation">
    <vt:lpwstr>260;#Group|43ac7042-3752-4f1b-8a93-43b36e65d3e5</vt:lpwstr>
  </property>
</Properties>
</file>