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7D4C7-DC80-57A3-1910-FB4C09A5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A8D5BF-DE6A-8C4C-00F0-5A4D5E14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055D2-E567-7672-F345-3E88B6FD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51A0E-05B3-3778-4EFE-46E3D9B5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EBF362-B351-12D7-F758-2DA3E16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4B3F8-8FA9-3CB4-389A-947B16EF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F68D2A-E17A-C004-411D-7C6891B3D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1BABF-BE0B-00ED-D3C2-82232660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70DA6-4B40-46CB-6C92-934A883F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CF8FD-36DE-00A6-B283-9B495221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0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81E6E2-BBDB-F171-643C-776D289DD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1EE4B2-CB38-DCEF-BE0E-F725F6D5D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2BC464-4B31-795E-A5E4-42621446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FE0634-BEB4-FD53-8C94-B1059C77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D6A3C-2146-665E-440D-C441F621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99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8FA7E-5812-43E7-2D46-440CCBCE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757DE-D968-D9D3-B1E0-CB2D07BE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5DE06-63AB-5694-C062-319C8439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F39F9-131B-56E7-1C10-C613A7D7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334EB-2B3E-2CEC-85B1-B7B50B3F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6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E6C6-53EA-083F-AFB6-B3180D25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D4FA5-FFC8-D96D-B6DD-D67C2893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44551-DB7F-E2A7-60A8-BABC1D7C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DC57E-FA03-97AB-F3D9-D838D628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EB342-3251-9257-073E-5710B9D7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1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F1E55-7CC0-DD3A-097C-16087D7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1519D-CEE5-4EB9-1E9D-CEEA3154C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AF294B-02D4-F70A-C76B-0D41AB8C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AFC78A-AA15-E98B-F7DC-32724320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13957-D7D4-38EC-36D3-B83E8992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EDF327-5416-E0A4-2C32-2EFE899B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0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9749B-9AC0-D14E-1123-1751A95C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EBE73F-38B2-64A9-0D8B-6F54A59F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64C776-1939-ACA4-252B-3E58AAE72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0C5B1D-19F9-FEBD-D0D5-D046FF4D5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13D074-A9E6-799C-187C-3C59E702E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8E89E7-7F5E-D41D-2C40-00ACE35D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AF2F9D-C0F0-D3B5-6C4A-A432C8E0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1999CB-45AB-D12B-BD8D-C978921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5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95984-ED21-DAA1-6F8E-F07D369D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4B6D73-5D21-3C4E-8CA8-6D528A45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A10E1-82DA-E8D0-BE18-A9B5ADB9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132ADD-D98E-52CB-A6F4-8F63680A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20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2E3D3B-F6C3-327A-8150-C9A6927B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458086-DBC8-14B0-9F47-4EDD9517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FEBA0A-B6ED-1CF7-B84C-4A9DC12D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26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19D03-CFD4-7341-B569-A50D6A37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A35AF-1053-D321-B537-E2CEF743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11CD2-FEF9-A4E7-2427-FF5212CF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BA74B-AB17-1F57-72CD-56E872C8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200596-83B0-0887-5A2C-558B9DBA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617E4D-00CB-3E70-AE11-6804B4D2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ED4A6-81EC-8475-C366-18341C66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56E7E7-AA18-B014-9588-AD2D8F23D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ACBC70-CD79-884B-CF05-55134696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B7FF24-86A8-ACC9-CB54-C065D613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E5AFB1-EF99-1171-FC10-648390BA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BC159-A33B-41B5-5739-F279F07B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0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A5950-2F36-7733-A658-29C35245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3FC6B-2D15-A0F2-8691-67F6B0B3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4F800-04C7-3E2E-E858-F247459DE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4544-10F8-46C4-B7DB-6A058DE12437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7355C-FE7F-055A-CA65-A28FE0ECF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33C0D-57D7-5E2E-149A-280C4DA22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B8D6-FA27-488B-80AA-7C43039464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5B8A815-0567-F0B4-F639-5B27A8D3C874}"/>
              </a:ext>
            </a:extLst>
          </p:cNvPr>
          <p:cNvSpPr txBox="1"/>
          <p:nvPr/>
        </p:nvSpPr>
        <p:spPr>
          <a:xfrm>
            <a:off x="2837467" y="2098134"/>
            <a:ext cx="5984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Diagrams – associated forwarding constructs in forwardingList</a:t>
            </a:r>
          </a:p>
          <a:p>
            <a:r>
              <a:rPr lang="de-DE" sz="1200" i="1">
                <a:solidFill>
                  <a:schemeClr val="bg1"/>
                </a:solidFill>
              </a:rPr>
              <a:t>(only if multiple steps forwarding steps), v0.0.5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5F43BB-7F57-2C23-F958-CAA776CFB9F4}"/>
              </a:ext>
            </a:extLst>
          </p:cNvPr>
          <p:cNvSpPr txBox="1"/>
          <p:nvPr/>
        </p:nvSpPr>
        <p:spPr>
          <a:xfrm>
            <a:off x="2837467" y="2750156"/>
            <a:ext cx="380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Diagrams – associated profileInstances</a:t>
            </a:r>
            <a:endParaRPr lang="de-DE" sz="12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9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49AA854-4AFA-11DA-CBF0-D15EB039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45"/>
            <a:ext cx="12192000" cy="655111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DE40E48-EF71-DD35-E00C-E6C5D7857DBB}"/>
              </a:ext>
            </a:extLst>
          </p:cNvPr>
          <p:cNvSpPr txBox="1"/>
          <p:nvPr/>
        </p:nvSpPr>
        <p:spPr>
          <a:xfrm>
            <a:off x="0" y="-369332"/>
            <a:ext cx="400737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95000"/>
                  </a:schemeClr>
                </a:solidFill>
              </a:rPr>
              <a:t>500_switchRedundantTransmitterPairOff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3106846-2E0D-84B7-9C9E-9DBE8D3D820A}"/>
              </a:ext>
            </a:extLst>
          </p:cNvPr>
          <p:cNvSpPr txBox="1"/>
          <p:nvPr/>
        </p:nvSpPr>
        <p:spPr>
          <a:xfrm>
            <a:off x="2112591" y="100866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8DE868-E62B-2BCE-1117-797FDB9F8E9D}"/>
              </a:ext>
            </a:extLst>
          </p:cNvPr>
          <p:cNvSpPr txBox="1"/>
          <p:nvPr/>
        </p:nvSpPr>
        <p:spPr>
          <a:xfrm>
            <a:off x="2114496" y="1783238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0EC938-7533-5A4C-F875-6884EA2F16FE}"/>
              </a:ext>
            </a:extLst>
          </p:cNvPr>
          <p:cNvSpPr txBox="1"/>
          <p:nvPr/>
        </p:nvSpPr>
        <p:spPr>
          <a:xfrm>
            <a:off x="2181403" y="2263960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EEF6150-630D-9A16-61B4-6521DB9C7E3E}"/>
              </a:ext>
            </a:extLst>
          </p:cNvPr>
          <p:cNvSpPr txBox="1"/>
          <p:nvPr/>
        </p:nvSpPr>
        <p:spPr>
          <a:xfrm>
            <a:off x="1557981" y="3042762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A3A84E-7E2B-6027-3248-8D9B844978F2}"/>
              </a:ext>
            </a:extLst>
          </p:cNvPr>
          <p:cNvSpPr txBox="1"/>
          <p:nvPr/>
        </p:nvSpPr>
        <p:spPr>
          <a:xfrm>
            <a:off x="1557981" y="3815780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2507FE-E487-A241-B287-BE8386BB1F33}"/>
              </a:ext>
            </a:extLst>
          </p:cNvPr>
          <p:cNvSpPr txBox="1"/>
          <p:nvPr/>
        </p:nvSpPr>
        <p:spPr>
          <a:xfrm>
            <a:off x="1463129" y="4490496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fc-is-505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4E81FA6-FF1B-64A9-40CF-70B5216721E6}"/>
              </a:ext>
            </a:extLst>
          </p:cNvPr>
          <p:cNvSpPr txBox="1"/>
          <p:nvPr/>
        </p:nvSpPr>
        <p:spPr>
          <a:xfrm>
            <a:off x="1463129" y="5260167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fc-is-501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A5FDB9-CD78-3161-2701-BEE3917B1C68}"/>
              </a:ext>
            </a:extLst>
          </p:cNvPr>
          <p:cNvSpPr txBox="1"/>
          <p:nvPr/>
        </p:nvSpPr>
        <p:spPr>
          <a:xfrm>
            <a:off x="1394317" y="5891338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fc-is-501</a:t>
            </a:r>
          </a:p>
        </p:txBody>
      </p:sp>
    </p:spTree>
    <p:extLst>
      <p:ext uri="{BB962C8B-B14F-4D97-AF65-F5344CB8AC3E}">
        <p14:creationId xmlns:p14="http://schemas.microsoft.com/office/powerpoint/2010/main" val="276133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75B29CC-4D1E-E8A0-791D-24D6E3EB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42"/>
            <a:ext cx="12192000" cy="675431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F912D11-EE03-51A8-4427-8EAA37902645}"/>
              </a:ext>
            </a:extLst>
          </p:cNvPr>
          <p:cNvSpPr txBox="1"/>
          <p:nvPr/>
        </p:nvSpPr>
        <p:spPr>
          <a:xfrm>
            <a:off x="0" y="-369332"/>
            <a:ext cx="3650615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95000"/>
                  </a:schemeClr>
                </a:solidFill>
              </a:rPr>
              <a:t>501_reactivateAllTransmittersOfLink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13EDE0A-6D8C-FB20-84D1-7092D364FC83}"/>
              </a:ext>
            </a:extLst>
          </p:cNvPr>
          <p:cNvSpPr txBox="1"/>
          <p:nvPr/>
        </p:nvSpPr>
        <p:spPr>
          <a:xfrm>
            <a:off x="2112591" y="100866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8D4F49-8D7B-4B76-EC2E-D448B31CD0AA}"/>
              </a:ext>
            </a:extLst>
          </p:cNvPr>
          <p:cNvSpPr txBox="1"/>
          <p:nvPr/>
        </p:nvSpPr>
        <p:spPr>
          <a:xfrm>
            <a:off x="1466170" y="166068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78D0FF5-17B9-693E-2AF8-F010CA6EC854}"/>
              </a:ext>
            </a:extLst>
          </p:cNvPr>
          <p:cNvSpPr txBox="1"/>
          <p:nvPr/>
        </p:nvSpPr>
        <p:spPr>
          <a:xfrm>
            <a:off x="1586261" y="2242495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A9254E-B46B-3003-CA02-3A83869A1A6C}"/>
              </a:ext>
            </a:extLst>
          </p:cNvPr>
          <p:cNvSpPr txBox="1"/>
          <p:nvPr/>
        </p:nvSpPr>
        <p:spPr>
          <a:xfrm>
            <a:off x="2304535" y="2947513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D5DA69-F368-6549-1598-1F9F53F3522B}"/>
              </a:ext>
            </a:extLst>
          </p:cNvPr>
          <p:cNvSpPr txBox="1"/>
          <p:nvPr/>
        </p:nvSpPr>
        <p:spPr>
          <a:xfrm>
            <a:off x="1792727" y="3665521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517EEA-7806-C5FE-E942-ADCC53046380}"/>
              </a:ext>
            </a:extLst>
          </p:cNvPr>
          <p:cNvSpPr txBox="1"/>
          <p:nvPr/>
        </p:nvSpPr>
        <p:spPr>
          <a:xfrm>
            <a:off x="1609509" y="4423628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fc-is-515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1386A4-C3B8-AFAB-4F70-8BF76CB0FB2F}"/>
              </a:ext>
            </a:extLst>
          </p:cNvPr>
          <p:cNvSpPr txBox="1"/>
          <p:nvPr/>
        </p:nvSpPr>
        <p:spPr>
          <a:xfrm>
            <a:off x="1792727" y="3826521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fc-is-511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E71AF9E-37A2-D5D1-68F8-5683CD36C820}"/>
              </a:ext>
            </a:extLst>
          </p:cNvPr>
          <p:cNvSpPr txBox="1"/>
          <p:nvPr/>
        </p:nvSpPr>
        <p:spPr>
          <a:xfrm>
            <a:off x="1609509" y="5276665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fc-is-511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29CEEB-88A2-7970-10BB-61F3873EC409}"/>
              </a:ext>
            </a:extLst>
          </p:cNvPr>
          <p:cNvSpPr txBox="1"/>
          <p:nvPr/>
        </p:nvSpPr>
        <p:spPr>
          <a:xfrm>
            <a:off x="1580305" y="5902911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fc-is-511</a:t>
            </a:r>
          </a:p>
        </p:txBody>
      </p:sp>
    </p:spTree>
    <p:extLst>
      <p:ext uri="{BB962C8B-B14F-4D97-AF65-F5344CB8AC3E}">
        <p14:creationId xmlns:p14="http://schemas.microsoft.com/office/powerpoint/2010/main" val="168691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09EC352-23ED-A0B6-9900-A9753518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69"/>
            <a:ext cx="12192000" cy="643726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0F95360-53CF-E620-90D2-A19434CBB458}"/>
              </a:ext>
            </a:extLst>
          </p:cNvPr>
          <p:cNvSpPr txBox="1"/>
          <p:nvPr/>
        </p:nvSpPr>
        <p:spPr>
          <a:xfrm>
            <a:off x="0" y="-369332"/>
            <a:ext cx="4389535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95000"/>
                  </a:schemeClr>
                </a:solidFill>
              </a:rPr>
              <a:t>601_provideTransmitterStatusOfParallelLinks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621C30-BC91-4334-87CE-41948850A74A}"/>
              </a:ext>
            </a:extLst>
          </p:cNvPr>
          <p:cNvSpPr txBox="1"/>
          <p:nvPr/>
        </p:nvSpPr>
        <p:spPr>
          <a:xfrm>
            <a:off x="2979857" y="124433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fc-is-600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8B9CF9-B842-E869-5935-082D027C5933}"/>
              </a:ext>
            </a:extLst>
          </p:cNvPr>
          <p:cNvSpPr txBox="1"/>
          <p:nvPr/>
        </p:nvSpPr>
        <p:spPr>
          <a:xfrm>
            <a:off x="2536798" y="2007910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fc-is-601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194122-ADB9-601F-DC19-4E1F13F4C4C8}"/>
              </a:ext>
            </a:extLst>
          </p:cNvPr>
          <p:cNvSpPr txBox="1"/>
          <p:nvPr/>
        </p:nvSpPr>
        <p:spPr>
          <a:xfrm>
            <a:off x="2536797" y="2632981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fc-is-602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A839BC6-3E99-2D8A-EF92-0AF050F88733}"/>
              </a:ext>
            </a:extLst>
          </p:cNvPr>
          <p:cNvSpPr txBox="1"/>
          <p:nvPr/>
        </p:nvSpPr>
        <p:spPr>
          <a:xfrm>
            <a:off x="2699267" y="356419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fc-is-603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C141D48-18B6-2A9B-AEC6-860D70CE1DBA}"/>
              </a:ext>
            </a:extLst>
          </p:cNvPr>
          <p:cNvSpPr txBox="1"/>
          <p:nvPr/>
        </p:nvSpPr>
        <p:spPr>
          <a:xfrm>
            <a:off x="2772467" y="4327770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fc-is-604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F0FD1C-FF49-1F0A-451F-B4B93FE6F924}"/>
              </a:ext>
            </a:extLst>
          </p:cNvPr>
          <p:cNvSpPr txBox="1"/>
          <p:nvPr/>
        </p:nvSpPr>
        <p:spPr>
          <a:xfrm>
            <a:off x="2699267" y="5133611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fc-is-601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C204BCD-1095-F33C-8A6F-801D08134B83}"/>
              </a:ext>
            </a:extLst>
          </p:cNvPr>
          <p:cNvSpPr txBox="1"/>
          <p:nvPr/>
        </p:nvSpPr>
        <p:spPr>
          <a:xfrm>
            <a:off x="3000616" y="5663399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fc-is-601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0438A1-7108-358D-282C-36FBC337E10E}"/>
              </a:ext>
            </a:extLst>
          </p:cNvPr>
          <p:cNvSpPr txBox="1"/>
          <p:nvPr/>
        </p:nvSpPr>
        <p:spPr>
          <a:xfrm>
            <a:off x="6401510" y="3425699"/>
            <a:ext cx="444874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aips-0-0-5-string-p-100</a:t>
            </a:r>
          </a:p>
          <a:p>
            <a:r>
              <a:rPr lang="de-DE" sz="10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RequestForProvidingTransmitterStatusOfParallelLinkCausesReadingTransmitterStatusFromMwdi.GetAirInterfaceConfigFromCache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4DE5795-FF0F-4CB1-ABB4-502453FA36C2}"/>
              </a:ext>
            </a:extLst>
          </p:cNvPr>
          <p:cNvSpPr txBox="1"/>
          <p:nvPr/>
        </p:nvSpPr>
        <p:spPr>
          <a:xfrm>
            <a:off x="6401510" y="4189270"/>
            <a:ext cx="444874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aips-0-0-5-string-p-101</a:t>
            </a:r>
          </a:p>
          <a:p>
            <a:r>
              <a:rPr lang="de-DE" sz="10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RequestForProvidingTransmitterStatusOfParallelLinkCausesReadingTransmitterStatusFromMwdi.GetAirInterfaceStatusFromLive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492B2E7-F9FF-70C7-FD10-CA4E9792F191}"/>
              </a:ext>
            </a:extLst>
          </p:cNvPr>
          <p:cNvCxnSpPr>
            <a:stCxn id="14" idx="1"/>
          </p:cNvCxnSpPr>
          <p:nvPr/>
        </p:nvCxnSpPr>
        <p:spPr>
          <a:xfrm flipH="1">
            <a:off x="4939645" y="3702698"/>
            <a:ext cx="146186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2F9284E-A82A-C1F0-DEC0-BE4236AC4191}"/>
              </a:ext>
            </a:extLst>
          </p:cNvPr>
          <p:cNvCxnSpPr/>
          <p:nvPr/>
        </p:nvCxnSpPr>
        <p:spPr>
          <a:xfrm flipH="1">
            <a:off x="4939644" y="4466269"/>
            <a:ext cx="1461865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9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AFF62C-4976-FF67-D320-59600E33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257300"/>
            <a:ext cx="6562725" cy="4343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AE01CAE-C7C3-4CD6-3D64-756AD5481DD4}"/>
              </a:ext>
            </a:extLst>
          </p:cNvPr>
          <p:cNvSpPr txBox="1"/>
          <p:nvPr/>
        </p:nvSpPr>
        <p:spPr>
          <a:xfrm>
            <a:off x="0" y="-369332"/>
            <a:ext cx="437639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>
                    <a:lumMod val="95000"/>
                  </a:schemeClr>
                </a:solidFill>
              </a:rPr>
              <a:t>705_deleteLinkFromPowerSavingStatusTable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9C6D00-304E-D718-53F0-D74B85E6272A}"/>
              </a:ext>
            </a:extLst>
          </p:cNvPr>
          <p:cNvSpPr txBox="1"/>
          <p:nvPr/>
        </p:nvSpPr>
        <p:spPr>
          <a:xfrm>
            <a:off x="5016047" y="2403836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fc-is-705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AEFE2F-6F35-7BD7-E64D-B2A4A8482B71}"/>
              </a:ext>
            </a:extLst>
          </p:cNvPr>
          <p:cNvSpPr txBox="1"/>
          <p:nvPr/>
        </p:nvSpPr>
        <p:spPr>
          <a:xfrm>
            <a:off x="4508570" y="4177166"/>
            <a:ext cx="71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7030A0"/>
                </a:solidFill>
              </a:rPr>
              <a:t>fc-is-706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CB0C04A-C55C-55FA-407C-C138F22D6827}"/>
              </a:ext>
            </a:extLst>
          </p:cNvPr>
          <p:cNvSpPr txBox="1"/>
          <p:nvPr/>
        </p:nvSpPr>
        <p:spPr>
          <a:xfrm>
            <a:off x="123258" y="428595"/>
            <a:ext cx="300595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000" b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de-DE"/>
              <a:t>aips-0-0-5-integer-p-100</a:t>
            </a:r>
          </a:p>
          <a:p>
            <a:r>
              <a:rPr lang="de-DE"/>
              <a:t>powerSavingStatusTableLinkDeletionPeriod</a:t>
            </a:r>
          </a:p>
        </p:txBody>
      </p:sp>
    </p:spTree>
    <p:extLst>
      <p:ext uri="{BB962C8B-B14F-4D97-AF65-F5344CB8AC3E}">
        <p14:creationId xmlns:p14="http://schemas.microsoft.com/office/powerpoint/2010/main" val="59544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</dc:creator>
  <cp:lastModifiedBy>Katharina</cp:lastModifiedBy>
  <cp:revision>24</cp:revision>
  <dcterms:created xsi:type="dcterms:W3CDTF">2023-10-16T12:27:16Z</dcterms:created>
  <dcterms:modified xsi:type="dcterms:W3CDTF">2023-10-16T12:47:14Z</dcterms:modified>
</cp:coreProperties>
</file>