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9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3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7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1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5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0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14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011A7-4481-E45A-F272-807CE102A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E2D51E-BDB0-0910-70FB-4CCED7CC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B2FC4D-F0AA-E521-DB98-746E0866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23071-B68F-7BAB-2B6A-3018368D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1BFD5-A1EE-D5F3-C4B2-84E8E5CE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2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8A92A-EC09-6DA0-8367-80E722A2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57D864-9CBC-756E-08F6-29641E969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85D4A-E717-B84C-E15F-AEE94F87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867C1-0BFE-A0A9-C0A9-15893423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A2B73-8C77-ABEC-9375-E08F2B35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77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A656C4-BDD2-D495-261A-E0F796338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CD1C67-3DD2-875A-8A32-070A45AB5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227CB-ECCB-AA22-A88D-F5D05EE1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01659-294A-4CD7-4BA7-F4B688BD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3AB3E-3FC2-E81B-8FFC-34930A2F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69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60007-15A4-2CB9-07E0-AACF9284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E573E-45ED-A463-AB50-5182D858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2E355-D8BD-A6C6-3F21-B04F4932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490B2-78F0-11EF-8D6A-F4DAE147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624BA-98D7-570A-7F07-FE19D329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75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677E4-9B30-A0F9-CB4C-C64DEA75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3C341E-22D8-1A26-E3C3-A2C5D2AB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686CE4-F37E-7880-DE19-C2577A4D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4D84C-D15E-D499-4DDD-9D137004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0660A-699B-859C-61B3-FD41D5AB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1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9FFFB-4629-13E5-6763-51A7B885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EF624-C248-F432-5E1E-2A2446A0C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D5A662-F0B0-F380-2EAB-90E77FF4F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DA89F5-7FA5-D466-3357-0A5EC9A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44E94-73CE-6F92-C6D4-83C6414B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31ECE9-3381-9961-9805-497A36FF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28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B6A24-EA5E-8BCC-6930-01B2FA99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87EB85-5A4E-FD0E-3F71-4D205DF7D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C9D75A-897D-33B9-E7DA-6E962D5FA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3D321-39B2-E1B4-2933-1CB6D500A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34343C-F12E-4B04-1F21-5733FECB9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D91243-6446-AB89-899A-A9731B86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3FC505-FCF3-5611-9750-46F418F5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10678A-22CA-EA39-1B8A-813C0449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78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F063B-B37A-3D03-AE14-D5087E44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0F2353-C010-492B-5C76-E6C0186A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1E63B8-FC82-0629-8A59-F0A457E5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40D8EB-9EF8-A4E0-AE4A-F2961CB3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C2D5CC-68E1-3C5B-6624-949C2989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06F773-8338-2404-F8D9-1AD09C24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37847F-ABE8-1042-528E-C18BD3B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05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AD68B-1F5A-3A86-EC69-16F38D09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7757F-2430-F796-0D8A-33FEBBF1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9023D6-904C-F99F-3AB5-B5D571251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1284E2-C06A-6F94-9BA0-758252BF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FB9C2-EF0B-82D8-007E-9E3AC69C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8CAE55-903C-3DB1-9B85-81B1534E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37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2F885-5938-3BD3-4CDB-BB3F5203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07046B-03E6-4DDA-C7F0-69FA8540A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68B9B6-5F75-0F44-E3DC-623992086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15CC78-8BE6-6454-2423-DE720545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01DC7D-EA88-1995-59F2-73E2405B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D5292-6802-050A-187F-D649EAEC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2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5BA075-663D-7BE0-0FB8-983919AF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C19AD9-02CF-7E58-2A4B-894F6436F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F31BB-ADD3-4E7F-BFEB-2F8A9A46E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F735-BC02-463F-8FBA-CD57774B09BB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5E6BA-9878-718E-6422-EF1170025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5947D-E08D-75E6-EDBB-32C1F6330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36906-9D64-495D-A815-344602944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8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4AA40D7A-2B46-CCD9-B374-0F4E1E2663C8}"/>
              </a:ext>
            </a:extLst>
          </p:cNvPr>
          <p:cNvSpPr/>
          <p:nvPr/>
        </p:nvSpPr>
        <p:spPr>
          <a:xfrm>
            <a:off x="3738" y="68624"/>
            <a:ext cx="4834961" cy="5979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FB53F68-4BD5-F74D-2A8B-7D8084E8697E}"/>
              </a:ext>
            </a:extLst>
          </p:cNvPr>
          <p:cNvSpPr/>
          <p:nvPr/>
        </p:nvSpPr>
        <p:spPr>
          <a:xfrm>
            <a:off x="5371440" y="68624"/>
            <a:ext cx="6714198" cy="6505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2CDB520-DEF1-FDEE-0FF9-281C65637F61}"/>
              </a:ext>
            </a:extLst>
          </p:cNvPr>
          <p:cNvSpPr txBox="1"/>
          <p:nvPr/>
        </p:nvSpPr>
        <p:spPr>
          <a:xfrm>
            <a:off x="5371440" y="68624"/>
            <a:ext cx="6325260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/v1/delete-link-from-power-saving-status-table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50961E-D1E8-7570-15A3-45BD0C7A9BCA}"/>
              </a:ext>
            </a:extLst>
          </p:cNvPr>
          <p:cNvSpPr txBox="1"/>
          <p:nvPr/>
        </p:nvSpPr>
        <p:spPr>
          <a:xfrm>
            <a:off x="0" y="68624"/>
            <a:ext cx="351411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/v1/record-power-saving-status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5B1A11-449A-BCB6-ECC5-94D945F3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" y="539136"/>
            <a:ext cx="4333875" cy="22764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895488B-F964-CA9A-33BA-942B1DDA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" y="3028950"/>
            <a:ext cx="4467225" cy="17907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EA7CBF-B86E-6018-5F43-34333F57B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2" y="5161058"/>
            <a:ext cx="3038475" cy="8096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EE551B3-35AB-B4B2-4880-E4CEBF49EF3C}"/>
              </a:ext>
            </a:extLst>
          </p:cNvPr>
          <p:cNvSpPr txBox="1"/>
          <p:nvPr/>
        </p:nvSpPr>
        <p:spPr>
          <a:xfrm>
            <a:off x="106362" y="6143045"/>
            <a:ext cx="16321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>
                <a:solidFill>
                  <a:schemeClr val="accent2">
                    <a:lumMod val="50000"/>
                  </a:schemeClr>
                </a:solidFill>
              </a:rPr>
              <a:t>pass oneOf property sets:</a:t>
            </a:r>
          </a:p>
          <a:p>
            <a:r>
              <a:rPr lang="de-DE" sz="1100" i="1">
                <a:solidFill>
                  <a:schemeClr val="accent2">
                    <a:lumMod val="50000"/>
                  </a:schemeClr>
                </a:solidFill>
              </a:rPr>
              <a:t>add OR remove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F46B601-258C-D287-C909-581AE9D27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062" y="539136"/>
            <a:ext cx="6524625" cy="401955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C75FC8A-3666-222C-E863-79A934A84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087" y="4646707"/>
            <a:ext cx="4762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84B34E6F-D093-8C1F-ACD4-F58DC1E2B1EC}"/>
              </a:ext>
            </a:extLst>
          </p:cNvPr>
          <p:cNvSpPr/>
          <p:nvPr/>
        </p:nvSpPr>
        <p:spPr>
          <a:xfrm>
            <a:off x="8032403" y="3524895"/>
            <a:ext cx="3576050" cy="2693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AA40D7A-2B46-CCD9-B374-0F4E1E2663C8}"/>
              </a:ext>
            </a:extLst>
          </p:cNvPr>
          <p:cNvSpPr/>
          <p:nvPr/>
        </p:nvSpPr>
        <p:spPr>
          <a:xfrm>
            <a:off x="3739" y="68625"/>
            <a:ext cx="3514116" cy="3953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05153E9-717C-3D87-D46E-0DB8797F53F7}"/>
              </a:ext>
            </a:extLst>
          </p:cNvPr>
          <p:cNvSpPr/>
          <p:nvPr/>
        </p:nvSpPr>
        <p:spPr>
          <a:xfrm>
            <a:off x="8016527" y="68625"/>
            <a:ext cx="4165948" cy="3137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FB53F68-4BD5-F74D-2A8B-7D8084E8697E}"/>
              </a:ext>
            </a:extLst>
          </p:cNvPr>
          <p:cNvSpPr/>
          <p:nvPr/>
        </p:nvSpPr>
        <p:spPr>
          <a:xfrm>
            <a:off x="3716884" y="68624"/>
            <a:ext cx="3963725" cy="321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2CDB520-DEF1-FDEE-0FF9-281C65637F61}"/>
              </a:ext>
            </a:extLst>
          </p:cNvPr>
          <p:cNvSpPr txBox="1"/>
          <p:nvPr/>
        </p:nvSpPr>
        <p:spPr>
          <a:xfrm>
            <a:off x="3716884" y="68624"/>
            <a:ext cx="3963725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/v1/provide-power-saving-status-of-link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E2FBBBF-6184-2B7D-92B1-A154C2CE74A1}"/>
              </a:ext>
            </a:extLst>
          </p:cNvPr>
          <p:cNvSpPr txBox="1"/>
          <p:nvPr/>
        </p:nvSpPr>
        <p:spPr>
          <a:xfrm>
            <a:off x="8026052" y="68624"/>
            <a:ext cx="2994265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/v1/list-affected-links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B9C1C40-AFBE-8DCA-42B0-77285B8A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73" y="484125"/>
            <a:ext cx="2232991" cy="24888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BD42A36-0DAB-DC71-F0BB-E627D12D5658}"/>
              </a:ext>
            </a:extLst>
          </p:cNvPr>
          <p:cNvSpPr txBox="1"/>
          <p:nvPr/>
        </p:nvSpPr>
        <p:spPr>
          <a:xfrm>
            <a:off x="8032403" y="3528749"/>
            <a:ext cx="3576050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/v1/list-to-be-restored-links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199C5DA-ACBE-DEDF-4ABC-04FE503B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89" y="4021864"/>
            <a:ext cx="3524040" cy="219692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1B47D80-3B8D-51E4-11B3-3EE5F0E99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403" y="569857"/>
            <a:ext cx="4010025" cy="252412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B6A3EE9-ADBE-5A97-6542-F7CBA3558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773" y="1704866"/>
            <a:ext cx="2307750" cy="1370711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2650961E-D1E8-7570-15A3-45BD0C7A9BCA}"/>
              </a:ext>
            </a:extLst>
          </p:cNvPr>
          <p:cNvSpPr txBox="1"/>
          <p:nvPr/>
        </p:nvSpPr>
        <p:spPr>
          <a:xfrm>
            <a:off x="0" y="68624"/>
            <a:ext cx="351411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/v1/list-power-saving-status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789CEE3-C714-4700-ECA7-0E8333696CDB}"/>
              </a:ext>
            </a:extLst>
          </p:cNvPr>
          <p:cNvSpPr txBox="1"/>
          <p:nvPr/>
        </p:nvSpPr>
        <p:spPr>
          <a:xfrm>
            <a:off x="6276480" y="2243468"/>
            <a:ext cx="98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rgbClr val="002060"/>
                </a:solidFill>
              </a:rPr>
              <a:t>POWER_SAVING_</a:t>
            </a:r>
          </a:p>
          <a:p>
            <a:r>
              <a:rPr lang="de-DE" sz="800">
                <a:solidFill>
                  <a:srgbClr val="002060"/>
                </a:solidFill>
              </a:rPr>
              <a:t>STATUS_OF_LINK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C6322048-4B8D-7B3F-D5EF-9170A7F0E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72" y="569857"/>
            <a:ext cx="3133725" cy="3381375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320A959C-72FB-F49B-9CAF-02CDB8B5D0B2}"/>
              </a:ext>
            </a:extLst>
          </p:cNvPr>
          <p:cNvSpPr txBox="1"/>
          <p:nvPr/>
        </p:nvSpPr>
        <p:spPr>
          <a:xfrm>
            <a:off x="2299472" y="3612678"/>
            <a:ext cx="98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rgbClr val="002060"/>
                </a:solidFill>
              </a:rPr>
              <a:t>POWER_SAVING_</a:t>
            </a:r>
          </a:p>
          <a:p>
            <a:r>
              <a:rPr lang="de-DE" sz="800">
                <a:solidFill>
                  <a:srgbClr val="002060"/>
                </a:solidFill>
              </a:rPr>
              <a:t>STATUS_OF_LINKS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3F9D44C-5B08-FDFE-A32C-53E459EEC177}"/>
              </a:ext>
            </a:extLst>
          </p:cNvPr>
          <p:cNvSpPr txBox="1"/>
          <p:nvPr/>
        </p:nvSpPr>
        <p:spPr>
          <a:xfrm>
            <a:off x="289589" y="415376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>
                <a:solidFill>
                  <a:schemeClr val="accent2">
                    <a:lumMod val="50000"/>
                  </a:schemeClr>
                </a:solidFill>
              </a:rPr>
              <a:t>Array of objects</a:t>
            </a:r>
          </a:p>
          <a:p>
            <a:r>
              <a:rPr lang="de-DE" sz="1200" i="1">
                <a:solidFill>
                  <a:schemeClr val="accent2">
                    <a:lumMod val="50000"/>
                  </a:schemeClr>
                </a:solidFill>
              </a:rPr>
              <a:t>(1 object per link)</a:t>
            </a:r>
          </a:p>
        </p:txBody>
      </p:sp>
    </p:spTree>
    <p:extLst>
      <p:ext uri="{BB962C8B-B14F-4D97-AF65-F5344CB8AC3E}">
        <p14:creationId xmlns:p14="http://schemas.microsoft.com/office/powerpoint/2010/main" val="9144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789E43BD-FDC8-B1FB-43BD-28A17C0C8FF6}"/>
              </a:ext>
            </a:extLst>
          </p:cNvPr>
          <p:cNvSpPr/>
          <p:nvPr/>
        </p:nvSpPr>
        <p:spPr>
          <a:xfrm>
            <a:off x="-4986338" y="-1522276"/>
            <a:ext cx="21350288" cy="1028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2">
                    <a:lumMod val="50000"/>
                  </a:schemeClr>
                </a:solidFill>
              </a:rPr>
              <a:t>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AA40D7A-2B46-CCD9-B374-0F4E1E2663C8}"/>
              </a:ext>
            </a:extLst>
          </p:cNvPr>
          <p:cNvSpPr/>
          <p:nvPr/>
        </p:nvSpPr>
        <p:spPr>
          <a:xfrm>
            <a:off x="-4320611" y="-844940"/>
            <a:ext cx="6501836" cy="517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50961E-D1E8-7570-15A3-45BD0C7A9BCA}"/>
              </a:ext>
            </a:extLst>
          </p:cNvPr>
          <p:cNvSpPr txBox="1"/>
          <p:nvPr/>
        </p:nvSpPr>
        <p:spPr>
          <a:xfrm>
            <a:off x="-4324350" y="-844941"/>
            <a:ext cx="6501836" cy="2462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de-DE" sz="1000">
                <a:solidFill>
                  <a:schemeClr val="bg1"/>
                </a:solidFill>
              </a:rPr>
              <a:t>/v1/provide-transmitter-status-of-parallel-links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6D39C8-42FC-D307-7CD8-B7D3798D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07157" y="-399215"/>
            <a:ext cx="4943475" cy="2057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499AF7E-8548-8CBA-7DF6-46F67868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07157" y="1734579"/>
            <a:ext cx="6200775" cy="12287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16B7A8A-19D6-3743-BC32-B2A64B58EE73}"/>
              </a:ext>
            </a:extLst>
          </p:cNvPr>
          <p:cNvSpPr txBox="1"/>
          <p:nvPr/>
        </p:nvSpPr>
        <p:spPr>
          <a:xfrm>
            <a:off x="-4324350" y="3084145"/>
            <a:ext cx="65018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Consolas" panose="020B0609020204030204" pitchFamily="49" charset="0"/>
              </a:rPr>
              <a:t>c</a:t>
            </a:r>
            <a:r>
              <a:rPr lang="de-DE" sz="1000" b="0">
                <a:effectLst/>
                <a:latin typeface="Consolas" panose="020B0609020204030204" pitchFamily="49" charset="0"/>
              </a:rPr>
              <a:t>allbacks:</a:t>
            </a:r>
          </a:p>
          <a:p>
            <a:r>
              <a:rPr lang="de-DE" sz="1000" b="0">
                <a:effectLst/>
                <a:latin typeface="Consolas" panose="020B0609020204030204" pitchFamily="49" charset="0"/>
              </a:rPr>
              <a:t>RequestForProvidingTransmitterStatusOfParallelLinkCausesReadingTransmitterStatusFromMwdi:</a:t>
            </a:r>
          </a:p>
          <a:p>
            <a:pPr lvl="1"/>
            <a:r>
              <a:rPr lang="de-DE" sz="1000">
                <a:latin typeface="Consolas" panose="020B0609020204030204" pitchFamily="49" charset="0"/>
              </a:rPr>
              <a:t>GetParallelLinks  		(MWDI)</a:t>
            </a:r>
          </a:p>
          <a:p>
            <a:pPr lvl="1"/>
            <a:r>
              <a:rPr lang="de-DE" sz="1000">
                <a:latin typeface="Consolas" panose="020B0609020204030204" pitchFamily="49" charset="0"/>
              </a:rPr>
              <a:t>DetermineLinkEndpoints 	(MWDI)</a:t>
            </a:r>
          </a:p>
          <a:p>
            <a:pPr lvl="1"/>
            <a:r>
              <a:rPr lang="de-DE" sz="1000">
                <a:latin typeface="Consolas" panose="020B0609020204030204" pitchFamily="49" charset="0"/>
              </a:rPr>
              <a:t>GetAirInterfaceConfigFromCache 	(MWDI)</a:t>
            </a:r>
          </a:p>
          <a:p>
            <a:pPr lvl="1"/>
            <a:r>
              <a:rPr lang="de-DE" sz="1000">
                <a:latin typeface="Consolas" panose="020B0609020204030204" pitchFamily="49" charset="0"/>
              </a:rPr>
              <a:t>GetAirInterfaceStatusFromCache 	(MWDI)</a:t>
            </a:r>
          </a:p>
          <a:p>
            <a:pPr lvl="1"/>
            <a:r>
              <a:rPr lang="de-DE" sz="1000">
                <a:latin typeface="Consolas" panose="020B0609020204030204" pitchFamily="49" charset="0"/>
              </a:rPr>
              <a:t>Response</a:t>
            </a:r>
            <a:endParaRPr lang="de-DE" sz="1000" b="0">
              <a:effectLst/>
              <a:latin typeface="Consolas" panose="020B0609020204030204" pitchFamily="49" charset="0"/>
            </a:endParaRPr>
          </a:p>
          <a:p>
            <a:endParaRPr lang="de-DE" sz="1000" b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96CF4C-AC34-2946-418B-55B14006C4F5}"/>
              </a:ext>
            </a:extLst>
          </p:cNvPr>
          <p:cNvSpPr/>
          <p:nvPr/>
        </p:nvSpPr>
        <p:spPr>
          <a:xfrm>
            <a:off x="-4320612" y="4446027"/>
            <a:ext cx="6501835" cy="3953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4AB7C3-A42D-DA54-ED72-A6AF79140D60}"/>
              </a:ext>
            </a:extLst>
          </p:cNvPr>
          <p:cNvSpPr txBox="1"/>
          <p:nvPr/>
        </p:nvSpPr>
        <p:spPr>
          <a:xfrm>
            <a:off x="-4324350" y="4446026"/>
            <a:ext cx="6501835" cy="24622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de-DE" sz="1000">
                <a:solidFill>
                  <a:schemeClr val="bg1"/>
                </a:solidFill>
                <a:latin typeface="Consolas" panose="020B0609020204030204" pitchFamily="49" charset="0"/>
              </a:rPr>
              <a:t>1. GetParallelLinks</a:t>
            </a:r>
            <a:endParaRPr lang="de-DE" sz="1000">
              <a:solidFill>
                <a:schemeClr val="bg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944EADC-B61C-B91A-C6D1-74EF0EBC9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24642" y="4767927"/>
            <a:ext cx="1657350" cy="8096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6684295-E68A-E256-6776-A1A6F79E5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24642" y="5710902"/>
            <a:ext cx="6267450" cy="24765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6C0EDCB-5FD9-3EEA-F43E-146531393992}"/>
              </a:ext>
            </a:extLst>
          </p:cNvPr>
          <p:cNvSpPr txBox="1"/>
          <p:nvPr/>
        </p:nvSpPr>
        <p:spPr>
          <a:xfrm>
            <a:off x="-114899" y="4735459"/>
            <a:ext cx="2157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>
                <a:solidFill>
                  <a:srgbClr val="C00000"/>
                </a:solidFill>
              </a:rPr>
              <a:t>MWDI spec dependency -&gt; todo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F89EBB-61A9-21BA-8EB2-0A47C4BDE221}"/>
              </a:ext>
            </a:extLst>
          </p:cNvPr>
          <p:cNvSpPr/>
          <p:nvPr/>
        </p:nvSpPr>
        <p:spPr>
          <a:xfrm>
            <a:off x="2423088" y="-850941"/>
            <a:ext cx="6501835" cy="3046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A4694B4-156E-057E-80CC-2FE72574FE99}"/>
              </a:ext>
            </a:extLst>
          </p:cNvPr>
          <p:cNvSpPr txBox="1"/>
          <p:nvPr/>
        </p:nvSpPr>
        <p:spPr>
          <a:xfrm>
            <a:off x="2419350" y="-850942"/>
            <a:ext cx="6501835" cy="24622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de-DE" sz="1000">
                <a:solidFill>
                  <a:schemeClr val="bg1"/>
                </a:solidFill>
              </a:rPr>
              <a:t>2. DetermineLinkEndpoints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383A0C1-92D2-0848-C060-7516D32617D0}"/>
              </a:ext>
            </a:extLst>
          </p:cNvPr>
          <p:cNvSpPr txBox="1"/>
          <p:nvPr/>
        </p:nvSpPr>
        <p:spPr>
          <a:xfrm>
            <a:off x="6628801" y="-561509"/>
            <a:ext cx="2157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>
                <a:solidFill>
                  <a:srgbClr val="C00000"/>
                </a:solidFill>
              </a:rPr>
              <a:t>MWDI spec dependency -&gt; todo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F5479AE-B3CA-A188-A6AB-761517BEF53A}"/>
              </a:ext>
            </a:extLst>
          </p:cNvPr>
          <p:cNvSpPr/>
          <p:nvPr/>
        </p:nvSpPr>
        <p:spPr>
          <a:xfrm>
            <a:off x="2423088" y="2392325"/>
            <a:ext cx="6501835" cy="2223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DD60CA4-0570-FC29-45CC-E313BC14BF61}"/>
              </a:ext>
            </a:extLst>
          </p:cNvPr>
          <p:cNvSpPr txBox="1"/>
          <p:nvPr/>
        </p:nvSpPr>
        <p:spPr>
          <a:xfrm>
            <a:off x="2419350" y="2392324"/>
            <a:ext cx="6501835" cy="24622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de-DE" sz="1000">
                <a:solidFill>
                  <a:schemeClr val="bg1"/>
                </a:solidFill>
              </a:rPr>
              <a:t>3. GetAirInterfaceConfigFromCache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EACB3D0-8A7D-F362-7B88-39A72C391050}"/>
              </a:ext>
            </a:extLst>
          </p:cNvPr>
          <p:cNvSpPr/>
          <p:nvPr/>
        </p:nvSpPr>
        <p:spPr>
          <a:xfrm>
            <a:off x="9277188" y="-606504"/>
            <a:ext cx="6501835" cy="7464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07765B-8779-A188-1545-C282CEA6A705}"/>
              </a:ext>
            </a:extLst>
          </p:cNvPr>
          <p:cNvSpPr txBox="1"/>
          <p:nvPr/>
        </p:nvSpPr>
        <p:spPr>
          <a:xfrm>
            <a:off x="9277187" y="-852725"/>
            <a:ext cx="6501835" cy="24622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de-DE" sz="1000">
                <a:solidFill>
                  <a:schemeClr val="bg1"/>
                </a:solidFill>
              </a:rPr>
              <a:t>5. Response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FD757B2-6451-9648-251C-45F4D8F568CD}"/>
              </a:ext>
            </a:extLst>
          </p:cNvPr>
          <p:cNvSpPr/>
          <p:nvPr/>
        </p:nvSpPr>
        <p:spPr>
          <a:xfrm>
            <a:off x="6070600" y="-4495817"/>
            <a:ext cx="150585" cy="176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8A8AC1A-560F-2F7B-DCEC-EBF81BCD3448}"/>
              </a:ext>
            </a:extLst>
          </p:cNvPr>
          <p:cNvSpPr txBox="1"/>
          <p:nvPr/>
        </p:nvSpPr>
        <p:spPr>
          <a:xfrm>
            <a:off x="2856901" y="-127169"/>
            <a:ext cx="2445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>
                <a:solidFill>
                  <a:srgbClr val="C00000"/>
                </a:solidFill>
              </a:rPr>
              <a:t>Returns:</a:t>
            </a:r>
          </a:p>
          <a:p>
            <a:r>
              <a:rPr lang="de-DE" sz="1200" i="1">
                <a:solidFill>
                  <a:srgbClr val="C00000"/>
                </a:solidFill>
              </a:rPr>
              <a:t>Array:</a:t>
            </a:r>
          </a:p>
          <a:p>
            <a:r>
              <a:rPr lang="de-DE" sz="1200" i="1">
                <a:solidFill>
                  <a:srgbClr val="C00000"/>
                </a:solidFill>
              </a:rPr>
              <a:t>  - (mount-name, uuid, localId)-sideA</a:t>
            </a:r>
          </a:p>
          <a:p>
            <a:r>
              <a:rPr lang="de-DE" sz="1200" i="1">
                <a:solidFill>
                  <a:srgbClr val="C00000"/>
                </a:solidFill>
              </a:rPr>
              <a:t>  - (mount-name, uuid, localId)-sideB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0E62CC4-420A-5647-4B23-0D5DCD256AC8}"/>
              </a:ext>
            </a:extLst>
          </p:cNvPr>
          <p:cNvSpPr txBox="1"/>
          <p:nvPr/>
        </p:nvSpPr>
        <p:spPr>
          <a:xfrm>
            <a:off x="2657475" y="1249706"/>
            <a:ext cx="6633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#/components/schemas/LINK_ADDRESS_TRIPLES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03C7D66-95D5-1C30-A660-5C92A1B03B77}"/>
              </a:ext>
            </a:extLst>
          </p:cNvPr>
          <p:cNvSpPr txBox="1"/>
          <p:nvPr/>
        </p:nvSpPr>
        <p:spPr>
          <a:xfrm>
            <a:off x="2426827" y="2686305"/>
            <a:ext cx="393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>
                <a:solidFill>
                  <a:schemeClr val="accent2">
                    <a:lumMod val="50000"/>
                  </a:schemeClr>
                </a:solidFill>
              </a:rPr>
              <a:t>mount-name, uuid, local-id, fields-filter as path parameters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03D9A4AE-A54A-0BD6-6E55-CB62130CD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995" y="3086272"/>
            <a:ext cx="3667125" cy="126682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CEE4C220-3686-F067-5246-03BDE28FE802}"/>
              </a:ext>
            </a:extLst>
          </p:cNvPr>
          <p:cNvSpPr txBox="1"/>
          <p:nvPr/>
        </p:nvSpPr>
        <p:spPr>
          <a:xfrm>
            <a:off x="6733492" y="2685154"/>
            <a:ext cx="1948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>
                <a:solidFill>
                  <a:schemeClr val="accent2">
                    <a:lumMod val="50000"/>
                  </a:schemeClr>
                </a:solidFill>
              </a:rPr>
              <a:t>Execute for both  link endpoints of each parallel link</a:t>
            </a:r>
          </a:p>
          <a:p>
            <a:r>
              <a:rPr lang="de-DE" sz="1200" i="1">
                <a:solidFill>
                  <a:schemeClr val="accent2">
                    <a:lumMod val="50000"/>
                  </a:schemeClr>
                </a:solidFill>
              </a:rPr>
              <a:t>-&gt; where to write that down in OAS?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8B57D1D-8164-A86E-4C2A-028962732737}"/>
              </a:ext>
            </a:extLst>
          </p:cNvPr>
          <p:cNvSpPr/>
          <p:nvPr/>
        </p:nvSpPr>
        <p:spPr>
          <a:xfrm>
            <a:off x="2423088" y="4667804"/>
            <a:ext cx="6501835" cy="3580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07DD0B8-3F50-3F13-EA8D-26AC923AF31A}"/>
              </a:ext>
            </a:extLst>
          </p:cNvPr>
          <p:cNvSpPr txBox="1"/>
          <p:nvPr/>
        </p:nvSpPr>
        <p:spPr>
          <a:xfrm>
            <a:off x="2419350" y="4667804"/>
            <a:ext cx="6501835" cy="24622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de-DE" sz="1000">
                <a:solidFill>
                  <a:schemeClr val="bg1"/>
                </a:solidFill>
              </a:rPr>
              <a:t>4. GetAirInterfaceStatusFromLive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F95AE04-9354-A908-A021-F7B5A6333291}"/>
              </a:ext>
            </a:extLst>
          </p:cNvPr>
          <p:cNvSpPr txBox="1"/>
          <p:nvPr/>
        </p:nvSpPr>
        <p:spPr>
          <a:xfrm>
            <a:off x="2426827" y="4961785"/>
            <a:ext cx="393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>
                <a:solidFill>
                  <a:schemeClr val="accent2">
                    <a:lumMod val="50000"/>
                  </a:schemeClr>
                </a:solidFill>
              </a:rPr>
              <a:t>mount-name, uuid, local-id, fields-filter as path parameters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ED2C275-B358-4D02-CE6F-624BCC50A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995" y="5361752"/>
            <a:ext cx="3667125" cy="1266825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4D3F66B7-A54D-6A7B-3E65-BA0F35D7F1E9}"/>
              </a:ext>
            </a:extLst>
          </p:cNvPr>
          <p:cNvSpPr txBox="1"/>
          <p:nvPr/>
        </p:nvSpPr>
        <p:spPr>
          <a:xfrm>
            <a:off x="6733492" y="4960634"/>
            <a:ext cx="1948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>
                <a:solidFill>
                  <a:schemeClr val="accent2">
                    <a:lumMod val="50000"/>
                  </a:schemeClr>
                </a:solidFill>
              </a:rPr>
              <a:t>Execute for both  link endpoints of each parallel link</a:t>
            </a:r>
          </a:p>
          <a:p>
            <a:r>
              <a:rPr lang="de-DE" sz="1200" i="1">
                <a:solidFill>
                  <a:schemeClr val="accent2">
                    <a:lumMod val="50000"/>
                  </a:schemeClr>
                </a:solidFill>
              </a:rPr>
              <a:t>-&gt; where to write that down in OAS?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8C8890D8-8F7D-D77C-EA0E-05893593B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0995" y="6713162"/>
            <a:ext cx="3810000" cy="1219200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7904640C-2DEF-89FF-91B7-B2C41A804C19}"/>
              </a:ext>
            </a:extLst>
          </p:cNvPr>
          <p:cNvSpPr txBox="1"/>
          <p:nvPr/>
        </p:nvSpPr>
        <p:spPr>
          <a:xfrm>
            <a:off x="9480188" y="-561509"/>
            <a:ext cx="4394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>
                <a:solidFill>
                  <a:schemeClr val="accent2">
                    <a:lumMod val="50000"/>
                  </a:schemeClr>
                </a:solidFill>
              </a:rPr>
              <a:t>requestBody:</a:t>
            </a:r>
          </a:p>
          <a:p>
            <a:r>
              <a:rPr lang="de-DE" sz="1200" i="1">
                <a:solidFill>
                  <a:schemeClr val="accent2">
                    <a:lumMod val="50000"/>
                  </a:schemeClr>
                </a:solidFill>
              </a:rPr>
              <a:t>Wertet aus, ob es parallele Links gibt,</a:t>
            </a:r>
          </a:p>
          <a:p>
            <a:r>
              <a:rPr lang="de-DE" sz="1200" i="1">
                <a:solidFill>
                  <a:schemeClr val="accent2">
                    <a:lumMod val="50000"/>
                  </a:schemeClr>
                </a:solidFill>
              </a:rPr>
              <a:t>Wertet die Daten aus den Retrievals aus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2D09F894-711F-AFE6-D7FF-F73B1CB22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4359" y="253777"/>
            <a:ext cx="5848350" cy="1847850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0E9A1CCA-1E3A-42F3-3AEE-983D0C67C1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4359" y="2230780"/>
            <a:ext cx="5162550" cy="3638550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A1555E5F-F3E8-D0BF-D967-4E9EFF37190D}"/>
              </a:ext>
            </a:extLst>
          </p:cNvPr>
          <p:cNvSpPr txBox="1"/>
          <p:nvPr/>
        </p:nvSpPr>
        <p:spPr>
          <a:xfrm>
            <a:off x="9474359" y="6181050"/>
            <a:ext cx="5941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>
                <a:solidFill>
                  <a:srgbClr val="C00000"/>
                </a:solidFill>
              </a:rPr>
              <a:t>Schema geändert -&gt; redundantTransmittersOff/AllTransmittersOn müssen angepasst werden!</a:t>
            </a:r>
          </a:p>
        </p:txBody>
      </p:sp>
    </p:spTree>
    <p:extLst>
      <p:ext uri="{BB962C8B-B14F-4D97-AF65-F5344CB8AC3E}">
        <p14:creationId xmlns:p14="http://schemas.microsoft.com/office/powerpoint/2010/main" val="54944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233</Words>
  <Application>Microsoft Office PowerPoint</Application>
  <PresentationFormat>Breitbild</PresentationFormat>
  <Paragraphs>45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108</cp:revision>
  <dcterms:created xsi:type="dcterms:W3CDTF">2023-10-26T08:00:37Z</dcterms:created>
  <dcterms:modified xsi:type="dcterms:W3CDTF">2023-10-26T10:30:38Z</dcterms:modified>
</cp:coreProperties>
</file>