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B6CC-FFA9-FAAF-DB39-50DA28F7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AB20-EE9F-A653-26FB-AD0C4F4E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773-2EB2-3A5C-8788-6270F99F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2486-C0DE-B0DE-2F60-CD5F95C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E9E1-0C37-E4BE-57A2-4050806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7D27-05F0-A3C0-57DE-440DB50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E613-7568-EB0B-102D-FCF7344E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BE87-8F18-0312-6EC0-2366A799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19E9-8F93-E064-9D04-810056F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FDEA-6896-7327-16D7-F880244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1A311-6249-3EE6-5112-DF3923FFA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CC681-7E0A-D780-0EAC-FF120E85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1D0F-F79D-BE92-993A-8AEB7BEA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CA01-83C3-ACDF-9A2D-A880ABF3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AE3E-3222-5521-C812-3B91DBD2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F477-FD7C-D27E-7DAC-328AA2F2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0604-FE7A-DCE8-D89B-264CA451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5E4F-ED12-89BE-400B-37DBCB46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86B1-46E8-B131-BAFD-44224F69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A391-590C-A2A5-C829-F14256D6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45A-EDCA-A7CC-30F6-203B7F8C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0ED0-99A4-09F1-2EA5-6D0A51B0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43E4-3A4A-FFA4-8967-420ED8D4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BAA-421B-09B5-CAA2-50D67031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F2F7-B80F-1577-F446-E9B3348F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5F2-7759-6B44-8F4C-1FB7863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A309-0C99-165E-BBBA-2533B344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7D58-78C3-579A-886A-982241C6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6381-575C-D333-7EB0-B8D58C4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FC8A-4F32-8438-9165-02FA8D4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52A86-CB5D-E5C2-820A-4A3E8D11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6575-976E-184B-F625-3CACE205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3AAB-E7DC-377E-C026-E71757E3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BA9C-6297-0107-F034-8B65185B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E270F-DA65-6347-A689-8023E0837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3B3C7-DD5B-C9C2-2F9A-E945BAC87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0DDDB-A67D-E1F6-D00D-483EB992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FB0E1-B7E9-42AE-B707-5C3DAF5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56258-8375-F059-70BA-2C5A9D4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BEA-F388-AF45-AA6C-58E38D93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C3F55-8844-1A34-E6B9-D4DE349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7484-82A9-9290-CE7F-6FF46D99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BD452-3BEF-A8D2-7BB0-D77AADD4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555A-110E-B9EF-9EE0-E44417BF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03A5B-8E18-8BF2-EAD3-565942B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0E4E-78A1-759C-9ADD-7809B9F2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3019-F36F-8B59-ECD5-6E88944D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E784-4029-AC58-490A-C6508FE1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63D7-0F33-6079-CC73-9DC79F22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C0AF-AE2A-9B74-ADA4-3B10C2D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985A-F8E0-9857-BE91-E0EAD374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5A9A-D5F9-DDBA-6515-EC684E84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C302-CD68-414D-6F75-F74EC0DD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59553-005E-D769-2107-690D4B1C7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96377-9251-65BD-1817-62FA5992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F1B0-8528-2D30-5A76-4F6DE0B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FDE3-68CC-8DC4-14F6-F83B32C9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9A8-E745-C918-4680-081611A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EEFE-BD64-3F35-9A26-F48906F9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4645-33A5-AA08-FD58-EFCE7B1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D16-360F-6A31-EEF5-C251DE9D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4854-0600-4220-B8F9-27380BD78B9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CFF0-2E05-A9CD-F6EC-490DF63D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D9C2-ACA4-EEEA-F199-33B776852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63D3-45B7-43E3-AC08-3B3025F18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8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7A8B80-55CE-7053-9310-D6C21CD2F8C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468144" y="1568298"/>
            <a:ext cx="0" cy="36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BB7E6-03C7-60CD-3F04-B4D5736F536F}"/>
              </a:ext>
            </a:extLst>
          </p:cNvPr>
          <p:cNvSpPr/>
          <p:nvPr/>
        </p:nvSpPr>
        <p:spPr>
          <a:xfrm rot="5400000">
            <a:off x="9096544" y="3125708"/>
            <a:ext cx="2743200" cy="40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Document-approval-status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7EC77B-ADE7-7F93-4342-C0549E8AC2F2}"/>
              </a:ext>
            </a:extLst>
          </p:cNvPr>
          <p:cNvGrpSpPr/>
          <p:nvPr/>
        </p:nvGrpSpPr>
        <p:grpSpPr>
          <a:xfrm>
            <a:off x="9691529" y="1"/>
            <a:ext cx="1553228" cy="1568297"/>
            <a:chOff x="9691529" y="1"/>
            <a:chExt cx="1553228" cy="156829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1D8DD8-07D9-6D94-01C0-1D36A2AEF929}"/>
                </a:ext>
              </a:extLst>
            </p:cNvPr>
            <p:cNvGrpSpPr/>
            <p:nvPr/>
          </p:nvGrpSpPr>
          <p:grpSpPr>
            <a:xfrm>
              <a:off x="10010944" y="653898"/>
              <a:ext cx="1155528" cy="914400"/>
              <a:chOff x="5726482" y="1274523"/>
              <a:chExt cx="1155528" cy="914400"/>
            </a:xfrm>
          </p:grpSpPr>
          <p:pic>
            <p:nvPicPr>
              <p:cNvPr id="10" name="Graphic 9" descr="Clipboard Badge with solid fill">
                <a:extLst>
                  <a:ext uri="{FF2B5EF4-FFF2-40B4-BE49-F238E27FC236}">
                    <a16:creationId xmlns:a16="http://schemas.microsoft.com/office/drawing/2014/main" id="{B7119849-403E-6FEA-5605-22270568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26482" y="12745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Checkbox Checked with solid fill">
                <a:extLst>
                  <a:ext uri="{FF2B5EF4-FFF2-40B4-BE49-F238E27FC236}">
                    <a16:creationId xmlns:a16="http://schemas.microsoft.com/office/drawing/2014/main" id="{1FB853F9-3F43-A358-EC10-E9A9F2651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477" y="132671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6" name="Graphic 15" descr="Thumbs up sign with solid fill">
                <a:extLst>
                  <a:ext uri="{FF2B5EF4-FFF2-40B4-BE49-F238E27FC236}">
                    <a16:creationId xmlns:a16="http://schemas.microsoft.com/office/drawing/2014/main" id="{89F6B9C9-DFB6-9805-9DB2-E82834015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24809" y="1699365"/>
                <a:ext cx="457201" cy="457201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0D8C77-B500-6CF0-62E9-533380417F7E}"/>
                </a:ext>
              </a:extLst>
            </p:cNvPr>
            <p:cNvSpPr txBox="1"/>
            <p:nvPr/>
          </p:nvSpPr>
          <p:spPr>
            <a:xfrm>
              <a:off x="9691529" y="1"/>
              <a:ext cx="1553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Type Approval Register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A8C592-A30E-C162-488E-28E7EA914DBC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186335" y="1526814"/>
            <a:ext cx="3680080" cy="310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469EC23-FF8B-25CC-F016-9C7793ECB5AF}"/>
              </a:ext>
            </a:extLst>
          </p:cNvPr>
          <p:cNvSpPr/>
          <p:nvPr/>
        </p:nvSpPr>
        <p:spPr>
          <a:xfrm rot="2497727">
            <a:off x="5774033" y="2900241"/>
            <a:ext cx="2504683" cy="3575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8223E3-5B63-C51B-7C35-BD166E70FC7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71161" y="1526814"/>
            <a:ext cx="90460" cy="35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38FF91F-687F-961B-2D50-FE339DC885BA}"/>
              </a:ext>
            </a:extLst>
          </p:cNvPr>
          <p:cNvSpPr/>
          <p:nvPr/>
        </p:nvSpPr>
        <p:spPr>
          <a:xfrm rot="5400000">
            <a:off x="3995150" y="3343067"/>
            <a:ext cx="2504683" cy="3575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C6269E-A414-1EB1-FBFA-8C5969F67E87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2991310" y="1526814"/>
            <a:ext cx="2195025" cy="317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FDCE226-B918-510D-D7F0-84136DEB23C5}"/>
              </a:ext>
            </a:extLst>
          </p:cNvPr>
          <p:cNvSpPr/>
          <p:nvPr/>
        </p:nvSpPr>
        <p:spPr>
          <a:xfrm rot="7418970">
            <a:off x="2777231" y="3158047"/>
            <a:ext cx="2504683" cy="3450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regard-application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6AA751-85D4-5ABF-7546-534368093CE8}"/>
              </a:ext>
            </a:extLst>
          </p:cNvPr>
          <p:cNvCxnSpPr>
            <a:cxnSpLocks/>
          </p:cNvCxnSpPr>
          <p:nvPr/>
        </p:nvCxnSpPr>
        <p:spPr>
          <a:xfrm>
            <a:off x="2076910" y="815348"/>
            <a:ext cx="2727511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BBCA2B-0967-67E2-AAF4-3A49839E985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162396" y="1293308"/>
            <a:ext cx="2566739" cy="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0F57123-F468-0D30-1825-2EC621CDE4F7}"/>
              </a:ext>
            </a:extLst>
          </p:cNvPr>
          <p:cNvSpPr/>
          <p:nvPr/>
        </p:nvSpPr>
        <p:spPr>
          <a:xfrm>
            <a:off x="2468894" y="1136334"/>
            <a:ext cx="1950836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embed-yourself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0D3A28-69CC-702A-F682-492B88C7850F}"/>
              </a:ext>
            </a:extLst>
          </p:cNvPr>
          <p:cNvSpPr/>
          <p:nvPr/>
        </p:nvSpPr>
        <p:spPr>
          <a:xfrm>
            <a:off x="2413324" y="588372"/>
            <a:ext cx="2067123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register-application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AF771B-264A-D8C6-5E3F-668AD7FB56F0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1073913" y="1687665"/>
            <a:ext cx="4568392" cy="4239173"/>
          </a:xfrm>
          <a:prstGeom prst="bentConnector3">
            <a:avLst>
              <a:gd name="adj1" fmla="val -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DD48B6-D92D-72CD-0FB6-95B3AD5B52BC}"/>
              </a:ext>
            </a:extLst>
          </p:cNvPr>
          <p:cNvSpPr/>
          <p:nvPr/>
        </p:nvSpPr>
        <p:spPr>
          <a:xfrm>
            <a:off x="2405276" y="6091447"/>
            <a:ext cx="2195025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Notify-</a:t>
            </a:r>
            <a:r>
              <a:rPr lang="en-GB" dirty="0" err="1"/>
              <a:t>oam</a:t>
            </a:r>
            <a:r>
              <a:rPr lang="en-GB" dirty="0"/>
              <a:t>-requests</a:t>
            </a:r>
          </a:p>
        </p:txBody>
      </p:sp>
      <p:cxnSp>
        <p:nvCxnSpPr>
          <p:cNvPr id="106" name="Straight Arrow Connector 95">
            <a:extLst>
              <a:ext uri="{FF2B5EF4-FFF2-40B4-BE49-F238E27FC236}">
                <a16:creationId xmlns:a16="http://schemas.microsoft.com/office/drawing/2014/main" id="{D041B6A8-F649-19FC-6459-016BBE9003BC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2820478" y="-500354"/>
            <a:ext cx="4039652" cy="8052223"/>
          </a:xfrm>
          <a:prstGeom prst="bentConnector4">
            <a:avLst>
              <a:gd name="adj1" fmla="val -26434"/>
              <a:gd name="adj2" fmla="val 99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061D12-8F48-AAB0-0516-C6ED70513E11}"/>
              </a:ext>
            </a:extLst>
          </p:cNvPr>
          <p:cNvSpPr/>
          <p:nvPr/>
        </p:nvSpPr>
        <p:spPr>
          <a:xfrm>
            <a:off x="5643535" y="6340814"/>
            <a:ext cx="3087105" cy="405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Inquire-</a:t>
            </a:r>
            <a:r>
              <a:rPr lang="en-GB" dirty="0" err="1"/>
              <a:t>oam</a:t>
            </a:r>
            <a:r>
              <a:rPr lang="en-GB" dirty="0"/>
              <a:t>-request-approvals</a:t>
            </a:r>
          </a:p>
        </p:txBody>
      </p:sp>
      <p:cxnSp>
        <p:nvCxnSpPr>
          <p:cNvPr id="114" name="Straight Arrow Connector 95">
            <a:extLst>
              <a:ext uri="{FF2B5EF4-FFF2-40B4-BE49-F238E27FC236}">
                <a16:creationId xmlns:a16="http://schemas.microsoft.com/office/drawing/2014/main" id="{36E20543-950D-FC02-2EE2-E2E9FB749185}"/>
              </a:ext>
            </a:extLst>
          </p:cNvPr>
          <p:cNvCxnSpPr>
            <a:cxnSpLocks/>
            <a:stCxn id="57" idx="1"/>
            <a:endCxn id="20" idx="2"/>
          </p:cNvCxnSpPr>
          <p:nvPr/>
        </p:nvCxnSpPr>
        <p:spPr>
          <a:xfrm rot="10800000">
            <a:off x="1866992" y="1591012"/>
            <a:ext cx="209919" cy="3656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66881B-FDEC-67E2-FCDF-75F159A7AA3A}"/>
              </a:ext>
            </a:extLst>
          </p:cNvPr>
          <p:cNvSpPr/>
          <p:nvPr/>
        </p:nvSpPr>
        <p:spPr>
          <a:xfrm rot="5400000">
            <a:off x="513268" y="3189249"/>
            <a:ext cx="2743200" cy="40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Notify-service-requests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077D8DB-DECD-7027-9DCA-D53539470AE5}"/>
              </a:ext>
            </a:extLst>
          </p:cNvPr>
          <p:cNvGrpSpPr/>
          <p:nvPr/>
        </p:nvGrpSpPr>
        <p:grpSpPr>
          <a:xfrm>
            <a:off x="523682" y="91197"/>
            <a:ext cx="1638714" cy="1499815"/>
            <a:chOff x="523682" y="91197"/>
            <a:chExt cx="1638714" cy="14998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A90D25D-7015-C22C-B5BB-5B5F160BA905}"/>
                </a:ext>
              </a:extLst>
            </p:cNvPr>
            <p:cNvGrpSpPr/>
            <p:nvPr/>
          </p:nvGrpSpPr>
          <p:grpSpPr>
            <a:xfrm>
              <a:off x="681893" y="735566"/>
              <a:ext cx="1480503" cy="855446"/>
              <a:chOff x="663879" y="723603"/>
              <a:chExt cx="1480503" cy="85544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165D6F2-B3A5-106F-B145-696539B44AFB}"/>
                  </a:ext>
                </a:extLst>
              </p:cNvPr>
              <p:cNvSpPr/>
              <p:nvPr/>
            </p:nvSpPr>
            <p:spPr>
              <a:xfrm>
                <a:off x="663879" y="723603"/>
                <a:ext cx="1252984" cy="645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" name="Graphic 19" descr="Single gear with solid fill">
                <a:extLst>
                  <a:ext uri="{FF2B5EF4-FFF2-40B4-BE49-F238E27FC236}">
                    <a16:creationId xmlns:a16="http://schemas.microsoft.com/office/drawing/2014/main" id="{6AA32C15-1048-370A-EE82-24D2EC68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53571" y="988238"/>
                <a:ext cx="590811" cy="590811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D6268BE-AB83-8630-41AD-B539D3444492}"/>
                </a:ext>
              </a:extLst>
            </p:cNvPr>
            <p:cNvSpPr txBox="1"/>
            <p:nvPr/>
          </p:nvSpPr>
          <p:spPr>
            <a:xfrm>
              <a:off x="523682" y="91197"/>
              <a:ext cx="1553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New application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FB961B-B681-BCA2-EAD1-CD87AE4E96A0}"/>
              </a:ext>
            </a:extLst>
          </p:cNvPr>
          <p:cNvGrpSpPr/>
          <p:nvPr/>
        </p:nvGrpSpPr>
        <p:grpSpPr>
          <a:xfrm>
            <a:off x="4419730" y="176745"/>
            <a:ext cx="1553228" cy="1350069"/>
            <a:chOff x="4419730" y="176745"/>
            <a:chExt cx="1553228" cy="1350069"/>
          </a:xfrm>
        </p:grpSpPr>
        <p:pic>
          <p:nvPicPr>
            <p:cNvPr id="19" name="Graphic 18" descr="Court outline">
              <a:extLst>
                <a:ext uri="{FF2B5EF4-FFF2-40B4-BE49-F238E27FC236}">
                  <a16:creationId xmlns:a16="http://schemas.microsoft.com/office/drawing/2014/main" id="{CD2240AA-5A43-2621-3466-C5785896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29135" y="612414"/>
              <a:ext cx="914400" cy="9144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36E871D-389B-B211-B7A3-2548A605F813}"/>
                </a:ext>
              </a:extLst>
            </p:cNvPr>
            <p:cNvSpPr txBox="1"/>
            <p:nvPr/>
          </p:nvSpPr>
          <p:spPr>
            <a:xfrm>
              <a:off x="4419730" y="176745"/>
              <a:ext cx="155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Registry Office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2A946B6-2791-804F-3ED1-5ABF6907BCDB}"/>
              </a:ext>
            </a:extLst>
          </p:cNvPr>
          <p:cNvGrpSpPr/>
          <p:nvPr/>
        </p:nvGrpSpPr>
        <p:grpSpPr>
          <a:xfrm>
            <a:off x="1540827" y="4702161"/>
            <a:ext cx="1961962" cy="1382616"/>
            <a:chOff x="1540827" y="4702161"/>
            <a:chExt cx="1961962" cy="138261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58988D4-AC93-F239-7E05-7733A1317761}"/>
                </a:ext>
              </a:extLst>
            </p:cNvPr>
            <p:cNvGrpSpPr/>
            <p:nvPr/>
          </p:nvGrpSpPr>
          <p:grpSpPr>
            <a:xfrm>
              <a:off x="2076910" y="4702161"/>
              <a:ext cx="1425879" cy="1048011"/>
              <a:chOff x="1361162" y="1731723"/>
              <a:chExt cx="1425879" cy="1048011"/>
            </a:xfrm>
          </p:grpSpPr>
          <p:pic>
            <p:nvPicPr>
              <p:cNvPr id="6" name="Graphic 5" descr="Paper outline">
                <a:extLst>
                  <a:ext uri="{FF2B5EF4-FFF2-40B4-BE49-F238E27FC236}">
                    <a16:creationId xmlns:a16="http://schemas.microsoft.com/office/drawing/2014/main" id="{F7AC6DA6-6318-E070-9829-264CA3D4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18362" y="17317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Single gear with solid fill">
                <a:extLst>
                  <a:ext uri="{FF2B5EF4-FFF2-40B4-BE49-F238E27FC236}">
                    <a16:creationId xmlns:a16="http://schemas.microsoft.com/office/drawing/2014/main" id="{D1406DD8-953C-47D1-B0B8-710A0051A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96230" y="2188923"/>
                <a:ext cx="590811" cy="590811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F41D89-D667-A1BF-16CF-E0979E06C89F}"/>
                  </a:ext>
                </a:extLst>
              </p:cNvPr>
              <p:cNvSpPr txBox="1"/>
              <p:nvPr/>
            </p:nvSpPr>
            <p:spPr>
              <a:xfrm>
                <a:off x="1361162" y="2091938"/>
                <a:ext cx="835069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TRACE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3C20FE6-8114-685F-8B1F-47E7544AF173}"/>
                </a:ext>
              </a:extLst>
            </p:cNvPr>
            <p:cNvSpPr txBox="1"/>
            <p:nvPr/>
          </p:nvSpPr>
          <p:spPr>
            <a:xfrm>
              <a:off x="1540827" y="5438446"/>
              <a:ext cx="1586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Execution and Trace Log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920FA54-A1AD-D7B6-B589-ABFE504E18A2}"/>
              </a:ext>
            </a:extLst>
          </p:cNvPr>
          <p:cNvGrpSpPr/>
          <p:nvPr/>
        </p:nvGrpSpPr>
        <p:grpSpPr>
          <a:xfrm>
            <a:off x="3992037" y="5022010"/>
            <a:ext cx="1781063" cy="1069437"/>
            <a:chOff x="3992037" y="5022010"/>
            <a:chExt cx="1781063" cy="106943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B4A495-8482-BE29-EC37-0BB318C375DB}"/>
                </a:ext>
              </a:extLst>
            </p:cNvPr>
            <p:cNvGrpSpPr/>
            <p:nvPr/>
          </p:nvGrpSpPr>
          <p:grpSpPr>
            <a:xfrm>
              <a:off x="4599569" y="5043436"/>
              <a:ext cx="1173531" cy="1048011"/>
              <a:chOff x="3093411" y="3968662"/>
              <a:chExt cx="1173531" cy="1048011"/>
            </a:xfrm>
          </p:grpSpPr>
          <p:pic>
            <p:nvPicPr>
              <p:cNvPr id="59" name="Graphic 58" descr="Paper outline">
                <a:extLst>
                  <a:ext uri="{FF2B5EF4-FFF2-40B4-BE49-F238E27FC236}">
                    <a16:creationId xmlns:a16="http://schemas.microsoft.com/office/drawing/2014/main" id="{46357AC4-656B-BF54-0F4F-E091E0CDE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98263" y="39686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Single gear with solid fill">
                <a:extLst>
                  <a:ext uri="{FF2B5EF4-FFF2-40B4-BE49-F238E27FC236}">
                    <a16:creationId xmlns:a16="http://schemas.microsoft.com/office/drawing/2014/main" id="{2C7187F4-DAEE-F034-AB04-D0B021D32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76131" y="4425862"/>
                <a:ext cx="590811" cy="590811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CBE5B9-E796-22DF-2D0D-2023455552DB}"/>
                  </a:ext>
                </a:extLst>
              </p:cNvPr>
              <p:cNvSpPr txBox="1"/>
              <p:nvPr/>
            </p:nvSpPr>
            <p:spPr>
              <a:xfrm>
                <a:off x="3093411" y="4328877"/>
                <a:ext cx="58272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LOG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2E7DAF7-EEE2-F15F-666D-E3FA33DCA998}"/>
                </a:ext>
              </a:extLst>
            </p:cNvPr>
            <p:cNvSpPr txBox="1"/>
            <p:nvPr/>
          </p:nvSpPr>
          <p:spPr>
            <a:xfrm>
              <a:off x="3992037" y="5022010"/>
              <a:ext cx="104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Oam</a:t>
              </a:r>
              <a:r>
                <a:rPr lang="en-GB" dirty="0"/>
                <a:t> Log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B33D52A-4AF6-1574-9FAF-81F05B83729B}"/>
              </a:ext>
            </a:extLst>
          </p:cNvPr>
          <p:cNvGrpSpPr/>
          <p:nvPr/>
        </p:nvGrpSpPr>
        <p:grpSpPr>
          <a:xfrm>
            <a:off x="6654281" y="4631183"/>
            <a:ext cx="2669334" cy="914400"/>
            <a:chOff x="6654281" y="4631183"/>
            <a:chExt cx="2669334" cy="914400"/>
          </a:xfrm>
        </p:grpSpPr>
        <p:pic>
          <p:nvPicPr>
            <p:cNvPr id="12" name="Graphic 11" descr="Employee badge outline">
              <a:extLst>
                <a:ext uri="{FF2B5EF4-FFF2-40B4-BE49-F238E27FC236}">
                  <a16:creationId xmlns:a16="http://schemas.microsoft.com/office/drawing/2014/main" id="{A40A8855-3908-379E-8BB9-8109BC17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09215" y="4631183"/>
              <a:ext cx="914400" cy="91440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063D84-C91F-E1C2-F767-618526267ACE}"/>
                </a:ext>
              </a:extLst>
            </p:cNvPr>
            <p:cNvSpPr txBox="1"/>
            <p:nvPr/>
          </p:nvSpPr>
          <p:spPr>
            <a:xfrm>
              <a:off x="6654281" y="4823479"/>
              <a:ext cx="187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Administrator Administration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0F9E8A-23E9-D04A-7DFE-086BB8C43B00}"/>
              </a:ext>
            </a:extLst>
          </p:cNvPr>
          <p:cNvGrpSpPr/>
          <p:nvPr/>
        </p:nvGrpSpPr>
        <p:grpSpPr>
          <a:xfrm>
            <a:off x="9691529" y="5144426"/>
            <a:ext cx="1553228" cy="1131687"/>
            <a:chOff x="9691529" y="5144426"/>
            <a:chExt cx="1553228" cy="1131687"/>
          </a:xfrm>
        </p:grpSpPr>
        <p:pic>
          <p:nvPicPr>
            <p:cNvPr id="26" name="Graphic 25" descr="User with solid fill">
              <a:extLst>
                <a:ext uri="{FF2B5EF4-FFF2-40B4-BE49-F238E27FC236}">
                  <a16:creationId xmlns:a16="http://schemas.microsoft.com/office/drawing/2014/main" id="{4F07CEC2-BDE3-86F7-8BB7-2C8DA509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10943" y="5144426"/>
              <a:ext cx="914400" cy="9144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D51C459-9C30-AEAA-43F4-F6F8E793686D}"/>
                </a:ext>
              </a:extLst>
            </p:cNvPr>
            <p:cNvSpPr txBox="1"/>
            <p:nvPr/>
          </p:nvSpPr>
          <p:spPr>
            <a:xfrm>
              <a:off x="9691529" y="5906781"/>
              <a:ext cx="155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Human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9C8024-7D1B-9E0A-0A62-E1FB0AF8F3A9}"/>
              </a:ext>
            </a:extLst>
          </p:cNvPr>
          <p:cNvGrpSpPr/>
          <p:nvPr/>
        </p:nvGrpSpPr>
        <p:grpSpPr>
          <a:xfrm>
            <a:off x="5186335" y="364809"/>
            <a:ext cx="5281808" cy="426361"/>
            <a:chOff x="5186335" y="364809"/>
            <a:chExt cx="5281808" cy="42636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69A50AA-4CB1-8533-6ECA-DB8FCC8395BC}"/>
                </a:ext>
              </a:extLst>
            </p:cNvPr>
            <p:cNvCxnSpPr>
              <a:cxnSpLocks/>
              <a:stCxn id="19" idx="0"/>
              <a:endCxn id="32" idx="2"/>
            </p:cNvCxnSpPr>
            <p:nvPr/>
          </p:nvCxnSpPr>
          <p:spPr>
            <a:xfrm>
              <a:off x="5186335" y="612414"/>
              <a:ext cx="5281808" cy="33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BCABF0-BC9F-9A41-4206-7A8017A3852B}"/>
                </a:ext>
              </a:extLst>
            </p:cNvPr>
            <p:cNvSpPr/>
            <p:nvPr/>
          </p:nvSpPr>
          <p:spPr>
            <a:xfrm>
              <a:off x="6742172" y="433658"/>
              <a:ext cx="2504683" cy="3575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regard-application</a:t>
              </a:r>
            </a:p>
          </p:txBody>
        </p:sp>
        <p:pic>
          <p:nvPicPr>
            <p:cNvPr id="140" name="Graphic 139" descr="Badge with solid fill">
              <a:extLst>
                <a:ext uri="{FF2B5EF4-FFF2-40B4-BE49-F238E27FC236}">
                  <a16:creationId xmlns:a16="http://schemas.microsoft.com/office/drawing/2014/main" id="{B4C87FAF-9447-5BEC-DACE-5B13B4797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01503" y="364809"/>
              <a:ext cx="274320" cy="274320"/>
            </a:xfrm>
            <a:prstGeom prst="rect">
              <a:avLst/>
            </a:prstGeom>
          </p:spPr>
        </p:pic>
      </p:grpSp>
      <p:pic>
        <p:nvPicPr>
          <p:cNvPr id="142" name="Graphic 141" descr="Badge 3 with solid fill">
            <a:extLst>
              <a:ext uri="{FF2B5EF4-FFF2-40B4-BE49-F238E27FC236}">
                <a16:creationId xmlns:a16="http://schemas.microsoft.com/office/drawing/2014/main" id="{D3F362CA-7B20-C085-657E-B27E52E10A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3196" y="1652270"/>
            <a:ext cx="274320" cy="274320"/>
          </a:xfrm>
          <a:prstGeom prst="rect">
            <a:avLst/>
          </a:prstGeom>
        </p:spPr>
      </p:pic>
      <p:pic>
        <p:nvPicPr>
          <p:cNvPr id="144" name="Graphic 143" descr="Badge 6 with solid fill">
            <a:extLst>
              <a:ext uri="{FF2B5EF4-FFF2-40B4-BE49-F238E27FC236}">
                <a16:creationId xmlns:a16="http://schemas.microsoft.com/office/drawing/2014/main" id="{0A5090D1-BF2A-EE83-4EB3-82CEB1C663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56336" y="4518124"/>
            <a:ext cx="274320" cy="274320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71F140-58FC-6F6F-DE29-028E26E55A17}"/>
              </a:ext>
            </a:extLst>
          </p:cNvPr>
          <p:cNvGrpSpPr/>
          <p:nvPr/>
        </p:nvGrpSpPr>
        <p:grpSpPr>
          <a:xfrm>
            <a:off x="5643535" y="906246"/>
            <a:ext cx="4367409" cy="444306"/>
            <a:chOff x="5643535" y="906246"/>
            <a:chExt cx="4367409" cy="44430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E2EBFA-A1A1-4D93-A48E-3B6DBE54988D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 flipV="1">
              <a:off x="5643535" y="1069614"/>
              <a:ext cx="4367409" cy="41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B1C8F-415D-1D8F-2A4F-608E41C1F084}"/>
                </a:ext>
              </a:extLst>
            </p:cNvPr>
            <p:cNvSpPr/>
            <p:nvPr/>
          </p:nvSpPr>
          <p:spPr>
            <a:xfrm>
              <a:off x="6742171" y="906246"/>
              <a:ext cx="2504683" cy="4097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Update-approval-status</a:t>
              </a:r>
            </a:p>
          </p:txBody>
        </p:sp>
        <p:pic>
          <p:nvPicPr>
            <p:cNvPr id="146" name="Graphic 145" descr="Badge 4 with solid fill">
              <a:extLst>
                <a:ext uri="{FF2B5EF4-FFF2-40B4-BE49-F238E27FC236}">
                  <a16:creationId xmlns:a16="http://schemas.microsoft.com/office/drawing/2014/main" id="{94FBD803-3CB7-A3AF-6574-A43A721E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165126" y="1076232"/>
              <a:ext cx="274320" cy="274320"/>
            </a:xfrm>
            <a:prstGeom prst="rect">
              <a:avLst/>
            </a:prstGeom>
          </p:spPr>
        </p:pic>
      </p:grpSp>
      <p:pic>
        <p:nvPicPr>
          <p:cNvPr id="148" name="Graphic 147" descr="Badge 5 with solid fill">
            <a:extLst>
              <a:ext uri="{FF2B5EF4-FFF2-40B4-BE49-F238E27FC236}">
                <a16:creationId xmlns:a16="http://schemas.microsoft.com/office/drawing/2014/main" id="{5530D8E1-7CD8-CE8E-488E-AC1A8A9EAA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182148" y="1322480"/>
            <a:ext cx="274320" cy="274320"/>
          </a:xfrm>
          <a:prstGeom prst="rect">
            <a:avLst/>
          </a:prstGeom>
        </p:spPr>
      </p:pic>
      <p:pic>
        <p:nvPicPr>
          <p:cNvPr id="150" name="Graphic 149" descr="Badge 1 with solid fill">
            <a:extLst>
              <a:ext uri="{FF2B5EF4-FFF2-40B4-BE49-F238E27FC236}">
                <a16:creationId xmlns:a16="http://schemas.microsoft.com/office/drawing/2014/main" id="{C878A057-CBC1-EFA2-3352-67F9525A4B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65358" y="515356"/>
            <a:ext cx="274320" cy="274320"/>
          </a:xfrm>
          <a:prstGeom prst="rect">
            <a:avLst/>
          </a:prstGeom>
        </p:spPr>
      </p:pic>
      <p:pic>
        <p:nvPicPr>
          <p:cNvPr id="152" name="Graphic 151" descr="Badge 7 with solid fill">
            <a:extLst>
              <a:ext uri="{FF2B5EF4-FFF2-40B4-BE49-F238E27FC236}">
                <a16:creationId xmlns:a16="http://schemas.microsoft.com/office/drawing/2014/main" id="{8E82DA7D-3A88-CD2C-4DB9-82AEF089F32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92670" y="1700675"/>
            <a:ext cx="274320" cy="274320"/>
          </a:xfrm>
          <a:prstGeom prst="rect">
            <a:avLst/>
          </a:prstGeom>
        </p:spPr>
      </p:pic>
      <p:pic>
        <p:nvPicPr>
          <p:cNvPr id="153" name="Graphic 152" descr="Badge 7 with solid fill">
            <a:extLst>
              <a:ext uri="{FF2B5EF4-FFF2-40B4-BE49-F238E27FC236}">
                <a16:creationId xmlns:a16="http://schemas.microsoft.com/office/drawing/2014/main" id="{3330A992-75BA-0B1D-FD9D-804C87844D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3986" y="1696948"/>
            <a:ext cx="274320" cy="274320"/>
          </a:xfrm>
          <a:prstGeom prst="rect">
            <a:avLst/>
          </a:prstGeom>
        </p:spPr>
      </p:pic>
      <p:pic>
        <p:nvPicPr>
          <p:cNvPr id="154" name="Graphic 153" descr="Badge 7 with solid fill">
            <a:extLst>
              <a:ext uri="{FF2B5EF4-FFF2-40B4-BE49-F238E27FC236}">
                <a16:creationId xmlns:a16="http://schemas.microsoft.com/office/drawing/2014/main" id="{5E222FAA-55D0-7B52-4770-4F4A708447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8034" y="1697044"/>
            <a:ext cx="274320" cy="274320"/>
          </a:xfrm>
          <a:prstGeom prst="rect">
            <a:avLst/>
          </a:prstGeom>
        </p:spPr>
      </p:pic>
      <p:pic>
        <p:nvPicPr>
          <p:cNvPr id="155" name="Graphic 154" descr="Badge 6 with solid fill">
            <a:extLst>
              <a:ext uri="{FF2B5EF4-FFF2-40B4-BE49-F238E27FC236}">
                <a16:creationId xmlns:a16="http://schemas.microsoft.com/office/drawing/2014/main" id="{E2BCB250-2730-2AF8-186F-563DEE90DF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87376" y="4820721"/>
            <a:ext cx="274320" cy="274320"/>
          </a:xfrm>
          <a:prstGeom prst="rect">
            <a:avLst/>
          </a:prstGeom>
        </p:spPr>
      </p:pic>
      <p:pic>
        <p:nvPicPr>
          <p:cNvPr id="156" name="Graphic 155" descr="Badge 6 with solid fill">
            <a:extLst>
              <a:ext uri="{FF2B5EF4-FFF2-40B4-BE49-F238E27FC236}">
                <a16:creationId xmlns:a16="http://schemas.microsoft.com/office/drawing/2014/main" id="{BA221810-A98D-CFFE-7CF1-049595A103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3534" y="419433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Sunalova</dc:creator>
  <cp:lastModifiedBy>Dana Sunalova</cp:lastModifiedBy>
  <cp:revision>3</cp:revision>
  <dcterms:created xsi:type="dcterms:W3CDTF">2023-03-27T09:20:19Z</dcterms:created>
  <dcterms:modified xsi:type="dcterms:W3CDTF">2023-03-27T10:16:16Z</dcterms:modified>
</cp:coreProperties>
</file>