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60" r:id="rId5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72CB0C-9FF1-8AAF-103A-54D9C2AF9F46}" name="Martin Sunal" initials="MS" userId="Martin Sunal" providerId="None"/>
  <p188:author id="{3067F8CD-2D8B-E02C-435C-7FEE036FC997}" name="Prathiba Jeevan (External)" initials="PJ(" userId="S::prathiba.jeevan.external@telefonica.com::e3ff8f9f-a367-4d27-9bd4-84433ca974f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7CE"/>
    <a:srgbClr val="C9E2B8"/>
    <a:srgbClr val="476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F133A-154E-4B76-9000-D490D3FFF7EE}" v="23" dt="2024-10-04T10:48:14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" autoAdjust="0"/>
    <p:restoredTop sz="94876" autoAdjust="0"/>
  </p:normalViewPr>
  <p:slideViewPr>
    <p:cSldViewPr snapToGrid="0">
      <p:cViewPr varScale="1">
        <p:scale>
          <a:sx n="110" d="100"/>
          <a:sy n="110" d="100"/>
        </p:scale>
        <p:origin x="13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sten Heinze" userId="8373ecd2-b5b9-4b48-849d-3bee853f6cc0" providerId="ADAL" clId="{B1C7DF8B-2EB4-4BC8-95DA-893C6BC9E5F5}"/>
    <pc:docChg chg="undo custSel addSld modSld">
      <pc:chgData name="Thorsten Heinze" userId="8373ecd2-b5b9-4b48-849d-3bee853f6cc0" providerId="ADAL" clId="{B1C7DF8B-2EB4-4BC8-95DA-893C6BC9E5F5}" dt="2024-09-06T09:02:02.782" v="1610" actId="1076"/>
      <pc:docMkLst>
        <pc:docMk/>
      </pc:docMkLst>
      <pc:sldChg chg="addSp delSp modSp mod">
        <pc:chgData name="Thorsten Heinze" userId="8373ecd2-b5b9-4b48-849d-3bee853f6cc0" providerId="ADAL" clId="{B1C7DF8B-2EB4-4BC8-95DA-893C6BC9E5F5}" dt="2024-09-06T09:02:02.782" v="1610" actId="1076"/>
        <pc:sldMkLst>
          <pc:docMk/>
          <pc:sldMk cId="2546572335" sldId="260"/>
        </pc:sldMkLst>
        <pc:spChg chg="mod">
          <ac:chgData name="Thorsten Heinze" userId="8373ecd2-b5b9-4b48-849d-3bee853f6cc0" providerId="ADAL" clId="{B1C7DF8B-2EB4-4BC8-95DA-893C6BC9E5F5}" dt="2024-08-23T08:18:44.570" v="245" actId="1035"/>
          <ac:spMkLst>
            <pc:docMk/>
            <pc:sldMk cId="2546572335" sldId="260"/>
            <ac:spMk id="3" creationId="{5DB9AD89-684D-FC03-E491-B48B18E184D4}"/>
          </ac:spMkLst>
        </pc:spChg>
        <pc:spChg chg="mod">
          <ac:chgData name="Thorsten Heinze" userId="8373ecd2-b5b9-4b48-849d-3bee853f6cc0" providerId="ADAL" clId="{B1C7DF8B-2EB4-4BC8-95DA-893C6BC9E5F5}" dt="2024-08-23T08:18:44.570" v="245" actId="1035"/>
          <ac:spMkLst>
            <pc:docMk/>
            <pc:sldMk cId="2546572335" sldId="260"/>
            <ac:spMk id="8" creationId="{73587F53-6B53-B099-8856-1CD9C18E99A8}"/>
          </ac:spMkLst>
        </pc:spChg>
        <pc:spChg chg="mod">
          <ac:chgData name="Thorsten Heinze" userId="8373ecd2-b5b9-4b48-849d-3bee853f6cc0" providerId="ADAL" clId="{B1C7DF8B-2EB4-4BC8-95DA-893C6BC9E5F5}" dt="2024-08-23T08:19:30.991" v="308" actId="1036"/>
          <ac:spMkLst>
            <pc:docMk/>
            <pc:sldMk cId="2546572335" sldId="260"/>
            <ac:spMk id="9" creationId="{358BD53E-2FC2-C8AA-6C35-9748E6E6D1C3}"/>
          </ac:spMkLst>
        </pc:spChg>
        <pc:spChg chg="add mod">
          <ac:chgData name="Thorsten Heinze" userId="8373ecd2-b5b9-4b48-849d-3bee853f6cc0" providerId="ADAL" clId="{B1C7DF8B-2EB4-4BC8-95DA-893C6BC9E5F5}" dt="2024-08-30T08:35:17.649" v="1254" actId="6549"/>
          <ac:spMkLst>
            <pc:docMk/>
            <pc:sldMk cId="2546572335" sldId="260"/>
            <ac:spMk id="10" creationId="{869D7CDF-6EED-BABD-712B-F12FA88C6A60}"/>
          </ac:spMkLst>
        </pc:spChg>
        <pc:spChg chg="del mod">
          <ac:chgData name="Thorsten Heinze" userId="8373ecd2-b5b9-4b48-849d-3bee853f6cc0" providerId="ADAL" clId="{B1C7DF8B-2EB4-4BC8-95DA-893C6BC9E5F5}" dt="2024-08-23T09:08:14.341" v="985" actId="478"/>
          <ac:spMkLst>
            <pc:docMk/>
            <pc:sldMk cId="2546572335" sldId="260"/>
            <ac:spMk id="10" creationId="{D7EDA91A-8287-E4ED-62DD-24AAD854E639}"/>
          </ac:spMkLst>
        </pc:spChg>
        <pc:spChg chg="add mod">
          <ac:chgData name="Thorsten Heinze" userId="8373ecd2-b5b9-4b48-849d-3bee853f6cc0" providerId="ADAL" clId="{B1C7DF8B-2EB4-4BC8-95DA-893C6BC9E5F5}" dt="2024-09-06T09:02:02.782" v="1610" actId="1076"/>
          <ac:spMkLst>
            <pc:docMk/>
            <pc:sldMk cId="2546572335" sldId="260"/>
            <ac:spMk id="11" creationId="{012DEF75-6010-30C2-88BB-9CBF6FA82312}"/>
          </ac:spMkLst>
        </pc:spChg>
        <pc:spChg chg="del mod">
          <ac:chgData name="Thorsten Heinze" userId="8373ecd2-b5b9-4b48-849d-3bee853f6cc0" providerId="ADAL" clId="{B1C7DF8B-2EB4-4BC8-95DA-893C6BC9E5F5}" dt="2024-08-23T09:08:14.341" v="985" actId="478"/>
          <ac:spMkLst>
            <pc:docMk/>
            <pc:sldMk cId="2546572335" sldId="260"/>
            <ac:spMk id="12" creationId="{EC167650-157F-3036-2879-257BA1A6FFBF}"/>
          </ac:spMkLst>
        </pc:spChg>
        <pc:spChg chg="del mod">
          <ac:chgData name="Thorsten Heinze" userId="8373ecd2-b5b9-4b48-849d-3bee853f6cc0" providerId="ADAL" clId="{B1C7DF8B-2EB4-4BC8-95DA-893C6BC9E5F5}" dt="2024-08-23T09:08:14.341" v="985" actId="478"/>
          <ac:spMkLst>
            <pc:docMk/>
            <pc:sldMk cId="2546572335" sldId="260"/>
            <ac:spMk id="13" creationId="{8E13B6BC-C502-2D9B-F801-8CE45D8160D3}"/>
          </ac:spMkLst>
        </pc:spChg>
        <pc:spChg chg="del mod">
          <ac:chgData name="Thorsten Heinze" userId="8373ecd2-b5b9-4b48-849d-3bee853f6cc0" providerId="ADAL" clId="{B1C7DF8B-2EB4-4BC8-95DA-893C6BC9E5F5}" dt="2024-08-23T09:08:14.341" v="985" actId="478"/>
          <ac:spMkLst>
            <pc:docMk/>
            <pc:sldMk cId="2546572335" sldId="260"/>
            <ac:spMk id="14" creationId="{550ADEFF-D3AB-46F1-E875-1AE81D48DCF1}"/>
          </ac:spMkLst>
        </pc:spChg>
        <pc:spChg chg="mod">
          <ac:chgData name="Thorsten Heinze" userId="8373ecd2-b5b9-4b48-849d-3bee853f6cc0" providerId="ADAL" clId="{B1C7DF8B-2EB4-4BC8-95DA-893C6BC9E5F5}" dt="2024-08-30T08:48:44.135" v="1292" actId="20577"/>
          <ac:spMkLst>
            <pc:docMk/>
            <pc:sldMk cId="2546572335" sldId="260"/>
            <ac:spMk id="15" creationId="{22E138A7-B7BF-F730-BB66-4297633763DE}"/>
          </ac:spMkLst>
        </pc:spChg>
        <pc:spChg chg="del mod">
          <ac:chgData name="Thorsten Heinze" userId="8373ecd2-b5b9-4b48-849d-3bee853f6cc0" providerId="ADAL" clId="{B1C7DF8B-2EB4-4BC8-95DA-893C6BC9E5F5}" dt="2024-08-23T09:08:14.341" v="985" actId="478"/>
          <ac:spMkLst>
            <pc:docMk/>
            <pc:sldMk cId="2546572335" sldId="260"/>
            <ac:spMk id="16" creationId="{E844FE24-FE98-00BE-4659-D82479A856F3}"/>
          </ac:spMkLst>
        </pc:spChg>
        <pc:spChg chg="del mod">
          <ac:chgData name="Thorsten Heinze" userId="8373ecd2-b5b9-4b48-849d-3bee853f6cc0" providerId="ADAL" clId="{B1C7DF8B-2EB4-4BC8-95DA-893C6BC9E5F5}" dt="2024-08-23T09:08:14.341" v="985" actId="478"/>
          <ac:spMkLst>
            <pc:docMk/>
            <pc:sldMk cId="2546572335" sldId="260"/>
            <ac:spMk id="17" creationId="{8FE46512-9AD4-836C-E290-9C7EC00E70C3}"/>
          </ac:spMkLst>
        </pc:spChg>
        <pc:spChg chg="del mod">
          <ac:chgData name="Thorsten Heinze" userId="8373ecd2-b5b9-4b48-849d-3bee853f6cc0" providerId="ADAL" clId="{B1C7DF8B-2EB4-4BC8-95DA-893C6BC9E5F5}" dt="2024-08-23T09:08:14.341" v="985" actId="478"/>
          <ac:spMkLst>
            <pc:docMk/>
            <pc:sldMk cId="2546572335" sldId="260"/>
            <ac:spMk id="20" creationId="{4EAA96DA-7F37-95C7-09B6-FB4C619D7602}"/>
          </ac:spMkLst>
        </pc:spChg>
        <pc:spChg chg="del">
          <ac:chgData name="Thorsten Heinze" userId="8373ecd2-b5b9-4b48-849d-3bee853f6cc0" providerId="ADAL" clId="{B1C7DF8B-2EB4-4BC8-95DA-893C6BC9E5F5}" dt="2024-08-16T08:58:43.874" v="112" actId="478"/>
          <ac:spMkLst>
            <pc:docMk/>
            <pc:sldMk cId="2546572335" sldId="260"/>
            <ac:spMk id="22" creationId="{5B23F2E8-47A8-6ACA-922B-832D8F27906D}"/>
          </ac:spMkLst>
        </pc:spChg>
        <pc:spChg chg="add mod">
          <ac:chgData name="Thorsten Heinze" userId="8373ecd2-b5b9-4b48-849d-3bee853f6cc0" providerId="ADAL" clId="{B1C7DF8B-2EB4-4BC8-95DA-893C6BC9E5F5}" dt="2024-08-23T08:51:27.115" v="616" actId="571"/>
          <ac:spMkLst>
            <pc:docMk/>
            <pc:sldMk cId="2546572335" sldId="260"/>
            <ac:spMk id="22" creationId="{F11D5B3A-6C33-CB53-C10B-A04ED698A121}"/>
          </ac:spMkLst>
        </pc:spChg>
        <pc:spChg chg="mod">
          <ac:chgData name="Thorsten Heinze" userId="8373ecd2-b5b9-4b48-849d-3bee853f6cc0" providerId="ADAL" clId="{B1C7DF8B-2EB4-4BC8-95DA-893C6BC9E5F5}" dt="2024-08-23T08:52:46.126" v="625" actId="108"/>
          <ac:spMkLst>
            <pc:docMk/>
            <pc:sldMk cId="2546572335" sldId="260"/>
            <ac:spMk id="24" creationId="{6C120FFB-4191-36DF-FE3E-10F9A08C89C0}"/>
          </ac:spMkLst>
        </pc:spChg>
        <pc:spChg chg="mod">
          <ac:chgData name="Thorsten Heinze" userId="8373ecd2-b5b9-4b48-849d-3bee853f6cc0" providerId="ADAL" clId="{B1C7DF8B-2EB4-4BC8-95DA-893C6BC9E5F5}" dt="2024-08-23T08:18:44.570" v="245" actId="1035"/>
          <ac:spMkLst>
            <pc:docMk/>
            <pc:sldMk cId="2546572335" sldId="260"/>
            <ac:spMk id="27" creationId="{252C01FC-9FAB-0D15-C83F-67F3FF8ED942}"/>
          </ac:spMkLst>
        </pc:spChg>
        <pc:spChg chg="mod">
          <ac:chgData name="Thorsten Heinze" userId="8373ecd2-b5b9-4b48-849d-3bee853f6cc0" providerId="ADAL" clId="{B1C7DF8B-2EB4-4BC8-95DA-893C6BC9E5F5}" dt="2024-08-23T08:18:44.570" v="245" actId="1035"/>
          <ac:spMkLst>
            <pc:docMk/>
            <pc:sldMk cId="2546572335" sldId="260"/>
            <ac:spMk id="34" creationId="{C959F6AC-7BC9-D942-607F-CE7F81C4A17C}"/>
          </ac:spMkLst>
        </pc:spChg>
        <pc:spChg chg="mod">
          <ac:chgData name="Thorsten Heinze" userId="8373ecd2-b5b9-4b48-849d-3bee853f6cc0" providerId="ADAL" clId="{B1C7DF8B-2EB4-4BC8-95DA-893C6BC9E5F5}" dt="2024-08-23T08:18:44.570" v="245" actId="1035"/>
          <ac:spMkLst>
            <pc:docMk/>
            <pc:sldMk cId="2546572335" sldId="260"/>
            <ac:spMk id="35" creationId="{13DCC2C6-D6C4-484A-6CAB-7685CC587536}"/>
          </ac:spMkLst>
        </pc:spChg>
        <pc:spChg chg="mod">
          <ac:chgData name="Thorsten Heinze" userId="8373ecd2-b5b9-4b48-849d-3bee853f6cc0" providerId="ADAL" clId="{B1C7DF8B-2EB4-4BC8-95DA-893C6BC9E5F5}" dt="2024-08-23T08:19:14.214" v="276" actId="1036"/>
          <ac:spMkLst>
            <pc:docMk/>
            <pc:sldMk cId="2546572335" sldId="260"/>
            <ac:spMk id="36" creationId="{9A56D1B7-483A-79D0-5B53-4015E8358873}"/>
          </ac:spMkLst>
        </pc:spChg>
        <pc:spChg chg="mod">
          <ac:chgData name="Thorsten Heinze" userId="8373ecd2-b5b9-4b48-849d-3bee853f6cc0" providerId="ADAL" clId="{B1C7DF8B-2EB4-4BC8-95DA-893C6BC9E5F5}" dt="2024-08-23T08:18:44.570" v="245" actId="1035"/>
          <ac:spMkLst>
            <pc:docMk/>
            <pc:sldMk cId="2546572335" sldId="260"/>
            <ac:spMk id="38" creationId="{3108064B-6D32-3563-BE9C-CB2DCBF021A4}"/>
          </ac:spMkLst>
        </pc:spChg>
        <pc:spChg chg="mod">
          <ac:chgData name="Thorsten Heinze" userId="8373ecd2-b5b9-4b48-849d-3bee853f6cc0" providerId="ADAL" clId="{B1C7DF8B-2EB4-4BC8-95DA-893C6BC9E5F5}" dt="2024-08-23T08:18:44.570" v="245" actId="1035"/>
          <ac:spMkLst>
            <pc:docMk/>
            <pc:sldMk cId="2546572335" sldId="260"/>
            <ac:spMk id="39" creationId="{BDCBB07E-3A7E-A579-02FC-17B6C941F997}"/>
          </ac:spMkLst>
        </pc:spChg>
        <pc:spChg chg="mod">
          <ac:chgData name="Thorsten Heinze" userId="8373ecd2-b5b9-4b48-849d-3bee853f6cc0" providerId="ADAL" clId="{B1C7DF8B-2EB4-4BC8-95DA-893C6BC9E5F5}" dt="2024-08-23T08:18:44.570" v="245" actId="1035"/>
          <ac:spMkLst>
            <pc:docMk/>
            <pc:sldMk cId="2546572335" sldId="260"/>
            <ac:spMk id="40" creationId="{EE992CB0-E02B-DE7A-4DC0-0AA5E1A9F71B}"/>
          </ac:spMkLst>
        </pc:spChg>
        <pc:spChg chg="mod">
          <ac:chgData name="Thorsten Heinze" userId="8373ecd2-b5b9-4b48-849d-3bee853f6cc0" providerId="ADAL" clId="{B1C7DF8B-2EB4-4BC8-95DA-893C6BC9E5F5}" dt="2024-08-23T08:18:44.570" v="245" actId="1035"/>
          <ac:spMkLst>
            <pc:docMk/>
            <pc:sldMk cId="2546572335" sldId="260"/>
            <ac:spMk id="41" creationId="{4BC32874-814D-8D83-BCEE-6421EBF8E089}"/>
          </ac:spMkLst>
        </pc:spChg>
        <pc:spChg chg="mod">
          <ac:chgData name="Thorsten Heinze" userId="8373ecd2-b5b9-4b48-849d-3bee853f6cc0" providerId="ADAL" clId="{B1C7DF8B-2EB4-4BC8-95DA-893C6BC9E5F5}" dt="2024-08-23T08:19:14.214" v="276" actId="1036"/>
          <ac:spMkLst>
            <pc:docMk/>
            <pc:sldMk cId="2546572335" sldId="260"/>
            <ac:spMk id="42" creationId="{29668957-CB00-A0DE-B487-9EDA03509D34}"/>
          </ac:spMkLst>
        </pc:spChg>
        <pc:spChg chg="mod">
          <ac:chgData name="Thorsten Heinze" userId="8373ecd2-b5b9-4b48-849d-3bee853f6cc0" providerId="ADAL" clId="{B1C7DF8B-2EB4-4BC8-95DA-893C6BC9E5F5}" dt="2024-08-23T08:18:44.570" v="245" actId="1035"/>
          <ac:spMkLst>
            <pc:docMk/>
            <pc:sldMk cId="2546572335" sldId="260"/>
            <ac:spMk id="47" creationId="{0241542C-219F-A2D8-AA72-E868D535076B}"/>
          </ac:spMkLst>
        </pc:spChg>
        <pc:spChg chg="mod">
          <ac:chgData name="Thorsten Heinze" userId="8373ecd2-b5b9-4b48-849d-3bee853f6cc0" providerId="ADAL" clId="{B1C7DF8B-2EB4-4BC8-95DA-893C6BC9E5F5}" dt="2024-08-23T08:18:44.570" v="245" actId="1035"/>
          <ac:spMkLst>
            <pc:docMk/>
            <pc:sldMk cId="2546572335" sldId="260"/>
            <ac:spMk id="48" creationId="{F3EF9984-D6A7-879D-C0CB-59DA2AEA0E45}"/>
          </ac:spMkLst>
        </pc:spChg>
        <pc:spChg chg="mod">
          <ac:chgData name="Thorsten Heinze" userId="8373ecd2-b5b9-4b48-849d-3bee853f6cc0" providerId="ADAL" clId="{B1C7DF8B-2EB4-4BC8-95DA-893C6BC9E5F5}" dt="2024-09-06T09:02:00.827" v="1607" actId="20577"/>
          <ac:spMkLst>
            <pc:docMk/>
            <pc:sldMk cId="2546572335" sldId="260"/>
            <ac:spMk id="50" creationId="{CF2BCDC1-5F98-5352-9917-E549157A5BDC}"/>
          </ac:spMkLst>
        </pc:spChg>
        <pc:spChg chg="mod">
          <ac:chgData name="Thorsten Heinze" userId="8373ecd2-b5b9-4b48-849d-3bee853f6cc0" providerId="ADAL" clId="{B1C7DF8B-2EB4-4BC8-95DA-893C6BC9E5F5}" dt="2024-08-23T08:18:44.570" v="245" actId="1035"/>
          <ac:spMkLst>
            <pc:docMk/>
            <pc:sldMk cId="2546572335" sldId="260"/>
            <ac:spMk id="54" creationId="{5393615F-5DEE-70F3-C551-15EC5F7EEF56}"/>
          </ac:spMkLst>
        </pc:spChg>
        <pc:spChg chg="del mod">
          <ac:chgData name="Thorsten Heinze" userId="8373ecd2-b5b9-4b48-849d-3bee853f6cc0" providerId="ADAL" clId="{B1C7DF8B-2EB4-4BC8-95DA-893C6BC9E5F5}" dt="2024-08-23T08:51:20.517" v="615" actId="478"/>
          <ac:spMkLst>
            <pc:docMk/>
            <pc:sldMk cId="2546572335" sldId="260"/>
            <ac:spMk id="55" creationId="{10164F7F-40D8-4DEC-0CB5-81867A4B8592}"/>
          </ac:spMkLst>
        </pc:spChg>
        <pc:spChg chg="del mod">
          <ac:chgData name="Thorsten Heinze" userId="8373ecd2-b5b9-4b48-849d-3bee853f6cc0" providerId="ADAL" clId="{B1C7DF8B-2EB4-4BC8-95DA-893C6BC9E5F5}" dt="2024-08-23T08:51:31.164" v="617" actId="478"/>
          <ac:spMkLst>
            <pc:docMk/>
            <pc:sldMk cId="2546572335" sldId="260"/>
            <ac:spMk id="56" creationId="{52787284-48A1-62BD-2F79-140C82666E8D}"/>
          </ac:spMkLst>
        </pc:spChg>
        <pc:spChg chg="mod">
          <ac:chgData name="Thorsten Heinze" userId="8373ecd2-b5b9-4b48-849d-3bee853f6cc0" providerId="ADAL" clId="{B1C7DF8B-2EB4-4BC8-95DA-893C6BC9E5F5}" dt="2024-08-23T08:45:01.571" v="530" actId="20577"/>
          <ac:spMkLst>
            <pc:docMk/>
            <pc:sldMk cId="2546572335" sldId="260"/>
            <ac:spMk id="63" creationId="{74B6B9C5-A45E-C816-5CC9-9FC619B1F58C}"/>
          </ac:spMkLst>
        </pc:spChg>
        <pc:spChg chg="mod">
          <ac:chgData name="Thorsten Heinze" userId="8373ecd2-b5b9-4b48-849d-3bee853f6cc0" providerId="ADAL" clId="{B1C7DF8B-2EB4-4BC8-95DA-893C6BC9E5F5}" dt="2024-08-30T08:33:13.025" v="1219" actId="20577"/>
          <ac:spMkLst>
            <pc:docMk/>
            <pc:sldMk cId="2546572335" sldId="260"/>
            <ac:spMk id="64" creationId="{86F0CB9B-5B04-3AE9-5840-9A420569056F}"/>
          </ac:spMkLst>
        </pc:spChg>
        <pc:spChg chg="mod">
          <ac:chgData name="Thorsten Heinze" userId="8373ecd2-b5b9-4b48-849d-3bee853f6cc0" providerId="ADAL" clId="{B1C7DF8B-2EB4-4BC8-95DA-893C6BC9E5F5}" dt="2024-08-23T08:18:44.570" v="245" actId="1035"/>
          <ac:spMkLst>
            <pc:docMk/>
            <pc:sldMk cId="2546572335" sldId="260"/>
            <ac:spMk id="70" creationId="{E5206AFC-6056-C7DF-DB3C-1202C88ADDFD}"/>
          </ac:spMkLst>
        </pc:spChg>
        <pc:spChg chg="del">
          <ac:chgData name="Thorsten Heinze" userId="8373ecd2-b5b9-4b48-849d-3bee853f6cc0" providerId="ADAL" clId="{B1C7DF8B-2EB4-4BC8-95DA-893C6BC9E5F5}" dt="2024-08-16T08:49:03.225" v="92" actId="478"/>
          <ac:spMkLst>
            <pc:docMk/>
            <pc:sldMk cId="2546572335" sldId="260"/>
            <ac:spMk id="71" creationId="{DA04EF60-BF31-A299-D0FF-0E1AEC936C65}"/>
          </ac:spMkLst>
        </pc:spChg>
        <pc:spChg chg="mod">
          <ac:chgData name="Thorsten Heinze" userId="8373ecd2-b5b9-4b48-849d-3bee853f6cc0" providerId="ADAL" clId="{B1C7DF8B-2EB4-4BC8-95DA-893C6BC9E5F5}" dt="2024-08-16T08:09:50.697" v="2" actId="1076"/>
          <ac:spMkLst>
            <pc:docMk/>
            <pc:sldMk cId="2546572335" sldId="260"/>
            <ac:spMk id="84" creationId="{05FDA55E-744B-ABAC-5C2B-9B79AF177FCB}"/>
          </ac:spMkLst>
        </pc:spChg>
        <pc:spChg chg="del mod">
          <ac:chgData name="Thorsten Heinze" userId="8373ecd2-b5b9-4b48-849d-3bee853f6cc0" providerId="ADAL" clId="{B1C7DF8B-2EB4-4BC8-95DA-893C6BC9E5F5}" dt="2024-08-23T08:52:50.631" v="627" actId="478"/>
          <ac:spMkLst>
            <pc:docMk/>
            <pc:sldMk cId="2546572335" sldId="260"/>
            <ac:spMk id="108" creationId="{E16910CE-DA50-44C1-BCA7-1CBA0627FF75}"/>
          </ac:spMkLst>
        </pc:spChg>
        <pc:spChg chg="mod">
          <ac:chgData name="Thorsten Heinze" userId="8373ecd2-b5b9-4b48-849d-3bee853f6cc0" providerId="ADAL" clId="{B1C7DF8B-2EB4-4BC8-95DA-893C6BC9E5F5}" dt="2024-08-23T08:18:44.570" v="245" actId="1035"/>
          <ac:spMkLst>
            <pc:docMk/>
            <pc:sldMk cId="2546572335" sldId="260"/>
            <ac:spMk id="224" creationId="{C0D46568-91DA-249B-2BD0-3F18285C4F9E}"/>
          </ac:spMkLst>
        </pc:spChg>
        <pc:spChg chg="add mod">
          <ac:chgData name="Thorsten Heinze" userId="8373ecd2-b5b9-4b48-849d-3bee853f6cc0" providerId="ADAL" clId="{B1C7DF8B-2EB4-4BC8-95DA-893C6BC9E5F5}" dt="2024-08-23T08:51:48.600" v="620" actId="403"/>
          <ac:spMkLst>
            <pc:docMk/>
            <pc:sldMk cId="2546572335" sldId="260"/>
            <ac:spMk id="225" creationId="{82DFEAF4-8C67-3FA2-43F4-C299E7E6DB77}"/>
          </ac:spMkLst>
        </pc:spChg>
        <pc:spChg chg="add mod">
          <ac:chgData name="Thorsten Heinze" userId="8373ecd2-b5b9-4b48-849d-3bee853f6cc0" providerId="ADAL" clId="{B1C7DF8B-2EB4-4BC8-95DA-893C6BC9E5F5}" dt="2024-08-23T08:50:33.440" v="593" actId="12"/>
          <ac:spMkLst>
            <pc:docMk/>
            <pc:sldMk cId="2546572335" sldId="260"/>
            <ac:spMk id="226" creationId="{B5CA0ADB-8DD9-E769-1DB4-C79281EBB16C}"/>
          </ac:spMkLst>
        </pc:spChg>
        <pc:spChg chg="add del mod">
          <ac:chgData name="Thorsten Heinze" userId="8373ecd2-b5b9-4b48-849d-3bee853f6cc0" providerId="ADAL" clId="{B1C7DF8B-2EB4-4BC8-95DA-893C6BC9E5F5}" dt="2024-08-23T08:11:48.145" v="198" actId="478"/>
          <ac:spMkLst>
            <pc:docMk/>
            <pc:sldMk cId="2546572335" sldId="260"/>
            <ac:spMk id="227" creationId="{41F5A82A-593C-297A-B5F5-AF81E1D21B84}"/>
          </ac:spMkLst>
        </pc:spChg>
        <pc:spChg chg="add del mod">
          <ac:chgData name="Thorsten Heinze" userId="8373ecd2-b5b9-4b48-849d-3bee853f6cc0" providerId="ADAL" clId="{B1C7DF8B-2EB4-4BC8-95DA-893C6BC9E5F5}" dt="2024-08-23T08:11:48.833" v="199" actId="478"/>
          <ac:spMkLst>
            <pc:docMk/>
            <pc:sldMk cId="2546572335" sldId="260"/>
            <ac:spMk id="229" creationId="{287E3AB1-BFDB-CB44-06A9-29BA9B013E4B}"/>
          </ac:spMkLst>
        </pc:spChg>
        <pc:spChg chg="add mod">
          <ac:chgData name="Thorsten Heinze" userId="8373ecd2-b5b9-4b48-849d-3bee853f6cc0" providerId="ADAL" clId="{B1C7DF8B-2EB4-4BC8-95DA-893C6BC9E5F5}" dt="2024-08-16T09:06:22.998" v="194" actId="571"/>
          <ac:spMkLst>
            <pc:docMk/>
            <pc:sldMk cId="2546572335" sldId="260"/>
            <ac:spMk id="230" creationId="{11201290-7F44-1622-2704-ADD95CCC891E}"/>
          </ac:spMkLst>
        </pc:spChg>
        <pc:spChg chg="add mod">
          <ac:chgData name="Thorsten Heinze" userId="8373ecd2-b5b9-4b48-849d-3bee853f6cc0" providerId="ADAL" clId="{B1C7DF8B-2EB4-4BC8-95DA-893C6BC9E5F5}" dt="2024-08-23T08:51:57.533" v="621" actId="571"/>
          <ac:spMkLst>
            <pc:docMk/>
            <pc:sldMk cId="2546572335" sldId="260"/>
            <ac:spMk id="230" creationId="{C8D7DA44-E01F-E6EF-C2C9-EC080BCE5E4C}"/>
          </ac:spMkLst>
        </pc:spChg>
        <pc:spChg chg="add mod">
          <ac:chgData name="Thorsten Heinze" userId="8373ecd2-b5b9-4b48-849d-3bee853f6cc0" providerId="ADAL" clId="{B1C7DF8B-2EB4-4BC8-95DA-893C6BC9E5F5}" dt="2024-08-16T09:06:22.998" v="194" actId="571"/>
          <ac:spMkLst>
            <pc:docMk/>
            <pc:sldMk cId="2546572335" sldId="260"/>
            <ac:spMk id="232" creationId="{272AF4AC-9F47-97B5-846E-3B528A5634DD}"/>
          </ac:spMkLst>
        </pc:spChg>
        <pc:spChg chg="add mod">
          <ac:chgData name="Thorsten Heinze" userId="8373ecd2-b5b9-4b48-849d-3bee853f6cc0" providerId="ADAL" clId="{B1C7DF8B-2EB4-4BC8-95DA-893C6BC9E5F5}" dt="2024-08-23T08:52:55.363" v="628" actId="571"/>
          <ac:spMkLst>
            <pc:docMk/>
            <pc:sldMk cId="2546572335" sldId="260"/>
            <ac:spMk id="232" creationId="{570E8EEA-02E1-2D29-A682-C69EDDD1681A}"/>
          </ac:spMkLst>
        </pc:spChg>
        <pc:spChg chg="add del mod">
          <ac:chgData name="Thorsten Heinze" userId="8373ecd2-b5b9-4b48-849d-3bee853f6cc0" providerId="ADAL" clId="{B1C7DF8B-2EB4-4BC8-95DA-893C6BC9E5F5}" dt="2024-08-23T08:11:47.551" v="197" actId="478"/>
          <ac:spMkLst>
            <pc:docMk/>
            <pc:sldMk cId="2546572335" sldId="260"/>
            <ac:spMk id="233" creationId="{CF110778-047C-786F-00FA-70383216A4D0}"/>
          </ac:spMkLst>
        </pc:spChg>
        <pc:spChg chg="add mod">
          <ac:chgData name="Thorsten Heinze" userId="8373ecd2-b5b9-4b48-849d-3bee853f6cc0" providerId="ADAL" clId="{B1C7DF8B-2EB4-4BC8-95DA-893C6BC9E5F5}" dt="2024-08-30T09:09:38.262" v="1587" actId="1076"/>
          <ac:spMkLst>
            <pc:docMk/>
            <pc:sldMk cId="2546572335" sldId="260"/>
            <ac:spMk id="234" creationId="{E3B37FE6-D51D-1B58-D46C-37C4746BFA2C}"/>
          </ac:spMkLst>
        </pc:spChg>
        <pc:spChg chg="add mod">
          <ac:chgData name="Thorsten Heinze" userId="8373ecd2-b5b9-4b48-849d-3bee853f6cc0" providerId="ADAL" clId="{B1C7DF8B-2EB4-4BC8-95DA-893C6BC9E5F5}" dt="2024-09-06T09:02:01.726" v="1608" actId="1076"/>
          <ac:spMkLst>
            <pc:docMk/>
            <pc:sldMk cId="2546572335" sldId="260"/>
            <ac:spMk id="235" creationId="{F80A9C25-51A3-8DA4-65E6-889F915ABD64}"/>
          </ac:spMkLst>
        </pc:spChg>
        <pc:spChg chg="add mod">
          <ac:chgData name="Thorsten Heinze" userId="8373ecd2-b5b9-4b48-849d-3bee853f6cc0" providerId="ADAL" clId="{B1C7DF8B-2EB4-4BC8-95DA-893C6BC9E5F5}" dt="2024-09-06T09:02:02.310" v="1609" actId="1076"/>
          <ac:spMkLst>
            <pc:docMk/>
            <pc:sldMk cId="2546572335" sldId="260"/>
            <ac:spMk id="236" creationId="{DF4D4C1D-2A5F-95AE-150A-C6ABD52353BF}"/>
          </ac:spMkLst>
        </pc:spChg>
        <pc:spChg chg="add del mod">
          <ac:chgData name="Thorsten Heinze" userId="8373ecd2-b5b9-4b48-849d-3bee853f6cc0" providerId="ADAL" clId="{B1C7DF8B-2EB4-4BC8-95DA-893C6BC9E5F5}" dt="2024-08-30T08:32:58.339" v="1213" actId="478"/>
          <ac:spMkLst>
            <pc:docMk/>
            <pc:sldMk cId="2546572335" sldId="260"/>
            <ac:spMk id="237" creationId="{7193BAEF-18D1-1F66-EB1D-D51B3613ADFE}"/>
          </ac:spMkLst>
        </pc:spChg>
        <pc:spChg chg="del">
          <ac:chgData name="Thorsten Heinze" userId="8373ecd2-b5b9-4b48-849d-3bee853f6cc0" providerId="ADAL" clId="{B1C7DF8B-2EB4-4BC8-95DA-893C6BC9E5F5}" dt="2024-08-16T08:10:49.530" v="3" actId="478"/>
          <ac:spMkLst>
            <pc:docMk/>
            <pc:sldMk cId="2546572335" sldId="260"/>
            <ac:spMk id="238" creationId="{F417B291-029B-5C09-E330-DBE7451A84AC}"/>
          </ac:spMkLst>
        </pc:spChg>
        <pc:spChg chg="del">
          <ac:chgData name="Thorsten Heinze" userId="8373ecd2-b5b9-4b48-849d-3bee853f6cc0" providerId="ADAL" clId="{B1C7DF8B-2EB4-4BC8-95DA-893C6BC9E5F5}" dt="2024-08-16T08:09:42.857" v="0" actId="478"/>
          <ac:spMkLst>
            <pc:docMk/>
            <pc:sldMk cId="2546572335" sldId="260"/>
            <ac:spMk id="240" creationId="{DE870F25-65E5-8E42-7C8A-AB91B283331D}"/>
          </ac:spMkLst>
        </pc:spChg>
        <pc:spChg chg="del">
          <ac:chgData name="Thorsten Heinze" userId="8373ecd2-b5b9-4b48-849d-3bee853f6cc0" providerId="ADAL" clId="{B1C7DF8B-2EB4-4BC8-95DA-893C6BC9E5F5}" dt="2024-08-16T08:09:45.631" v="1" actId="478"/>
          <ac:spMkLst>
            <pc:docMk/>
            <pc:sldMk cId="2546572335" sldId="260"/>
            <ac:spMk id="241" creationId="{079AF484-10A6-6FAA-FB4E-E83A43031646}"/>
          </ac:spMkLst>
        </pc:spChg>
        <pc:spChg chg="mod">
          <ac:chgData name="Thorsten Heinze" userId="8373ecd2-b5b9-4b48-849d-3bee853f6cc0" providerId="ADAL" clId="{B1C7DF8B-2EB4-4BC8-95DA-893C6BC9E5F5}" dt="2024-08-23T08:40:27.146" v="496" actId="13926"/>
          <ac:spMkLst>
            <pc:docMk/>
            <pc:sldMk cId="2546572335" sldId="260"/>
            <ac:spMk id="263" creationId="{C92DBFA3-C721-F0E7-6767-045FAF1585E8}"/>
          </ac:spMkLst>
        </pc:spChg>
        <pc:spChg chg="mod">
          <ac:chgData name="Thorsten Heinze" userId="8373ecd2-b5b9-4b48-849d-3bee853f6cc0" providerId="ADAL" clId="{B1C7DF8B-2EB4-4BC8-95DA-893C6BC9E5F5}" dt="2024-08-23T08:40:30.330" v="497" actId="13926"/>
          <ac:spMkLst>
            <pc:docMk/>
            <pc:sldMk cId="2546572335" sldId="260"/>
            <ac:spMk id="264" creationId="{DCA1A731-A9B7-1698-1DD2-618D5B026641}"/>
          </ac:spMkLst>
        </pc:spChg>
        <pc:spChg chg="mod">
          <ac:chgData name="Thorsten Heinze" userId="8373ecd2-b5b9-4b48-849d-3bee853f6cc0" providerId="ADAL" clId="{B1C7DF8B-2EB4-4BC8-95DA-893C6BC9E5F5}" dt="2024-08-30T08:59:37.597" v="1458" actId="20577"/>
          <ac:spMkLst>
            <pc:docMk/>
            <pc:sldMk cId="2546572335" sldId="260"/>
            <ac:spMk id="284" creationId="{BE525EE2-0892-A701-1546-4219349F2D36}"/>
          </ac:spMkLst>
        </pc:spChg>
        <pc:spChg chg="mod">
          <ac:chgData name="Thorsten Heinze" userId="8373ecd2-b5b9-4b48-849d-3bee853f6cc0" providerId="ADAL" clId="{B1C7DF8B-2EB4-4BC8-95DA-893C6BC9E5F5}" dt="2024-08-30T08:32:36.284" v="1210" actId="6549"/>
          <ac:spMkLst>
            <pc:docMk/>
            <pc:sldMk cId="2546572335" sldId="260"/>
            <ac:spMk id="317" creationId="{3B4913CB-6AFA-65E1-DE17-423F50CD3C5B}"/>
          </ac:spMkLst>
        </pc:spChg>
        <pc:spChg chg="mod">
          <ac:chgData name="Thorsten Heinze" userId="8373ecd2-b5b9-4b48-849d-3bee853f6cc0" providerId="ADAL" clId="{B1C7DF8B-2EB4-4BC8-95DA-893C6BC9E5F5}" dt="2024-08-30T08:38:56.032" v="1268" actId="20577"/>
          <ac:spMkLst>
            <pc:docMk/>
            <pc:sldMk cId="2546572335" sldId="260"/>
            <ac:spMk id="319" creationId="{100A81DA-A5C0-3A1B-414D-9D947ED6E3E1}"/>
          </ac:spMkLst>
        </pc:spChg>
        <pc:spChg chg="del">
          <ac:chgData name="Thorsten Heinze" userId="8373ecd2-b5b9-4b48-849d-3bee853f6cc0" providerId="ADAL" clId="{B1C7DF8B-2EB4-4BC8-95DA-893C6BC9E5F5}" dt="2024-08-30T08:35:07.097" v="1251" actId="478"/>
          <ac:spMkLst>
            <pc:docMk/>
            <pc:sldMk cId="2546572335" sldId="260"/>
            <ac:spMk id="320" creationId="{01E4E7A6-9D48-DD5A-7A04-D94A8FF616A4}"/>
          </ac:spMkLst>
        </pc:spChg>
        <pc:spChg chg="mod">
          <ac:chgData name="Thorsten Heinze" userId="8373ecd2-b5b9-4b48-849d-3bee853f6cc0" providerId="ADAL" clId="{B1C7DF8B-2EB4-4BC8-95DA-893C6BC9E5F5}" dt="2024-08-30T09:04:17.174" v="1570" actId="20577"/>
          <ac:spMkLst>
            <pc:docMk/>
            <pc:sldMk cId="2546572335" sldId="260"/>
            <ac:spMk id="334" creationId="{EEDCE378-9EF0-1305-59B6-C0C7A6081B61}"/>
          </ac:spMkLst>
        </pc:spChg>
        <pc:spChg chg="mod">
          <ac:chgData name="Thorsten Heinze" userId="8373ecd2-b5b9-4b48-849d-3bee853f6cc0" providerId="ADAL" clId="{B1C7DF8B-2EB4-4BC8-95DA-893C6BC9E5F5}" dt="2024-08-23T08:18:44.570" v="245" actId="1035"/>
          <ac:spMkLst>
            <pc:docMk/>
            <pc:sldMk cId="2546572335" sldId="260"/>
            <ac:spMk id="335" creationId="{DB0D716F-6CEE-804A-0DBE-AFA5D225F2CC}"/>
          </ac:spMkLst>
        </pc:spChg>
        <pc:spChg chg="mod">
          <ac:chgData name="Thorsten Heinze" userId="8373ecd2-b5b9-4b48-849d-3bee853f6cc0" providerId="ADAL" clId="{B1C7DF8B-2EB4-4BC8-95DA-893C6BC9E5F5}" dt="2024-08-23T08:19:30.991" v="308" actId="1036"/>
          <ac:spMkLst>
            <pc:docMk/>
            <pc:sldMk cId="2546572335" sldId="260"/>
            <ac:spMk id="337" creationId="{08DCDA73-B28E-8AA1-2AF9-5F0E6D2602E6}"/>
          </ac:spMkLst>
        </pc:spChg>
        <pc:cxnChg chg="del mod">
          <ac:chgData name="Thorsten Heinze" userId="8373ecd2-b5b9-4b48-849d-3bee853f6cc0" providerId="ADAL" clId="{B1C7DF8B-2EB4-4BC8-95DA-893C6BC9E5F5}" dt="2024-08-23T09:08:14.341" v="985" actId="478"/>
          <ac:cxnSpMkLst>
            <pc:docMk/>
            <pc:sldMk cId="2546572335" sldId="260"/>
            <ac:cxnSpMk id="11" creationId="{82953E2B-6786-0EB1-7F18-3D6745B97730}"/>
          </ac:cxnSpMkLst>
        </pc:cxnChg>
        <pc:cxnChg chg="mod">
          <ac:chgData name="Thorsten Heinze" userId="8373ecd2-b5b9-4b48-849d-3bee853f6cc0" providerId="ADAL" clId="{B1C7DF8B-2EB4-4BC8-95DA-893C6BC9E5F5}" dt="2024-08-23T08:18:44.570" v="245" actId="1035"/>
          <ac:cxnSpMkLst>
            <pc:docMk/>
            <pc:sldMk cId="2546572335" sldId="260"/>
            <ac:cxnSpMk id="29" creationId="{D9D3553C-DEB9-F114-0A42-D2807B432F73}"/>
          </ac:cxnSpMkLst>
        </pc:cxnChg>
        <pc:cxnChg chg="mod">
          <ac:chgData name="Thorsten Heinze" userId="8373ecd2-b5b9-4b48-849d-3bee853f6cc0" providerId="ADAL" clId="{B1C7DF8B-2EB4-4BC8-95DA-893C6BC9E5F5}" dt="2024-08-23T08:18:44.570" v="245" actId="1035"/>
          <ac:cxnSpMkLst>
            <pc:docMk/>
            <pc:sldMk cId="2546572335" sldId="260"/>
            <ac:cxnSpMk id="30" creationId="{FFA92ED0-9387-54C8-8ED5-759F70707AE3}"/>
          </ac:cxnSpMkLst>
        </pc:cxnChg>
        <pc:cxnChg chg="mod">
          <ac:chgData name="Thorsten Heinze" userId="8373ecd2-b5b9-4b48-849d-3bee853f6cc0" providerId="ADAL" clId="{B1C7DF8B-2EB4-4BC8-95DA-893C6BC9E5F5}" dt="2024-08-23T08:18:44.570" v="245" actId="1035"/>
          <ac:cxnSpMkLst>
            <pc:docMk/>
            <pc:sldMk cId="2546572335" sldId="260"/>
            <ac:cxnSpMk id="31" creationId="{7E0E8182-F15C-0867-EB52-E1ACA1FDB549}"/>
          </ac:cxnSpMkLst>
        </pc:cxnChg>
      </pc:sldChg>
      <pc:sldChg chg="addSp delSp modSp new mod">
        <pc:chgData name="Thorsten Heinze" userId="8373ecd2-b5b9-4b48-849d-3bee853f6cc0" providerId="ADAL" clId="{B1C7DF8B-2EB4-4BC8-95DA-893C6BC9E5F5}" dt="2024-08-30T09:28:44.577" v="1588" actId="1076"/>
        <pc:sldMkLst>
          <pc:docMk/>
          <pc:sldMk cId="3801718123" sldId="261"/>
        </pc:sldMkLst>
        <pc:spChg chg="add mod">
          <ac:chgData name="Thorsten Heinze" userId="8373ecd2-b5b9-4b48-849d-3bee853f6cc0" providerId="ADAL" clId="{B1C7DF8B-2EB4-4BC8-95DA-893C6BC9E5F5}" dt="2024-08-30T08:57:26.936" v="1423" actId="1076"/>
          <ac:spMkLst>
            <pc:docMk/>
            <pc:sldMk cId="3801718123" sldId="261"/>
            <ac:spMk id="2" creationId="{C46B1E0C-1325-E622-B84C-DCAD53C65AE4}"/>
          </ac:spMkLst>
        </pc:spChg>
        <pc:spChg chg="add del mod">
          <ac:chgData name="Thorsten Heinze" userId="8373ecd2-b5b9-4b48-849d-3bee853f6cc0" providerId="ADAL" clId="{B1C7DF8B-2EB4-4BC8-95DA-893C6BC9E5F5}" dt="2024-08-30T08:52:27.263" v="1326" actId="478"/>
          <ac:spMkLst>
            <pc:docMk/>
            <pc:sldMk cId="3801718123" sldId="261"/>
            <ac:spMk id="3" creationId="{7A3DB804-8416-4FF5-F62A-26D786451F5D}"/>
          </ac:spMkLst>
        </pc:spChg>
        <pc:spChg chg="add mod">
          <ac:chgData name="Thorsten Heinze" userId="8373ecd2-b5b9-4b48-849d-3bee853f6cc0" providerId="ADAL" clId="{B1C7DF8B-2EB4-4BC8-95DA-893C6BC9E5F5}" dt="2024-08-30T08:52:42.069" v="1356" actId="20577"/>
          <ac:spMkLst>
            <pc:docMk/>
            <pc:sldMk cId="3801718123" sldId="261"/>
            <ac:spMk id="4" creationId="{258A6FEC-9E2C-E211-3D52-6D9B46F9F66A}"/>
          </ac:spMkLst>
        </pc:spChg>
        <pc:spChg chg="add mod">
          <ac:chgData name="Thorsten Heinze" userId="8373ecd2-b5b9-4b48-849d-3bee853f6cc0" providerId="ADAL" clId="{B1C7DF8B-2EB4-4BC8-95DA-893C6BC9E5F5}" dt="2024-08-30T08:52:55.278" v="1362" actId="20577"/>
          <ac:spMkLst>
            <pc:docMk/>
            <pc:sldMk cId="3801718123" sldId="261"/>
            <ac:spMk id="5" creationId="{AD9E63B0-8AB2-BF58-0A21-F63ADFAD6EF9}"/>
          </ac:spMkLst>
        </pc:spChg>
        <pc:spChg chg="add mod">
          <ac:chgData name="Thorsten Heinze" userId="8373ecd2-b5b9-4b48-849d-3bee853f6cc0" providerId="ADAL" clId="{B1C7DF8B-2EB4-4BC8-95DA-893C6BC9E5F5}" dt="2024-08-30T08:53:03.048" v="1364" actId="13822"/>
          <ac:spMkLst>
            <pc:docMk/>
            <pc:sldMk cId="3801718123" sldId="261"/>
            <ac:spMk id="6" creationId="{3CCB2DED-291A-00B9-546C-C5BE5E123C1B}"/>
          </ac:spMkLst>
        </pc:spChg>
        <pc:spChg chg="add mod">
          <ac:chgData name="Thorsten Heinze" userId="8373ecd2-b5b9-4b48-849d-3bee853f6cc0" providerId="ADAL" clId="{B1C7DF8B-2EB4-4BC8-95DA-893C6BC9E5F5}" dt="2024-08-30T09:09:14.161" v="1584" actId="255"/>
          <ac:spMkLst>
            <pc:docMk/>
            <pc:sldMk cId="3801718123" sldId="261"/>
            <ac:spMk id="17" creationId="{1C951989-5108-AAAA-5C4A-54FA2BE08A86}"/>
          </ac:spMkLst>
        </pc:spChg>
        <pc:spChg chg="add mod">
          <ac:chgData name="Thorsten Heinze" userId="8373ecd2-b5b9-4b48-849d-3bee853f6cc0" providerId="ADAL" clId="{B1C7DF8B-2EB4-4BC8-95DA-893C6BC9E5F5}" dt="2024-08-30T09:09:14.161" v="1584" actId="255"/>
          <ac:spMkLst>
            <pc:docMk/>
            <pc:sldMk cId="3801718123" sldId="261"/>
            <ac:spMk id="18" creationId="{C1243733-E2C7-D550-47DD-0FF7D72321AA}"/>
          </ac:spMkLst>
        </pc:spChg>
        <pc:spChg chg="add mod">
          <ac:chgData name="Thorsten Heinze" userId="8373ecd2-b5b9-4b48-849d-3bee853f6cc0" providerId="ADAL" clId="{B1C7DF8B-2EB4-4BC8-95DA-893C6BC9E5F5}" dt="2024-08-30T08:57:26.936" v="1423" actId="1076"/>
          <ac:spMkLst>
            <pc:docMk/>
            <pc:sldMk cId="3801718123" sldId="261"/>
            <ac:spMk id="19" creationId="{56A50E98-6DF6-0303-59E3-647A5179C5B6}"/>
          </ac:spMkLst>
        </pc:spChg>
        <pc:spChg chg="add mod">
          <ac:chgData name="Thorsten Heinze" userId="8373ecd2-b5b9-4b48-849d-3bee853f6cc0" providerId="ADAL" clId="{B1C7DF8B-2EB4-4BC8-95DA-893C6BC9E5F5}" dt="2024-08-30T09:28:44.577" v="1588" actId="1076"/>
          <ac:spMkLst>
            <pc:docMk/>
            <pc:sldMk cId="3801718123" sldId="261"/>
            <ac:spMk id="22" creationId="{0D1CB195-1ED4-063C-5715-C7978041C4B1}"/>
          </ac:spMkLst>
        </pc:spChg>
        <pc:spChg chg="add mod">
          <ac:chgData name="Thorsten Heinze" userId="8373ecd2-b5b9-4b48-849d-3bee853f6cc0" providerId="ADAL" clId="{B1C7DF8B-2EB4-4BC8-95DA-893C6BC9E5F5}" dt="2024-08-30T09:08:14.760" v="1572" actId="1076"/>
          <ac:spMkLst>
            <pc:docMk/>
            <pc:sldMk cId="3801718123" sldId="261"/>
            <ac:spMk id="23" creationId="{89C12727-07E8-4FD0-006C-9E3C39BFA271}"/>
          </ac:spMkLst>
        </pc:spChg>
        <pc:spChg chg="add mod">
          <ac:chgData name="Thorsten Heinze" userId="8373ecd2-b5b9-4b48-849d-3bee853f6cc0" providerId="ADAL" clId="{B1C7DF8B-2EB4-4BC8-95DA-893C6BC9E5F5}" dt="2024-08-30T09:08:27.395" v="1575" actId="1076"/>
          <ac:spMkLst>
            <pc:docMk/>
            <pc:sldMk cId="3801718123" sldId="261"/>
            <ac:spMk id="24" creationId="{DC19AB7C-1893-718C-5C5A-9484FACD047F}"/>
          </ac:spMkLst>
        </pc:spChg>
        <pc:spChg chg="add mod">
          <ac:chgData name="Thorsten Heinze" userId="8373ecd2-b5b9-4b48-849d-3bee853f6cc0" providerId="ADAL" clId="{B1C7DF8B-2EB4-4BC8-95DA-893C6BC9E5F5}" dt="2024-08-30T09:08:41.575" v="1577" actId="13822"/>
          <ac:spMkLst>
            <pc:docMk/>
            <pc:sldMk cId="3801718123" sldId="261"/>
            <ac:spMk id="25" creationId="{AAC49F35-6A3A-A8C6-88C0-AE2DDD570187}"/>
          </ac:spMkLst>
        </pc:spChg>
        <pc:spChg chg="add mod">
          <ac:chgData name="Thorsten Heinze" userId="8373ecd2-b5b9-4b48-849d-3bee853f6cc0" providerId="ADAL" clId="{B1C7DF8B-2EB4-4BC8-95DA-893C6BC9E5F5}" dt="2024-08-30T09:08:53.421" v="1580" actId="1076"/>
          <ac:spMkLst>
            <pc:docMk/>
            <pc:sldMk cId="3801718123" sldId="261"/>
            <ac:spMk id="26" creationId="{ACB96EB0-A72C-000B-52E6-A5E9088E8C06}"/>
          </ac:spMkLst>
        </pc:spChg>
        <pc:grpChg chg="add mod">
          <ac:chgData name="Thorsten Heinze" userId="8373ecd2-b5b9-4b48-849d-3bee853f6cc0" providerId="ADAL" clId="{B1C7DF8B-2EB4-4BC8-95DA-893C6BC9E5F5}" dt="2024-08-30T09:09:10.242" v="1583" actId="1076"/>
          <ac:grpSpMkLst>
            <pc:docMk/>
            <pc:sldMk cId="3801718123" sldId="261"/>
            <ac:grpSpMk id="27" creationId="{23DDE71E-C5E9-ADFD-7B5A-6B8B1CB3CCCF}"/>
          </ac:grpSpMkLst>
        </pc:grpChg>
        <pc:cxnChg chg="add mod">
          <ac:chgData name="Thorsten Heinze" userId="8373ecd2-b5b9-4b48-849d-3bee853f6cc0" providerId="ADAL" clId="{B1C7DF8B-2EB4-4BC8-95DA-893C6BC9E5F5}" dt="2024-08-30T08:57:26.936" v="1423" actId="1076"/>
          <ac:cxnSpMkLst>
            <pc:docMk/>
            <pc:sldMk cId="3801718123" sldId="261"/>
            <ac:cxnSpMk id="8" creationId="{37055E9D-1556-31BD-DEEC-B1FF73555D27}"/>
          </ac:cxnSpMkLst>
        </pc:cxnChg>
        <pc:cxnChg chg="add mod">
          <ac:chgData name="Thorsten Heinze" userId="8373ecd2-b5b9-4b48-849d-3bee853f6cc0" providerId="ADAL" clId="{B1C7DF8B-2EB4-4BC8-95DA-893C6BC9E5F5}" dt="2024-08-30T08:57:26.936" v="1423" actId="1076"/>
          <ac:cxnSpMkLst>
            <pc:docMk/>
            <pc:sldMk cId="3801718123" sldId="261"/>
            <ac:cxnSpMk id="9" creationId="{C4266F6A-88A0-B190-5BEB-216E2E72B68B}"/>
          </ac:cxnSpMkLst>
        </pc:cxnChg>
        <pc:cxnChg chg="add mod">
          <ac:chgData name="Thorsten Heinze" userId="8373ecd2-b5b9-4b48-849d-3bee853f6cc0" providerId="ADAL" clId="{B1C7DF8B-2EB4-4BC8-95DA-893C6BC9E5F5}" dt="2024-08-30T09:09:05.552" v="1581" actId="164"/>
          <ac:cxnSpMkLst>
            <pc:docMk/>
            <pc:sldMk cId="3801718123" sldId="261"/>
            <ac:cxnSpMk id="13" creationId="{615F65EF-44BF-E357-5083-E35B57787594}"/>
          </ac:cxnSpMkLst>
        </pc:cxnChg>
        <pc:cxnChg chg="add mod">
          <ac:chgData name="Thorsten Heinze" userId="8373ecd2-b5b9-4b48-849d-3bee853f6cc0" providerId="ADAL" clId="{B1C7DF8B-2EB4-4BC8-95DA-893C6BC9E5F5}" dt="2024-08-30T09:09:05.552" v="1581" actId="164"/>
          <ac:cxnSpMkLst>
            <pc:docMk/>
            <pc:sldMk cId="3801718123" sldId="261"/>
            <ac:cxnSpMk id="14" creationId="{F0AADF96-7589-5090-467F-6BDE6C779DE2}"/>
          </ac:cxnSpMkLst>
        </pc:cxnChg>
      </pc:sldChg>
      <pc:sldChg chg="addSp delSp modSp add mod">
        <pc:chgData name="Thorsten Heinze" userId="8373ecd2-b5b9-4b48-849d-3bee853f6cc0" providerId="ADAL" clId="{B1C7DF8B-2EB4-4BC8-95DA-893C6BC9E5F5}" dt="2024-08-30T08:59:15.448" v="1454" actId="14100"/>
        <pc:sldMkLst>
          <pc:docMk/>
          <pc:sldMk cId="2131934413" sldId="262"/>
        </pc:sldMkLst>
        <pc:spChg chg="mod">
          <ac:chgData name="Thorsten Heinze" userId="8373ecd2-b5b9-4b48-849d-3bee853f6cc0" providerId="ADAL" clId="{B1C7DF8B-2EB4-4BC8-95DA-893C6BC9E5F5}" dt="2024-08-30T08:58:23.943" v="1428" actId="1076"/>
          <ac:spMkLst>
            <pc:docMk/>
            <pc:sldMk cId="2131934413" sldId="262"/>
            <ac:spMk id="2" creationId="{C46B1E0C-1325-E622-B84C-DCAD53C65AE4}"/>
          </ac:spMkLst>
        </pc:spChg>
        <pc:spChg chg="add mod">
          <ac:chgData name="Thorsten Heinze" userId="8373ecd2-b5b9-4b48-849d-3bee853f6cc0" providerId="ADAL" clId="{B1C7DF8B-2EB4-4BC8-95DA-893C6BC9E5F5}" dt="2024-08-30T08:58:39.397" v="1430" actId="1076"/>
          <ac:spMkLst>
            <pc:docMk/>
            <pc:sldMk cId="2131934413" sldId="262"/>
            <ac:spMk id="10" creationId="{40DC23A7-E2DB-41A6-5AE7-C2B2BD4568A4}"/>
          </ac:spMkLst>
        </pc:spChg>
        <pc:spChg chg="add mod">
          <ac:chgData name="Thorsten Heinze" userId="8373ecd2-b5b9-4b48-849d-3bee853f6cc0" providerId="ADAL" clId="{B1C7DF8B-2EB4-4BC8-95DA-893C6BC9E5F5}" dt="2024-08-30T08:59:01.534" v="1452" actId="20577"/>
          <ac:spMkLst>
            <pc:docMk/>
            <pc:sldMk cId="2131934413" sldId="262"/>
            <ac:spMk id="15" creationId="{F805055D-465C-8089-1AC9-E3884459F6C6}"/>
          </ac:spMkLst>
        </pc:spChg>
        <pc:spChg chg="del">
          <ac:chgData name="Thorsten Heinze" userId="8373ecd2-b5b9-4b48-849d-3bee853f6cc0" providerId="ADAL" clId="{B1C7DF8B-2EB4-4BC8-95DA-893C6BC9E5F5}" dt="2024-08-30T08:58:13.317" v="1426" actId="478"/>
          <ac:spMkLst>
            <pc:docMk/>
            <pc:sldMk cId="2131934413" sldId="262"/>
            <ac:spMk id="19" creationId="{56A50E98-6DF6-0303-59E3-647A5179C5B6}"/>
          </ac:spMkLst>
        </pc:spChg>
        <pc:spChg chg="del">
          <ac:chgData name="Thorsten Heinze" userId="8373ecd2-b5b9-4b48-849d-3bee853f6cc0" providerId="ADAL" clId="{B1C7DF8B-2EB4-4BC8-95DA-893C6BC9E5F5}" dt="2024-08-30T08:58:20.790" v="1427" actId="478"/>
          <ac:spMkLst>
            <pc:docMk/>
            <pc:sldMk cId="2131934413" sldId="262"/>
            <ac:spMk id="22" creationId="{0D1CB195-1ED4-063C-5715-C7978041C4B1}"/>
          </ac:spMkLst>
        </pc:spChg>
        <pc:cxnChg chg="mod">
          <ac:chgData name="Thorsten Heinze" userId="8373ecd2-b5b9-4b48-849d-3bee853f6cc0" providerId="ADAL" clId="{B1C7DF8B-2EB4-4BC8-95DA-893C6BC9E5F5}" dt="2024-08-30T08:59:15.448" v="1454" actId="14100"/>
          <ac:cxnSpMkLst>
            <pc:docMk/>
            <pc:sldMk cId="2131934413" sldId="262"/>
            <ac:cxnSpMk id="8" creationId="{37055E9D-1556-31BD-DEEC-B1FF73555D27}"/>
          </ac:cxnSpMkLst>
        </pc:cxnChg>
        <pc:cxnChg chg="mod">
          <ac:chgData name="Thorsten Heinze" userId="8373ecd2-b5b9-4b48-849d-3bee853f6cc0" providerId="ADAL" clId="{B1C7DF8B-2EB4-4BC8-95DA-893C6BC9E5F5}" dt="2024-08-30T08:58:23.943" v="1428" actId="1076"/>
          <ac:cxnSpMkLst>
            <pc:docMk/>
            <pc:sldMk cId="2131934413" sldId="262"/>
            <ac:cxnSpMk id="9" creationId="{C4266F6A-88A0-B190-5BEB-216E2E72B68B}"/>
          </ac:cxnSpMkLst>
        </pc:cxnChg>
      </pc:sldChg>
    </pc:docChg>
  </pc:docChgLst>
  <pc:docChgLst>
    <pc:chgData name="Thorsten Heinze" userId="8373ecd2-b5b9-4b48-849d-3bee853f6cc0" providerId="ADAL" clId="{4C23F374-B2BD-4B60-84AD-C1E3F1E6554B}"/>
    <pc:docChg chg="undo custSel addSld delSld">
      <pc:chgData name="Thorsten Heinze" userId="8373ecd2-b5b9-4b48-849d-3bee853f6cc0" providerId="ADAL" clId="{4C23F374-B2BD-4B60-84AD-C1E3F1E6554B}" dt="2024-10-04T14:45:38.490" v="2" actId="680"/>
      <pc:docMkLst>
        <pc:docMk/>
      </pc:docMkLst>
      <pc:sldChg chg="new del">
        <pc:chgData name="Thorsten Heinze" userId="8373ecd2-b5b9-4b48-849d-3bee853f6cc0" providerId="ADAL" clId="{4C23F374-B2BD-4B60-84AD-C1E3F1E6554B}" dt="2024-10-04T14:45:38.490" v="2" actId="680"/>
        <pc:sldMkLst>
          <pc:docMk/>
          <pc:sldMk cId="1348937844" sldId="261"/>
        </pc:sldMkLst>
      </pc:sldChg>
      <pc:sldChg chg="del">
        <pc:chgData name="Thorsten Heinze" userId="8373ecd2-b5b9-4b48-849d-3bee853f6cc0" providerId="ADAL" clId="{4C23F374-B2BD-4B60-84AD-C1E3F1E6554B}" dt="2024-10-04T14:45:35.868" v="0" actId="2696"/>
        <pc:sldMkLst>
          <pc:docMk/>
          <pc:sldMk cId="3801718123" sldId="261"/>
        </pc:sldMkLst>
      </pc:sldChg>
      <pc:sldChg chg="del">
        <pc:chgData name="Thorsten Heinze" userId="8373ecd2-b5b9-4b48-849d-3bee853f6cc0" providerId="ADAL" clId="{4C23F374-B2BD-4B60-84AD-C1E3F1E6554B}" dt="2024-10-04T14:45:35.868" v="0" actId="2696"/>
        <pc:sldMkLst>
          <pc:docMk/>
          <pc:sldMk cId="2131934413" sldId="262"/>
        </pc:sldMkLst>
      </pc:sldChg>
      <pc:sldChg chg="del">
        <pc:chgData name="Thorsten Heinze" userId="8373ecd2-b5b9-4b48-849d-3bee853f6cc0" providerId="ADAL" clId="{4C23F374-B2BD-4B60-84AD-C1E3F1E6554B}" dt="2024-10-04T14:45:35.868" v="0" actId="2696"/>
        <pc:sldMkLst>
          <pc:docMk/>
          <pc:sldMk cId="1991751634" sldId="263"/>
        </pc:sldMkLst>
      </pc:sldChg>
      <pc:sldChg chg="del">
        <pc:chgData name="Thorsten Heinze" userId="8373ecd2-b5b9-4b48-849d-3bee853f6cc0" providerId="ADAL" clId="{4C23F374-B2BD-4B60-84AD-C1E3F1E6554B}" dt="2024-10-04T14:45:35.868" v="0" actId="2696"/>
        <pc:sldMkLst>
          <pc:docMk/>
          <pc:sldMk cId="903732504" sldId="264"/>
        </pc:sldMkLst>
      </pc:sldChg>
    </pc:docChg>
  </pc:docChgLst>
  <pc:docChgLst>
    <pc:chgData name="Thorsten Heinze" userId="8373ecd2-b5b9-4b48-849d-3bee853f6cc0" providerId="ADAL" clId="{96D7B8DC-63D4-4EA9-B6F1-F82B015FAFEC}"/>
    <pc:docChg chg="undo redo custSel modSld">
      <pc:chgData name="Thorsten Heinze" userId="8373ecd2-b5b9-4b48-849d-3bee853f6cc0" providerId="ADAL" clId="{96D7B8DC-63D4-4EA9-B6F1-F82B015FAFEC}" dt="2024-09-27T09:10:07.447" v="952" actId="478"/>
      <pc:docMkLst>
        <pc:docMk/>
      </pc:docMkLst>
      <pc:sldChg chg="addSp delSp modSp mod">
        <pc:chgData name="Thorsten Heinze" userId="8373ecd2-b5b9-4b48-849d-3bee853f6cc0" providerId="ADAL" clId="{96D7B8DC-63D4-4EA9-B6F1-F82B015FAFEC}" dt="2024-09-27T09:10:07.447" v="952" actId="478"/>
        <pc:sldMkLst>
          <pc:docMk/>
          <pc:sldMk cId="2546572335" sldId="260"/>
        </pc:sldMkLst>
        <pc:spChg chg="mod">
          <ac:chgData name="Thorsten Heinze" userId="8373ecd2-b5b9-4b48-849d-3bee853f6cc0" providerId="ADAL" clId="{96D7B8DC-63D4-4EA9-B6F1-F82B015FAFEC}" dt="2024-09-27T08:34:43.831" v="235" actId="6549"/>
          <ac:spMkLst>
            <pc:docMk/>
            <pc:sldMk cId="2546572335" sldId="260"/>
            <ac:spMk id="3" creationId="{5DB9AD89-684D-FC03-E491-B48B18E184D4}"/>
          </ac:spMkLst>
        </pc:spChg>
        <pc:spChg chg="mod">
          <ac:chgData name="Thorsten Heinze" userId="8373ecd2-b5b9-4b48-849d-3bee853f6cc0" providerId="ADAL" clId="{96D7B8DC-63D4-4EA9-B6F1-F82B015FAFEC}" dt="2024-09-13T08:44:09.984" v="98" actId="20577"/>
          <ac:spMkLst>
            <pc:docMk/>
            <pc:sldMk cId="2546572335" sldId="260"/>
            <ac:spMk id="6" creationId="{DD5043DF-3B82-0D08-D715-27E390B3D75A}"/>
          </ac:spMkLst>
        </pc:spChg>
        <pc:spChg chg="del mod">
          <ac:chgData name="Thorsten Heinze" userId="8373ecd2-b5b9-4b48-849d-3bee853f6cc0" providerId="ADAL" clId="{96D7B8DC-63D4-4EA9-B6F1-F82B015FAFEC}" dt="2024-09-27T09:06:14.227" v="731" actId="478"/>
          <ac:spMkLst>
            <pc:docMk/>
            <pc:sldMk cId="2546572335" sldId="260"/>
            <ac:spMk id="11" creationId="{012DEF75-6010-30C2-88BB-9CBF6FA82312}"/>
          </ac:spMkLst>
        </pc:spChg>
        <pc:spChg chg="add del mod">
          <ac:chgData name="Thorsten Heinze" userId="8373ecd2-b5b9-4b48-849d-3bee853f6cc0" providerId="ADAL" clId="{96D7B8DC-63D4-4EA9-B6F1-F82B015FAFEC}" dt="2024-09-27T09:06:13.814" v="730" actId="478"/>
          <ac:spMkLst>
            <pc:docMk/>
            <pc:sldMk cId="2546572335" sldId="260"/>
            <ac:spMk id="12" creationId="{B1732EE6-C9B5-3239-4F20-54C6C64820A3}"/>
          </ac:spMkLst>
        </pc:spChg>
        <pc:spChg chg="add del mod">
          <ac:chgData name="Thorsten Heinze" userId="8373ecd2-b5b9-4b48-849d-3bee853f6cc0" providerId="ADAL" clId="{96D7B8DC-63D4-4EA9-B6F1-F82B015FAFEC}" dt="2024-09-27T08:32:14.924" v="202"/>
          <ac:spMkLst>
            <pc:docMk/>
            <pc:sldMk cId="2546572335" sldId="260"/>
            <ac:spMk id="13" creationId="{76D3AEF8-52CA-420B-6853-4BD5CEEF0F84}"/>
          </ac:spMkLst>
        </pc:spChg>
        <pc:spChg chg="add del mod">
          <ac:chgData name="Thorsten Heinze" userId="8373ecd2-b5b9-4b48-849d-3bee853f6cc0" providerId="ADAL" clId="{96D7B8DC-63D4-4EA9-B6F1-F82B015FAFEC}" dt="2024-09-27T09:10:07.447" v="952" actId="478"/>
          <ac:spMkLst>
            <pc:docMk/>
            <pc:sldMk cId="2546572335" sldId="260"/>
            <ac:spMk id="14" creationId="{33594667-8DE8-5EFD-5D41-DA9CDFBE3706}"/>
          </ac:spMkLst>
        </pc:spChg>
        <pc:spChg chg="mod">
          <ac:chgData name="Thorsten Heinze" userId="8373ecd2-b5b9-4b48-849d-3bee853f6cc0" providerId="ADAL" clId="{96D7B8DC-63D4-4EA9-B6F1-F82B015FAFEC}" dt="2024-09-13T09:06:23.560" v="187" actId="20577"/>
          <ac:spMkLst>
            <pc:docMk/>
            <pc:sldMk cId="2546572335" sldId="260"/>
            <ac:spMk id="15" creationId="{22E138A7-B7BF-F730-BB66-4297633763DE}"/>
          </ac:spMkLst>
        </pc:spChg>
        <pc:spChg chg="add mod">
          <ac:chgData name="Thorsten Heinze" userId="8373ecd2-b5b9-4b48-849d-3bee853f6cc0" providerId="ADAL" clId="{96D7B8DC-63D4-4EA9-B6F1-F82B015FAFEC}" dt="2024-09-27T08:47:46.891" v="421" actId="14100"/>
          <ac:spMkLst>
            <pc:docMk/>
            <pc:sldMk cId="2546572335" sldId="260"/>
            <ac:spMk id="16" creationId="{B2449885-8F42-C356-DE9D-FE4971CDB3E1}"/>
          </ac:spMkLst>
        </pc:spChg>
        <pc:spChg chg="add del mod">
          <ac:chgData name="Thorsten Heinze" userId="8373ecd2-b5b9-4b48-849d-3bee853f6cc0" providerId="ADAL" clId="{96D7B8DC-63D4-4EA9-B6F1-F82B015FAFEC}" dt="2024-09-27T09:04:09.583" v="710" actId="478"/>
          <ac:spMkLst>
            <pc:docMk/>
            <pc:sldMk cId="2546572335" sldId="260"/>
            <ac:spMk id="17" creationId="{C5BAA8B9-6D77-C139-4611-4801D2A32468}"/>
          </ac:spMkLst>
        </pc:spChg>
        <pc:spChg chg="add mod">
          <ac:chgData name="Thorsten Heinze" userId="8373ecd2-b5b9-4b48-849d-3bee853f6cc0" providerId="ADAL" clId="{96D7B8DC-63D4-4EA9-B6F1-F82B015FAFEC}" dt="2024-09-27T09:05:53.461" v="724" actId="1076"/>
          <ac:spMkLst>
            <pc:docMk/>
            <pc:sldMk cId="2546572335" sldId="260"/>
            <ac:spMk id="20" creationId="{A301B53C-EB03-FDC4-ACEA-2909B3189EB4}"/>
          </ac:spMkLst>
        </pc:spChg>
        <pc:spChg chg="add mod">
          <ac:chgData name="Thorsten Heinze" userId="8373ecd2-b5b9-4b48-849d-3bee853f6cc0" providerId="ADAL" clId="{96D7B8DC-63D4-4EA9-B6F1-F82B015FAFEC}" dt="2024-09-27T09:10:05.387" v="951" actId="1076"/>
          <ac:spMkLst>
            <pc:docMk/>
            <pc:sldMk cId="2546572335" sldId="260"/>
            <ac:spMk id="61" creationId="{2F6BEA93-2A62-DCF5-EE94-70225C7EE7AD}"/>
          </ac:spMkLst>
        </pc:spChg>
        <pc:spChg chg="mod">
          <ac:chgData name="Thorsten Heinze" userId="8373ecd2-b5b9-4b48-849d-3bee853f6cc0" providerId="ADAL" clId="{96D7B8DC-63D4-4EA9-B6F1-F82B015FAFEC}" dt="2024-09-13T08:43:42.065" v="93" actId="20577"/>
          <ac:spMkLst>
            <pc:docMk/>
            <pc:sldMk cId="2546572335" sldId="260"/>
            <ac:spMk id="63" creationId="{74B6B9C5-A45E-C816-5CC9-9FC619B1F58C}"/>
          </ac:spMkLst>
        </pc:spChg>
        <pc:spChg chg="mod">
          <ac:chgData name="Thorsten Heinze" userId="8373ecd2-b5b9-4b48-849d-3bee853f6cc0" providerId="ADAL" clId="{96D7B8DC-63D4-4EA9-B6F1-F82B015FAFEC}" dt="2024-09-27T09:05:20.006" v="720" actId="1076"/>
          <ac:spMkLst>
            <pc:docMk/>
            <pc:sldMk cId="2546572335" sldId="260"/>
            <ac:spMk id="70" creationId="{E5206AFC-6056-C7DF-DB3C-1202C88ADDFD}"/>
          </ac:spMkLst>
        </pc:spChg>
        <pc:spChg chg="del mod">
          <ac:chgData name="Thorsten Heinze" userId="8373ecd2-b5b9-4b48-849d-3bee853f6cc0" providerId="ADAL" clId="{96D7B8DC-63D4-4EA9-B6F1-F82B015FAFEC}" dt="2024-09-27T09:06:12.002" v="727" actId="478"/>
          <ac:spMkLst>
            <pc:docMk/>
            <pc:sldMk cId="2546572335" sldId="260"/>
            <ac:spMk id="234" creationId="{E3B37FE6-D51D-1B58-D46C-37C4746BFA2C}"/>
          </ac:spMkLst>
        </pc:spChg>
        <pc:spChg chg="del">
          <ac:chgData name="Thorsten Heinze" userId="8373ecd2-b5b9-4b48-849d-3bee853f6cc0" providerId="ADAL" clId="{96D7B8DC-63D4-4EA9-B6F1-F82B015FAFEC}" dt="2024-09-27T09:06:15.482" v="733" actId="478"/>
          <ac:spMkLst>
            <pc:docMk/>
            <pc:sldMk cId="2546572335" sldId="260"/>
            <ac:spMk id="235" creationId="{F80A9C25-51A3-8DA4-65E6-889F915ABD64}"/>
          </ac:spMkLst>
        </pc:spChg>
        <pc:spChg chg="del">
          <ac:chgData name="Thorsten Heinze" userId="8373ecd2-b5b9-4b48-849d-3bee853f6cc0" providerId="ADAL" clId="{96D7B8DC-63D4-4EA9-B6F1-F82B015FAFEC}" dt="2024-09-27T09:06:15.078" v="732" actId="478"/>
          <ac:spMkLst>
            <pc:docMk/>
            <pc:sldMk cId="2546572335" sldId="260"/>
            <ac:spMk id="236" creationId="{DF4D4C1D-2A5F-95AE-150A-C6ABD52353BF}"/>
          </ac:spMkLst>
        </pc:spChg>
        <pc:spChg chg="del mod">
          <ac:chgData name="Thorsten Heinze" userId="8373ecd2-b5b9-4b48-849d-3bee853f6cc0" providerId="ADAL" clId="{96D7B8DC-63D4-4EA9-B6F1-F82B015FAFEC}" dt="2024-09-27T09:06:12.781" v="729" actId="478"/>
          <ac:spMkLst>
            <pc:docMk/>
            <pc:sldMk cId="2546572335" sldId="260"/>
            <ac:spMk id="239" creationId="{77F993F5-5460-1BE8-4206-C0D538017128}"/>
          </ac:spMkLst>
        </pc:spChg>
        <pc:spChg chg="mod">
          <ac:chgData name="Thorsten Heinze" userId="8373ecd2-b5b9-4b48-849d-3bee853f6cc0" providerId="ADAL" clId="{96D7B8DC-63D4-4EA9-B6F1-F82B015FAFEC}" dt="2024-09-13T08:43:19.585" v="89" actId="6549"/>
          <ac:spMkLst>
            <pc:docMk/>
            <pc:sldMk cId="2546572335" sldId="260"/>
            <ac:spMk id="263" creationId="{C92DBFA3-C721-F0E7-6767-045FAF1585E8}"/>
          </ac:spMkLst>
        </pc:spChg>
        <pc:spChg chg="mod">
          <ac:chgData name="Thorsten Heinze" userId="8373ecd2-b5b9-4b48-849d-3bee853f6cc0" providerId="ADAL" clId="{96D7B8DC-63D4-4EA9-B6F1-F82B015FAFEC}" dt="2024-09-13T08:43:27.057" v="90" actId="6549"/>
          <ac:spMkLst>
            <pc:docMk/>
            <pc:sldMk cId="2546572335" sldId="260"/>
            <ac:spMk id="264" creationId="{DCA1A731-A9B7-1698-1DD2-618D5B026641}"/>
          </ac:spMkLst>
        </pc:spChg>
        <pc:spChg chg="mod">
          <ac:chgData name="Thorsten Heinze" userId="8373ecd2-b5b9-4b48-849d-3bee853f6cc0" providerId="ADAL" clId="{96D7B8DC-63D4-4EA9-B6F1-F82B015FAFEC}" dt="2024-09-13T09:07:13.325" v="196" actId="108"/>
          <ac:spMkLst>
            <pc:docMk/>
            <pc:sldMk cId="2546572335" sldId="260"/>
            <ac:spMk id="284" creationId="{BE525EE2-0892-A701-1546-4219349F2D36}"/>
          </ac:spMkLst>
        </pc:spChg>
        <pc:spChg chg="mod">
          <ac:chgData name="Thorsten Heinze" userId="8373ecd2-b5b9-4b48-849d-3bee853f6cc0" providerId="ADAL" clId="{96D7B8DC-63D4-4EA9-B6F1-F82B015FAFEC}" dt="2024-09-13T09:03:43.610" v="181" actId="403"/>
          <ac:spMkLst>
            <pc:docMk/>
            <pc:sldMk cId="2546572335" sldId="260"/>
            <ac:spMk id="317" creationId="{3B4913CB-6AFA-65E1-DE17-423F50CD3C5B}"/>
          </ac:spMkLst>
        </pc:spChg>
        <pc:spChg chg="mod">
          <ac:chgData name="Thorsten Heinze" userId="8373ecd2-b5b9-4b48-849d-3bee853f6cc0" providerId="ADAL" clId="{96D7B8DC-63D4-4EA9-B6F1-F82B015FAFEC}" dt="2024-09-13T08:37:49.470" v="63" actId="20577"/>
          <ac:spMkLst>
            <pc:docMk/>
            <pc:sldMk cId="2546572335" sldId="260"/>
            <ac:spMk id="319" creationId="{100A81DA-A5C0-3A1B-414D-9D947ED6E3E1}"/>
          </ac:spMkLst>
        </pc:spChg>
        <pc:spChg chg="mod">
          <ac:chgData name="Thorsten Heinze" userId="8373ecd2-b5b9-4b48-849d-3bee853f6cc0" providerId="ADAL" clId="{96D7B8DC-63D4-4EA9-B6F1-F82B015FAFEC}" dt="2024-09-27T09:03:36.759" v="708" actId="6549"/>
          <ac:spMkLst>
            <pc:docMk/>
            <pc:sldMk cId="2546572335" sldId="260"/>
            <ac:spMk id="334" creationId="{EEDCE378-9EF0-1305-59B6-C0C7A6081B61}"/>
          </ac:spMkLst>
        </pc:spChg>
        <pc:spChg chg="mod">
          <ac:chgData name="Thorsten Heinze" userId="8373ecd2-b5b9-4b48-849d-3bee853f6cc0" providerId="ADAL" clId="{96D7B8DC-63D4-4EA9-B6F1-F82B015FAFEC}" dt="2024-09-27T08:48:55.906" v="429" actId="20577"/>
          <ac:spMkLst>
            <pc:docMk/>
            <pc:sldMk cId="2546572335" sldId="260"/>
            <ac:spMk id="335" creationId="{DB0D716F-6CEE-804A-0DBE-AFA5D225F2CC}"/>
          </ac:spMkLst>
        </pc:spChg>
        <pc:spChg chg="mod">
          <ac:chgData name="Thorsten Heinze" userId="8373ecd2-b5b9-4b48-849d-3bee853f6cc0" providerId="ADAL" clId="{96D7B8DC-63D4-4EA9-B6F1-F82B015FAFEC}" dt="2024-09-27T09:05:30.408" v="722" actId="1076"/>
          <ac:spMkLst>
            <pc:docMk/>
            <pc:sldMk cId="2546572335" sldId="260"/>
            <ac:spMk id="337" creationId="{08DCDA73-B28E-8AA1-2AF9-5F0E6D2602E6}"/>
          </ac:spMkLst>
        </pc:spChg>
        <pc:spChg chg="mod">
          <ac:chgData name="Thorsten Heinze" userId="8373ecd2-b5b9-4b48-849d-3bee853f6cc0" providerId="ADAL" clId="{96D7B8DC-63D4-4EA9-B6F1-F82B015FAFEC}" dt="2024-09-27T09:04:27.840" v="716"/>
          <ac:spMkLst>
            <pc:docMk/>
            <pc:sldMk cId="2546572335" sldId="260"/>
            <ac:spMk id="338" creationId="{54E35902-0156-0033-ACE1-9A47F64779F8}"/>
          </ac:spMkLst>
        </pc:spChg>
        <pc:cxnChg chg="mod">
          <ac:chgData name="Thorsten Heinze" userId="8373ecd2-b5b9-4b48-849d-3bee853f6cc0" providerId="ADAL" clId="{96D7B8DC-63D4-4EA9-B6F1-F82B015FAFEC}" dt="2024-09-27T09:06:21.488" v="734" actId="1076"/>
          <ac:cxnSpMkLst>
            <pc:docMk/>
            <pc:sldMk cId="2546572335" sldId="260"/>
            <ac:cxnSpMk id="29" creationId="{D9D3553C-DEB9-F114-0A42-D2807B432F73}"/>
          </ac:cxnSpMkLst>
        </pc:cxnChg>
        <pc:cxnChg chg="mod">
          <ac:chgData name="Thorsten Heinze" userId="8373ecd2-b5b9-4b48-849d-3bee853f6cc0" providerId="ADAL" clId="{96D7B8DC-63D4-4EA9-B6F1-F82B015FAFEC}" dt="2024-09-27T09:05:23.543" v="721" actId="14100"/>
          <ac:cxnSpMkLst>
            <pc:docMk/>
            <pc:sldMk cId="2546572335" sldId="260"/>
            <ac:cxnSpMk id="30" creationId="{FFA92ED0-9387-54C8-8ED5-759F70707AE3}"/>
          </ac:cxnSpMkLst>
        </pc:cxnChg>
        <pc:cxnChg chg="mod">
          <ac:chgData name="Thorsten Heinze" userId="8373ecd2-b5b9-4b48-849d-3bee853f6cc0" providerId="ADAL" clId="{96D7B8DC-63D4-4EA9-B6F1-F82B015FAFEC}" dt="2024-09-27T09:05:33.128" v="723" actId="14100"/>
          <ac:cxnSpMkLst>
            <pc:docMk/>
            <pc:sldMk cId="2546572335" sldId="260"/>
            <ac:cxnSpMk id="31" creationId="{7E0E8182-F15C-0867-EB52-E1ACA1FDB549}"/>
          </ac:cxnSpMkLst>
        </pc:cxnChg>
        <pc:cxnChg chg="mod">
          <ac:chgData name="Thorsten Heinze" userId="8373ecd2-b5b9-4b48-849d-3bee853f6cc0" providerId="ADAL" clId="{96D7B8DC-63D4-4EA9-B6F1-F82B015FAFEC}" dt="2024-09-27T09:05:57.539" v="725" actId="14100"/>
          <ac:cxnSpMkLst>
            <pc:docMk/>
            <pc:sldMk cId="2546572335" sldId="260"/>
            <ac:cxnSpMk id="33" creationId="{F62AE84C-6641-B924-6340-0C2E935D9F64}"/>
          </ac:cxnSpMkLst>
        </pc:cxnChg>
        <pc:cxnChg chg="mod">
          <ac:chgData name="Thorsten Heinze" userId="8373ecd2-b5b9-4b48-849d-3bee853f6cc0" providerId="ADAL" clId="{96D7B8DC-63D4-4EA9-B6F1-F82B015FAFEC}" dt="2024-09-27T09:06:04.209" v="726" actId="14100"/>
          <ac:cxnSpMkLst>
            <pc:docMk/>
            <pc:sldMk cId="2546572335" sldId="260"/>
            <ac:cxnSpMk id="106" creationId="{2DA48C7E-70B8-1476-9949-65F459F06651}"/>
          </ac:cxnSpMkLst>
        </pc:cxnChg>
      </pc:sldChg>
    </pc:docChg>
  </pc:docChgLst>
  <pc:docChgLst>
    <pc:chgData name="Thorsten Heinze" userId="8373ecd2-b5b9-4b48-849d-3bee853f6cc0" providerId="ADAL" clId="{1B8F133A-154E-4B76-9000-D490D3FFF7EE}"/>
    <pc:docChg chg="undo custSel addSld modSld">
      <pc:chgData name="Thorsten Heinze" userId="8373ecd2-b5b9-4b48-849d-3bee853f6cc0" providerId="ADAL" clId="{1B8F133A-154E-4B76-9000-D490D3FFF7EE}" dt="2024-10-04T11:00:05.495" v="748" actId="1076"/>
      <pc:docMkLst>
        <pc:docMk/>
      </pc:docMkLst>
      <pc:sldChg chg="addSp delSp modSp mod">
        <pc:chgData name="Thorsten Heinze" userId="8373ecd2-b5b9-4b48-849d-3bee853f6cc0" providerId="ADAL" clId="{1B8F133A-154E-4B76-9000-D490D3FFF7EE}" dt="2024-10-04T11:00:05.495" v="748" actId="1076"/>
        <pc:sldMkLst>
          <pc:docMk/>
          <pc:sldMk cId="2546572335" sldId="260"/>
        </pc:sldMkLst>
        <pc:spChg chg="mod">
          <ac:chgData name="Thorsten Heinze" userId="8373ecd2-b5b9-4b48-849d-3bee853f6cc0" providerId="ADAL" clId="{1B8F133A-154E-4B76-9000-D490D3FFF7EE}" dt="2024-10-04T10:48:31.744" v="741" actId="1038"/>
          <ac:spMkLst>
            <pc:docMk/>
            <pc:sldMk cId="2546572335" sldId="260"/>
            <ac:spMk id="2" creationId="{7B3218F7-690C-4647-2E58-7196B1832951}"/>
          </ac:spMkLst>
        </pc:spChg>
        <pc:spChg chg="mod">
          <ac:chgData name="Thorsten Heinze" userId="8373ecd2-b5b9-4b48-849d-3bee853f6cc0" providerId="ADAL" clId="{1B8F133A-154E-4B76-9000-D490D3FFF7EE}" dt="2024-10-04T10:48:31.744" v="741" actId="1038"/>
          <ac:spMkLst>
            <pc:docMk/>
            <pc:sldMk cId="2546572335" sldId="260"/>
            <ac:spMk id="3" creationId="{5DB9AD89-684D-FC03-E491-B48B18E184D4}"/>
          </ac:spMkLst>
        </pc:spChg>
        <pc:spChg chg="mod">
          <ac:chgData name="Thorsten Heinze" userId="8373ecd2-b5b9-4b48-849d-3bee853f6cc0" providerId="ADAL" clId="{1B8F133A-154E-4B76-9000-D490D3FFF7EE}" dt="2024-10-04T10:27:40.868" v="538" actId="1076"/>
          <ac:spMkLst>
            <pc:docMk/>
            <pc:sldMk cId="2546572335" sldId="260"/>
            <ac:spMk id="7" creationId="{4BD34E40-28B1-7E42-0153-FCC368BFCF38}"/>
          </ac:spMkLst>
        </pc:spChg>
        <pc:spChg chg="mod">
          <ac:chgData name="Thorsten Heinze" userId="8373ecd2-b5b9-4b48-849d-3bee853f6cc0" providerId="ADAL" clId="{1B8F133A-154E-4B76-9000-D490D3FFF7EE}" dt="2024-10-04T10:48:31.744" v="741" actId="1038"/>
          <ac:spMkLst>
            <pc:docMk/>
            <pc:sldMk cId="2546572335" sldId="260"/>
            <ac:spMk id="8" creationId="{73587F53-6B53-B099-8856-1CD9C18E99A8}"/>
          </ac:spMkLst>
        </pc:spChg>
        <pc:spChg chg="mod">
          <ac:chgData name="Thorsten Heinze" userId="8373ecd2-b5b9-4b48-849d-3bee853f6cc0" providerId="ADAL" clId="{1B8F133A-154E-4B76-9000-D490D3FFF7EE}" dt="2024-10-04T10:48:31.744" v="741" actId="1038"/>
          <ac:spMkLst>
            <pc:docMk/>
            <pc:sldMk cId="2546572335" sldId="260"/>
            <ac:spMk id="9" creationId="{358BD53E-2FC2-C8AA-6C35-9748E6E6D1C3}"/>
          </ac:spMkLst>
        </pc:spChg>
        <pc:spChg chg="add mod">
          <ac:chgData name="Thorsten Heinze" userId="8373ecd2-b5b9-4b48-849d-3bee853f6cc0" providerId="ADAL" clId="{1B8F133A-154E-4B76-9000-D490D3FFF7EE}" dt="2024-10-04T10:40:19.213" v="561" actId="571"/>
          <ac:spMkLst>
            <pc:docMk/>
            <pc:sldMk cId="2546572335" sldId="260"/>
            <ac:spMk id="13" creationId="{AC855D39-7FEB-F1D4-9DD7-8A73659177BE}"/>
          </ac:spMkLst>
        </pc:spChg>
        <pc:spChg chg="add mod">
          <ac:chgData name="Thorsten Heinze" userId="8373ecd2-b5b9-4b48-849d-3bee853f6cc0" providerId="ADAL" clId="{1B8F133A-154E-4B76-9000-D490D3FFF7EE}" dt="2024-10-04T10:49:03.792" v="746" actId="1076"/>
          <ac:spMkLst>
            <pc:docMk/>
            <pc:sldMk cId="2546572335" sldId="260"/>
            <ac:spMk id="14" creationId="{2094FE85-4EA2-923A-A1FF-C87E00D1F62C}"/>
          </ac:spMkLst>
        </pc:spChg>
        <pc:spChg chg="del">
          <ac:chgData name="Thorsten Heinze" userId="8373ecd2-b5b9-4b48-849d-3bee853f6cc0" providerId="ADAL" clId="{1B8F133A-154E-4B76-9000-D490D3FFF7EE}" dt="2024-10-04T10:27:17.261" v="536" actId="478"/>
          <ac:spMkLst>
            <pc:docMk/>
            <pc:sldMk cId="2546572335" sldId="260"/>
            <ac:spMk id="16" creationId="{B2449885-8F42-C356-DE9D-FE4971CDB3E1}"/>
          </ac:spMkLst>
        </pc:spChg>
        <pc:spChg chg="mod">
          <ac:chgData name="Thorsten Heinze" userId="8373ecd2-b5b9-4b48-849d-3bee853f6cc0" providerId="ADAL" clId="{1B8F133A-154E-4B76-9000-D490D3FFF7EE}" dt="2024-10-04T10:48:31.744" v="741" actId="1038"/>
          <ac:spMkLst>
            <pc:docMk/>
            <pc:sldMk cId="2546572335" sldId="260"/>
            <ac:spMk id="18" creationId="{2365A9BB-9BA8-0586-D474-1D1A562B772A}"/>
          </ac:spMkLst>
        </pc:spChg>
        <pc:spChg chg="mod">
          <ac:chgData name="Thorsten Heinze" userId="8373ecd2-b5b9-4b48-849d-3bee853f6cc0" providerId="ADAL" clId="{1B8F133A-154E-4B76-9000-D490D3FFF7EE}" dt="2024-10-04T11:00:05.495" v="748" actId="1076"/>
          <ac:spMkLst>
            <pc:docMk/>
            <pc:sldMk cId="2546572335" sldId="260"/>
            <ac:spMk id="19" creationId="{CBD6750A-6D34-95C9-6268-E0D9025B6A5A}"/>
          </ac:spMkLst>
        </pc:spChg>
        <pc:spChg chg="del">
          <ac:chgData name="Thorsten Heinze" userId="8373ecd2-b5b9-4b48-849d-3bee853f6cc0" providerId="ADAL" clId="{1B8F133A-154E-4B76-9000-D490D3FFF7EE}" dt="2024-10-04T10:38:32.753" v="558" actId="478"/>
          <ac:spMkLst>
            <pc:docMk/>
            <pc:sldMk cId="2546572335" sldId="260"/>
            <ac:spMk id="20" creationId="{A301B53C-EB03-FDC4-ACEA-2909B3189EB4}"/>
          </ac:spMkLst>
        </pc:spChg>
        <pc:spChg chg="mod">
          <ac:chgData name="Thorsten Heinze" userId="8373ecd2-b5b9-4b48-849d-3bee853f6cc0" providerId="ADAL" clId="{1B8F133A-154E-4B76-9000-D490D3FFF7EE}" dt="2024-10-04T10:48:31.744" v="741" actId="1038"/>
          <ac:spMkLst>
            <pc:docMk/>
            <pc:sldMk cId="2546572335" sldId="260"/>
            <ac:spMk id="21" creationId="{03C5D2EB-63D8-011A-07D7-31F83D20C6E0}"/>
          </ac:spMkLst>
        </pc:spChg>
        <pc:spChg chg="mod">
          <ac:chgData name="Thorsten Heinze" userId="8373ecd2-b5b9-4b48-849d-3bee853f6cc0" providerId="ADAL" clId="{1B8F133A-154E-4B76-9000-D490D3FFF7EE}" dt="2024-10-04T10:48:31.744" v="741" actId="1038"/>
          <ac:spMkLst>
            <pc:docMk/>
            <pc:sldMk cId="2546572335" sldId="260"/>
            <ac:spMk id="23" creationId="{72002156-49E4-615B-C8CA-175F613C37CB}"/>
          </ac:spMkLst>
        </pc:spChg>
        <pc:spChg chg="add mod">
          <ac:chgData name="Thorsten Heinze" userId="8373ecd2-b5b9-4b48-849d-3bee853f6cc0" providerId="ADAL" clId="{1B8F133A-154E-4B76-9000-D490D3FFF7EE}" dt="2024-10-04T10:40:33.647" v="563" actId="571"/>
          <ac:spMkLst>
            <pc:docMk/>
            <pc:sldMk cId="2546572335" sldId="260"/>
            <ac:spMk id="53" creationId="{49592CA2-4652-2BDA-A9F0-17CE5543775E}"/>
          </ac:spMkLst>
        </pc:spChg>
        <pc:spChg chg="del">
          <ac:chgData name="Thorsten Heinze" userId="8373ecd2-b5b9-4b48-849d-3bee853f6cc0" providerId="ADAL" clId="{1B8F133A-154E-4B76-9000-D490D3FFF7EE}" dt="2024-10-04T10:39:59.349" v="559" actId="478"/>
          <ac:spMkLst>
            <pc:docMk/>
            <pc:sldMk cId="2546572335" sldId="260"/>
            <ac:spMk id="61" creationId="{2F6BEA93-2A62-DCF5-EE94-70225C7EE7AD}"/>
          </ac:spMkLst>
        </pc:spChg>
        <pc:spChg chg="del mod">
          <ac:chgData name="Thorsten Heinze" userId="8373ecd2-b5b9-4b48-849d-3bee853f6cc0" providerId="ADAL" clId="{1B8F133A-154E-4B76-9000-D490D3FFF7EE}" dt="2024-10-04T10:43:52.428" v="637" actId="478"/>
          <ac:spMkLst>
            <pc:docMk/>
            <pc:sldMk cId="2546572335" sldId="260"/>
            <ac:spMk id="79" creationId="{47923604-BBBA-8D44-FD7E-C11D92596239}"/>
          </ac:spMkLst>
        </pc:spChg>
        <pc:spChg chg="add mod">
          <ac:chgData name="Thorsten Heinze" userId="8373ecd2-b5b9-4b48-849d-3bee853f6cc0" providerId="ADAL" clId="{1B8F133A-154E-4B76-9000-D490D3FFF7EE}" dt="2024-10-04T10:46:04.713" v="672" actId="1076"/>
          <ac:spMkLst>
            <pc:docMk/>
            <pc:sldMk cId="2546572335" sldId="260"/>
            <ac:spMk id="96" creationId="{FA211C49-84D0-035B-0226-95C4E8E8F855}"/>
          </ac:spMkLst>
        </pc:spChg>
        <pc:spChg chg="add mod">
          <ac:chgData name="Thorsten Heinze" userId="8373ecd2-b5b9-4b48-849d-3bee853f6cc0" providerId="ADAL" clId="{1B8F133A-154E-4B76-9000-D490D3FFF7EE}" dt="2024-10-04T10:43:59.023" v="640" actId="571"/>
          <ac:spMkLst>
            <pc:docMk/>
            <pc:sldMk cId="2546572335" sldId="260"/>
            <ac:spMk id="99" creationId="{D01629E2-0CB1-CA02-A262-8ED38A5D81CD}"/>
          </ac:spMkLst>
        </pc:spChg>
        <pc:spChg chg="add mod">
          <ac:chgData name="Thorsten Heinze" userId="8373ecd2-b5b9-4b48-849d-3bee853f6cc0" providerId="ADAL" clId="{1B8F133A-154E-4B76-9000-D490D3FFF7EE}" dt="2024-10-04T10:46:04.713" v="672" actId="1076"/>
          <ac:spMkLst>
            <pc:docMk/>
            <pc:sldMk cId="2546572335" sldId="260"/>
            <ac:spMk id="104" creationId="{6FA90EC0-2380-FCDC-BC35-CBAA1B4EEB1D}"/>
          </ac:spMkLst>
        </pc:spChg>
        <pc:spChg chg="mod">
          <ac:chgData name="Thorsten Heinze" userId="8373ecd2-b5b9-4b48-849d-3bee853f6cc0" providerId="ADAL" clId="{1B8F133A-154E-4B76-9000-D490D3FFF7EE}" dt="2024-10-04T10:48:31.744" v="741" actId="1038"/>
          <ac:spMkLst>
            <pc:docMk/>
            <pc:sldMk cId="2546572335" sldId="260"/>
            <ac:spMk id="224" creationId="{C0D46568-91DA-249B-2BD0-3F18285C4F9E}"/>
          </ac:spMkLst>
        </pc:spChg>
        <pc:spChg chg="mod">
          <ac:chgData name="Thorsten Heinze" userId="8373ecd2-b5b9-4b48-849d-3bee853f6cc0" providerId="ADAL" clId="{1B8F133A-154E-4B76-9000-D490D3FFF7EE}" dt="2024-10-04T10:41:31.227" v="566" actId="1076"/>
          <ac:spMkLst>
            <pc:docMk/>
            <pc:sldMk cId="2546572335" sldId="260"/>
            <ac:spMk id="228" creationId="{C1161759-E6DA-D080-D9A2-630F2BA8D7E7}"/>
          </ac:spMkLst>
        </pc:spChg>
        <pc:spChg chg="mod">
          <ac:chgData name="Thorsten Heinze" userId="8373ecd2-b5b9-4b48-849d-3bee853f6cc0" providerId="ADAL" clId="{1B8F133A-154E-4B76-9000-D490D3FFF7EE}" dt="2024-10-04T10:47:49.112" v="717" actId="1076"/>
          <ac:spMkLst>
            <pc:docMk/>
            <pc:sldMk cId="2546572335" sldId="260"/>
            <ac:spMk id="242" creationId="{9FE313EE-93DA-3AF8-F3B3-D4F2AF33F26A}"/>
          </ac:spMkLst>
        </pc:spChg>
        <pc:spChg chg="mod">
          <ac:chgData name="Thorsten Heinze" userId="8373ecd2-b5b9-4b48-849d-3bee853f6cc0" providerId="ADAL" clId="{1B8F133A-154E-4B76-9000-D490D3FFF7EE}" dt="2024-10-04T10:48:06.671" v="719" actId="1076"/>
          <ac:spMkLst>
            <pc:docMk/>
            <pc:sldMk cId="2546572335" sldId="260"/>
            <ac:spMk id="243" creationId="{FF325537-3065-DBCA-EC5F-0F88B22A0721}"/>
          </ac:spMkLst>
        </pc:spChg>
        <pc:spChg chg="mod">
          <ac:chgData name="Thorsten Heinze" userId="8373ecd2-b5b9-4b48-849d-3bee853f6cc0" providerId="ADAL" clId="{1B8F133A-154E-4B76-9000-D490D3FFF7EE}" dt="2024-10-04T10:47:29.576" v="713" actId="1037"/>
          <ac:spMkLst>
            <pc:docMk/>
            <pc:sldMk cId="2546572335" sldId="260"/>
            <ac:spMk id="272" creationId="{1A62E57A-501C-6CC2-AA60-3C4E741D4B89}"/>
          </ac:spMkLst>
        </pc:spChg>
        <pc:spChg chg="mod">
          <ac:chgData name="Thorsten Heinze" userId="8373ecd2-b5b9-4b48-849d-3bee853f6cc0" providerId="ADAL" clId="{1B8F133A-154E-4B76-9000-D490D3FFF7EE}" dt="2024-10-04T10:49:08.360" v="747" actId="1076"/>
          <ac:spMkLst>
            <pc:docMk/>
            <pc:sldMk cId="2546572335" sldId="260"/>
            <ac:spMk id="278" creationId="{7DCBF46D-DC73-FD43-6C51-EC354ADD8411}"/>
          </ac:spMkLst>
        </pc:spChg>
        <pc:spChg chg="mod">
          <ac:chgData name="Thorsten Heinze" userId="8373ecd2-b5b9-4b48-849d-3bee853f6cc0" providerId="ADAL" clId="{1B8F133A-154E-4B76-9000-D490D3FFF7EE}" dt="2024-10-04T10:47:29.576" v="713" actId="1037"/>
          <ac:spMkLst>
            <pc:docMk/>
            <pc:sldMk cId="2546572335" sldId="260"/>
            <ac:spMk id="279" creationId="{531A3794-BA01-5BE4-3960-742AF8879EEA}"/>
          </ac:spMkLst>
        </pc:spChg>
        <pc:spChg chg="mod">
          <ac:chgData name="Thorsten Heinze" userId="8373ecd2-b5b9-4b48-849d-3bee853f6cc0" providerId="ADAL" clId="{1B8F133A-154E-4B76-9000-D490D3FFF7EE}" dt="2024-10-04T10:49:00.774" v="745" actId="1076"/>
          <ac:spMkLst>
            <pc:docMk/>
            <pc:sldMk cId="2546572335" sldId="260"/>
            <ac:spMk id="332" creationId="{A93EB451-91DA-7D05-EF6B-CEE44A31DF1E}"/>
          </ac:spMkLst>
        </pc:spChg>
        <pc:spChg chg="mod">
          <ac:chgData name="Thorsten Heinze" userId="8373ecd2-b5b9-4b48-849d-3bee853f6cc0" providerId="ADAL" clId="{1B8F133A-154E-4B76-9000-D490D3FFF7EE}" dt="2024-10-04T10:36:49.388" v="557" actId="20577"/>
          <ac:spMkLst>
            <pc:docMk/>
            <pc:sldMk cId="2546572335" sldId="260"/>
            <ac:spMk id="337" creationId="{08DCDA73-B28E-8AA1-2AF9-5F0E6D2602E6}"/>
          </ac:spMkLst>
        </pc:spChg>
        <pc:spChg chg="del">
          <ac:chgData name="Thorsten Heinze" userId="8373ecd2-b5b9-4b48-849d-3bee853f6cc0" providerId="ADAL" clId="{1B8F133A-154E-4B76-9000-D490D3FFF7EE}" dt="2024-10-04T10:40:09.780" v="560" actId="478"/>
          <ac:spMkLst>
            <pc:docMk/>
            <pc:sldMk cId="2546572335" sldId="260"/>
            <ac:spMk id="343" creationId="{5EFFE041-F2C2-DB70-4B47-63C2393BA1FC}"/>
          </ac:spMkLst>
        </pc:spChg>
        <pc:cxnChg chg="add mod">
          <ac:chgData name="Thorsten Heinze" userId="8373ecd2-b5b9-4b48-849d-3bee853f6cc0" providerId="ADAL" clId="{1B8F133A-154E-4B76-9000-D490D3FFF7EE}" dt="2024-10-04T10:48:37.451" v="742" actId="14100"/>
          <ac:cxnSpMkLst>
            <pc:docMk/>
            <pc:sldMk cId="2546572335" sldId="260"/>
            <ac:cxnSpMk id="17" creationId="{A8267B5D-ED0B-0DAE-CAD3-6B3B24F24375}"/>
          </ac:cxnSpMkLst>
        </pc:cxnChg>
        <pc:cxnChg chg="mod">
          <ac:chgData name="Thorsten Heinze" userId="8373ecd2-b5b9-4b48-849d-3bee853f6cc0" providerId="ADAL" clId="{1B8F133A-154E-4B76-9000-D490D3FFF7EE}" dt="2024-10-04T10:48:31.744" v="741" actId="1038"/>
          <ac:cxnSpMkLst>
            <pc:docMk/>
            <pc:sldMk cId="2546572335" sldId="260"/>
            <ac:cxnSpMk id="25" creationId="{F80C7091-ACA8-C7A3-D3B7-7FA5B255EC6F}"/>
          </ac:cxnSpMkLst>
        </pc:cxnChg>
        <pc:cxnChg chg="mod">
          <ac:chgData name="Thorsten Heinze" userId="8373ecd2-b5b9-4b48-849d-3bee853f6cc0" providerId="ADAL" clId="{1B8F133A-154E-4B76-9000-D490D3FFF7EE}" dt="2024-10-04T10:48:47.688" v="744" actId="14100"/>
          <ac:cxnSpMkLst>
            <pc:docMk/>
            <pc:sldMk cId="2546572335" sldId="260"/>
            <ac:cxnSpMk id="32" creationId="{9E9F653C-0A84-2062-F684-329DCF586A9F}"/>
          </ac:cxnSpMkLst>
        </pc:cxnChg>
        <pc:cxnChg chg="add mod">
          <ac:chgData name="Thorsten Heinze" userId="8373ecd2-b5b9-4b48-849d-3bee853f6cc0" providerId="ADAL" clId="{1B8F133A-154E-4B76-9000-D490D3FFF7EE}" dt="2024-10-04T10:47:49.112" v="717" actId="1076"/>
          <ac:cxnSpMkLst>
            <pc:docMk/>
            <pc:sldMk cId="2546572335" sldId="260"/>
            <ac:cxnSpMk id="46" creationId="{DF17B77B-0892-CCBD-064A-5F116A41F6DE}"/>
          </ac:cxnSpMkLst>
        </pc:cxnChg>
        <pc:cxnChg chg="mod">
          <ac:chgData name="Thorsten Heinze" userId="8373ecd2-b5b9-4b48-849d-3bee853f6cc0" providerId="ADAL" clId="{1B8F133A-154E-4B76-9000-D490D3FFF7EE}" dt="2024-10-04T10:47:29.576" v="713" actId="1037"/>
          <ac:cxnSpMkLst>
            <pc:docMk/>
            <pc:sldMk cId="2546572335" sldId="260"/>
            <ac:cxnSpMk id="51" creationId="{E76D3393-804F-8029-0C21-8656BDF746DC}"/>
          </ac:cxnSpMkLst>
        </pc:cxnChg>
        <pc:cxnChg chg="add mod">
          <ac:chgData name="Thorsten Heinze" userId="8373ecd2-b5b9-4b48-849d-3bee853f6cc0" providerId="ADAL" clId="{1B8F133A-154E-4B76-9000-D490D3FFF7EE}" dt="2024-10-04T10:41:52.025" v="570" actId="14100"/>
          <ac:cxnSpMkLst>
            <pc:docMk/>
            <pc:sldMk cId="2546572335" sldId="260"/>
            <ac:cxnSpMk id="67" creationId="{E55D00E4-3208-7176-8CE1-F0213675D2C8}"/>
          </ac:cxnSpMkLst>
        </pc:cxnChg>
        <pc:cxnChg chg="mod">
          <ac:chgData name="Thorsten Heinze" userId="8373ecd2-b5b9-4b48-849d-3bee853f6cc0" providerId="ADAL" clId="{1B8F133A-154E-4B76-9000-D490D3FFF7EE}" dt="2024-10-04T10:48:43.579" v="743" actId="14100"/>
          <ac:cxnSpMkLst>
            <pc:docMk/>
            <pc:sldMk cId="2546572335" sldId="260"/>
            <ac:cxnSpMk id="68" creationId="{359DFC07-9054-40C3-7C78-9E948B20C54F}"/>
          </ac:cxnSpMkLst>
        </pc:cxnChg>
        <pc:cxnChg chg="mod">
          <ac:chgData name="Thorsten Heinze" userId="8373ecd2-b5b9-4b48-849d-3bee853f6cc0" providerId="ADAL" clId="{1B8F133A-154E-4B76-9000-D490D3FFF7EE}" dt="2024-10-04T10:44:25.611" v="666" actId="14100"/>
          <ac:cxnSpMkLst>
            <pc:docMk/>
            <pc:sldMk cId="2546572335" sldId="260"/>
            <ac:cxnSpMk id="83" creationId="{FBC1583C-9D53-0F1A-1741-593225A5397F}"/>
          </ac:cxnSpMkLst>
        </pc:cxnChg>
        <pc:cxnChg chg="add mod">
          <ac:chgData name="Thorsten Heinze" userId="8373ecd2-b5b9-4b48-849d-3bee853f6cc0" providerId="ADAL" clId="{1B8F133A-154E-4B76-9000-D490D3FFF7EE}" dt="2024-10-04T10:48:06.671" v="719" actId="1076"/>
          <ac:cxnSpMkLst>
            <pc:docMk/>
            <pc:sldMk cId="2546572335" sldId="260"/>
            <ac:cxnSpMk id="86" creationId="{3CC4CAD8-8EA0-F400-6690-54B963879ABE}"/>
          </ac:cxnSpMkLst>
        </pc:cxnChg>
        <pc:cxnChg chg="add mod">
          <ac:chgData name="Thorsten Heinze" userId="8373ecd2-b5b9-4b48-849d-3bee853f6cc0" providerId="ADAL" clId="{1B8F133A-154E-4B76-9000-D490D3FFF7EE}" dt="2024-10-04T10:48:06.671" v="719" actId="1076"/>
          <ac:cxnSpMkLst>
            <pc:docMk/>
            <pc:sldMk cId="2546572335" sldId="260"/>
            <ac:cxnSpMk id="100" creationId="{88CF6639-22ED-BA6D-0CDE-F76F992C7D23}"/>
          </ac:cxnSpMkLst>
        </pc:cxnChg>
        <pc:cxnChg chg="add mod">
          <ac:chgData name="Thorsten Heinze" userId="8373ecd2-b5b9-4b48-849d-3bee853f6cc0" providerId="ADAL" clId="{1B8F133A-154E-4B76-9000-D490D3FFF7EE}" dt="2024-10-04T10:48:18.397" v="722" actId="14100"/>
          <ac:cxnSpMkLst>
            <pc:docMk/>
            <pc:sldMk cId="2546572335" sldId="260"/>
            <ac:cxnSpMk id="192" creationId="{E9E18573-6F55-6BDF-5101-1D0695AEC032}"/>
          </ac:cxnSpMkLst>
        </pc:cxnChg>
        <pc:cxnChg chg="del mod">
          <ac:chgData name="Thorsten Heinze" userId="8373ecd2-b5b9-4b48-849d-3bee853f6cc0" providerId="ADAL" clId="{1B8F133A-154E-4B76-9000-D490D3FFF7EE}" dt="2024-10-04T10:44:22.837" v="665" actId="478"/>
          <ac:cxnSpMkLst>
            <pc:docMk/>
            <pc:sldMk cId="2546572335" sldId="260"/>
            <ac:cxnSpMk id="231" creationId="{A3977A88-D76E-FCED-34E1-499EC808465B}"/>
          </ac:cxnSpMkLst>
        </pc:cxnChg>
        <pc:cxnChg chg="del mod">
          <ac:chgData name="Thorsten Heinze" userId="8373ecd2-b5b9-4b48-849d-3bee853f6cc0" providerId="ADAL" clId="{1B8F133A-154E-4B76-9000-D490D3FFF7EE}" dt="2024-10-04T10:47:41.415" v="715" actId="478"/>
          <ac:cxnSpMkLst>
            <pc:docMk/>
            <pc:sldMk cId="2546572335" sldId="260"/>
            <ac:cxnSpMk id="247" creationId="{63A24C24-C24B-4F53-432A-392B3077652E}"/>
          </ac:cxnSpMkLst>
        </pc:cxnChg>
        <pc:cxnChg chg="del mod">
          <ac:chgData name="Thorsten Heinze" userId="8373ecd2-b5b9-4b48-849d-3bee853f6cc0" providerId="ADAL" clId="{1B8F133A-154E-4B76-9000-D490D3FFF7EE}" dt="2024-10-04T10:41:43.980" v="567" actId="478"/>
          <ac:cxnSpMkLst>
            <pc:docMk/>
            <pc:sldMk cId="2546572335" sldId="260"/>
            <ac:cxnSpMk id="249" creationId="{F6198035-F15A-7B6B-D91C-D63863EEEB68}"/>
          </ac:cxnSpMkLst>
        </pc:cxnChg>
        <pc:cxnChg chg="del mod">
          <ac:chgData name="Thorsten Heinze" userId="8373ecd2-b5b9-4b48-849d-3bee853f6cc0" providerId="ADAL" clId="{1B8F133A-154E-4B76-9000-D490D3FFF7EE}" dt="2024-10-04T10:43:55.446" v="638" actId="478"/>
          <ac:cxnSpMkLst>
            <pc:docMk/>
            <pc:sldMk cId="2546572335" sldId="260"/>
            <ac:cxnSpMk id="251" creationId="{9569899B-8398-F6E3-D08E-FE608B7A461B}"/>
          </ac:cxnSpMkLst>
        </pc:cxnChg>
        <pc:cxnChg chg="mod">
          <ac:chgData name="Thorsten Heinze" userId="8373ecd2-b5b9-4b48-849d-3bee853f6cc0" providerId="ADAL" clId="{1B8F133A-154E-4B76-9000-D490D3FFF7EE}" dt="2024-10-04T10:41:31.227" v="566" actId="1076"/>
          <ac:cxnSpMkLst>
            <pc:docMk/>
            <pc:sldMk cId="2546572335" sldId="260"/>
            <ac:cxnSpMk id="254" creationId="{8B093D2E-1EA5-3917-48B4-D74FBEBE019D}"/>
          </ac:cxnSpMkLst>
        </pc:cxnChg>
        <pc:cxnChg chg="mod">
          <ac:chgData name="Thorsten Heinze" userId="8373ecd2-b5b9-4b48-849d-3bee853f6cc0" providerId="ADAL" clId="{1B8F133A-154E-4B76-9000-D490D3FFF7EE}" dt="2024-10-04T10:47:29.576" v="713" actId="1037"/>
          <ac:cxnSpMkLst>
            <pc:docMk/>
            <pc:sldMk cId="2546572335" sldId="260"/>
            <ac:cxnSpMk id="274" creationId="{3FEC3D35-CADF-F2DB-E213-FA92219FDBAE}"/>
          </ac:cxnSpMkLst>
        </pc:cxnChg>
        <pc:cxnChg chg="mod">
          <ac:chgData name="Thorsten Heinze" userId="8373ecd2-b5b9-4b48-849d-3bee853f6cc0" providerId="ADAL" clId="{1B8F133A-154E-4B76-9000-D490D3FFF7EE}" dt="2024-10-04T10:47:49.112" v="717" actId="1076"/>
          <ac:cxnSpMkLst>
            <pc:docMk/>
            <pc:sldMk cId="2546572335" sldId="260"/>
            <ac:cxnSpMk id="277" creationId="{14D4CC9D-488D-FE61-3568-6581C157A713}"/>
          </ac:cxnSpMkLst>
        </pc:cxnChg>
        <pc:cxnChg chg="mod">
          <ac:chgData name="Thorsten Heinze" userId="8373ecd2-b5b9-4b48-849d-3bee853f6cc0" providerId="ADAL" clId="{1B8F133A-154E-4B76-9000-D490D3FFF7EE}" dt="2024-10-04T10:27:40.868" v="538" actId="1076"/>
          <ac:cxnSpMkLst>
            <pc:docMk/>
            <pc:sldMk cId="2546572335" sldId="260"/>
            <ac:cxnSpMk id="326" creationId="{602246C0-9B8B-2770-69B6-8319758C912F}"/>
          </ac:cxnSpMkLst>
        </pc:cxnChg>
        <pc:cxnChg chg="mod">
          <ac:chgData name="Thorsten Heinze" userId="8373ecd2-b5b9-4b48-849d-3bee853f6cc0" providerId="ADAL" clId="{1B8F133A-154E-4B76-9000-D490D3FFF7EE}" dt="2024-10-04T10:47:49.112" v="717" actId="1076"/>
          <ac:cxnSpMkLst>
            <pc:docMk/>
            <pc:sldMk cId="2546572335" sldId="260"/>
            <ac:cxnSpMk id="331" creationId="{36A1D642-8254-E7D9-6953-EDAE6838C6C9}"/>
          </ac:cxnSpMkLst>
        </pc:cxnChg>
      </pc:sldChg>
      <pc:sldChg chg="addSp delSp modSp new mod">
        <pc:chgData name="Thorsten Heinze" userId="8373ecd2-b5b9-4b48-849d-3bee853f6cc0" providerId="ADAL" clId="{1B8F133A-154E-4B76-9000-D490D3FFF7EE}" dt="2024-10-04T10:25:48.354" v="535" actId="1076"/>
        <pc:sldMkLst>
          <pc:docMk/>
          <pc:sldMk cId="1991751634" sldId="263"/>
        </pc:sldMkLst>
        <pc:spChg chg="add mod">
          <ac:chgData name="Thorsten Heinze" userId="8373ecd2-b5b9-4b48-849d-3bee853f6cc0" providerId="ADAL" clId="{1B8F133A-154E-4B76-9000-D490D3FFF7EE}" dt="2024-10-04T09:50:23.416" v="192" actId="1076"/>
          <ac:spMkLst>
            <pc:docMk/>
            <pc:sldMk cId="1991751634" sldId="263"/>
            <ac:spMk id="2" creationId="{F818DAF7-CE4D-8D1F-EC68-AD61CF9908E2}"/>
          </ac:spMkLst>
        </pc:spChg>
        <pc:spChg chg="add mod">
          <ac:chgData name="Thorsten Heinze" userId="8373ecd2-b5b9-4b48-849d-3bee853f6cc0" providerId="ADAL" clId="{1B8F133A-154E-4B76-9000-D490D3FFF7EE}" dt="2024-10-04T10:25:20.267" v="529" actId="1076"/>
          <ac:spMkLst>
            <pc:docMk/>
            <pc:sldMk cId="1991751634" sldId="263"/>
            <ac:spMk id="3" creationId="{4BD4C0EB-8848-D3B2-7C9F-0446AEA97A55}"/>
          </ac:spMkLst>
        </pc:spChg>
        <pc:spChg chg="add mod">
          <ac:chgData name="Thorsten Heinze" userId="8373ecd2-b5b9-4b48-849d-3bee853f6cc0" providerId="ADAL" clId="{1B8F133A-154E-4B76-9000-D490D3FFF7EE}" dt="2024-10-04T09:50:20.370" v="191" actId="1076"/>
          <ac:spMkLst>
            <pc:docMk/>
            <pc:sldMk cId="1991751634" sldId="263"/>
            <ac:spMk id="4" creationId="{89828D89-C9BB-BFB1-8A37-A003B4E6EDC4}"/>
          </ac:spMkLst>
        </pc:spChg>
        <pc:spChg chg="add mod">
          <ac:chgData name="Thorsten Heinze" userId="8373ecd2-b5b9-4b48-849d-3bee853f6cc0" providerId="ADAL" clId="{1B8F133A-154E-4B76-9000-D490D3FFF7EE}" dt="2024-10-04T09:50:20.370" v="191" actId="1076"/>
          <ac:spMkLst>
            <pc:docMk/>
            <pc:sldMk cId="1991751634" sldId="263"/>
            <ac:spMk id="5" creationId="{7ECCE727-BBDD-F946-E372-364C666399E7}"/>
          </ac:spMkLst>
        </pc:spChg>
        <pc:spChg chg="add mod">
          <ac:chgData name="Thorsten Heinze" userId="8373ecd2-b5b9-4b48-849d-3bee853f6cc0" providerId="ADAL" clId="{1B8F133A-154E-4B76-9000-D490D3FFF7EE}" dt="2024-10-04T09:49:04.502" v="185" actId="1076"/>
          <ac:spMkLst>
            <pc:docMk/>
            <pc:sldMk cId="1991751634" sldId="263"/>
            <ac:spMk id="6" creationId="{45ED343F-01BB-8772-3E05-FAE3A9C39D1B}"/>
          </ac:spMkLst>
        </pc:spChg>
        <pc:spChg chg="add mod">
          <ac:chgData name="Thorsten Heinze" userId="8373ecd2-b5b9-4b48-849d-3bee853f6cc0" providerId="ADAL" clId="{1B8F133A-154E-4B76-9000-D490D3FFF7EE}" dt="2024-10-04T10:25:20.267" v="529" actId="1076"/>
          <ac:spMkLst>
            <pc:docMk/>
            <pc:sldMk cId="1991751634" sldId="263"/>
            <ac:spMk id="7" creationId="{D01DE579-83C5-9BE3-6704-F608BA25C93D}"/>
          </ac:spMkLst>
        </pc:spChg>
        <pc:spChg chg="add mod">
          <ac:chgData name="Thorsten Heinze" userId="8373ecd2-b5b9-4b48-849d-3bee853f6cc0" providerId="ADAL" clId="{1B8F133A-154E-4B76-9000-D490D3FFF7EE}" dt="2024-10-04T10:25:48.354" v="535" actId="1076"/>
          <ac:spMkLst>
            <pc:docMk/>
            <pc:sldMk cId="1991751634" sldId="263"/>
            <ac:spMk id="8" creationId="{6E072F7F-471A-5C82-6AC0-9CF6934F024C}"/>
          </ac:spMkLst>
        </pc:spChg>
        <pc:spChg chg="add mod">
          <ac:chgData name="Thorsten Heinze" userId="8373ecd2-b5b9-4b48-849d-3bee853f6cc0" providerId="ADAL" clId="{1B8F133A-154E-4B76-9000-D490D3FFF7EE}" dt="2024-10-04T10:25:42.501" v="534" actId="1076"/>
          <ac:spMkLst>
            <pc:docMk/>
            <pc:sldMk cId="1991751634" sldId="263"/>
            <ac:spMk id="9" creationId="{098CD4E9-6A7C-BC50-F9C9-EF61CF91B8A1}"/>
          </ac:spMkLst>
        </pc:spChg>
        <pc:spChg chg="add mod">
          <ac:chgData name="Thorsten Heinze" userId="8373ecd2-b5b9-4b48-849d-3bee853f6cc0" providerId="ADAL" clId="{1B8F133A-154E-4B76-9000-D490D3FFF7EE}" dt="2024-10-04T10:25:27.260" v="531" actId="1076"/>
          <ac:spMkLst>
            <pc:docMk/>
            <pc:sldMk cId="1991751634" sldId="263"/>
            <ac:spMk id="10" creationId="{C4EA4B17-C6F2-4462-FAEB-40789FAB27AD}"/>
          </ac:spMkLst>
        </pc:spChg>
        <pc:spChg chg="add mod">
          <ac:chgData name="Thorsten Heinze" userId="8373ecd2-b5b9-4b48-849d-3bee853f6cc0" providerId="ADAL" clId="{1B8F133A-154E-4B76-9000-D490D3FFF7EE}" dt="2024-10-04T10:25:33.187" v="532" actId="1076"/>
          <ac:spMkLst>
            <pc:docMk/>
            <pc:sldMk cId="1991751634" sldId="263"/>
            <ac:spMk id="11" creationId="{C3E565A8-CF26-4A58-2B87-057CCB04F09E}"/>
          </ac:spMkLst>
        </pc:spChg>
        <pc:spChg chg="add del mod">
          <ac:chgData name="Thorsten Heinze" userId="8373ecd2-b5b9-4b48-849d-3bee853f6cc0" providerId="ADAL" clId="{1B8F133A-154E-4B76-9000-D490D3FFF7EE}" dt="2024-10-04T10:15:31.006" v="490"/>
          <ac:spMkLst>
            <pc:docMk/>
            <pc:sldMk cId="1991751634" sldId="263"/>
            <ac:spMk id="12" creationId="{5A97946B-B2E3-CFC5-8D24-02928D52C3FD}"/>
          </ac:spMkLst>
        </pc:spChg>
        <pc:spChg chg="add mod">
          <ac:chgData name="Thorsten Heinze" userId="8373ecd2-b5b9-4b48-849d-3bee853f6cc0" providerId="ADAL" clId="{1B8F133A-154E-4B76-9000-D490D3FFF7EE}" dt="2024-10-04T10:25:36.992" v="533" actId="1076"/>
          <ac:spMkLst>
            <pc:docMk/>
            <pc:sldMk cId="1991751634" sldId="263"/>
            <ac:spMk id="13" creationId="{7622837F-5A91-EFBA-52E4-933CD1139CBB}"/>
          </ac:spMkLst>
        </pc:spChg>
      </pc:sldChg>
      <pc:sldChg chg="addSp modSp new">
        <pc:chgData name="Thorsten Heinze" userId="8373ecd2-b5b9-4b48-849d-3bee853f6cc0" providerId="ADAL" clId="{1B8F133A-154E-4B76-9000-D490D3FFF7EE}" dt="2024-10-04T10:00:36.214" v="299"/>
        <pc:sldMkLst>
          <pc:docMk/>
          <pc:sldMk cId="903732504" sldId="264"/>
        </pc:sldMkLst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2" creationId="{86797E73-DFEB-53B9-4412-F585A6F04934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3" creationId="{15791BD3-90E1-383F-13FB-6012EC7A75D8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4" creationId="{A132E09B-240C-33B4-BF1C-26E563FEDCA5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5" creationId="{A1706812-3531-AEDA-243A-EBBBFF8D7D02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6" creationId="{30F0F33E-ECDB-FBDE-55C1-D4ADB722AC9C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7" creationId="{1AC2DA18-1E72-AF8C-2CFC-FA71D53B4D1F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8" creationId="{6BF0E5C4-4BD9-985F-170D-1DD178BB22B6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10" creationId="{81F99BA2-4A60-35B2-FDA8-D2BE75E28A2C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12" creationId="{92D7FB2A-B7B3-FB6B-D07D-77D502396520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14" creationId="{49FA1DAB-0183-894F-D7A9-E50AE045088C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16" creationId="{D26CD78C-87A3-1C6C-3B7F-6AE5FB90C8C6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17" creationId="{D54C0259-6441-49B1-8DF5-C9DF14482798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18" creationId="{8D185F78-13B7-4C89-04D0-1FAF7878470C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19" creationId="{0D03DD25-0417-114E-B18A-28FEDBBD6BB6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20" creationId="{E69EBEE9-1F7F-DE38-D3F5-D1EAAEA35C11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21" creationId="{34B10BD5-B6F7-AA03-5F42-1A905CA42A56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22" creationId="{719E47CB-42EC-020C-DCEB-CDBB9264AA17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23" creationId="{B76F87DC-D134-F407-513E-F3E06B9D4A1E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24" creationId="{3AB98233-20A7-42EA-7B54-1FC30D5EFB5D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25" creationId="{BB0D767C-B12C-6624-8ECF-1D185E648BFB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26" creationId="{09AE056B-DD1D-FDD8-081A-8BB180FC13DE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27" creationId="{DF547758-6D2D-5B59-765F-09E85BBD4B51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28" creationId="{C14B2D60-FDB5-F4AF-6A79-F467622D4034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29" creationId="{AC35C966-0B0A-D4BA-7319-4DE507297929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30" creationId="{B022FCD7-E027-C4D6-416F-5E92EB30E30C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31" creationId="{B6281362-B5B8-4FA2-FC42-9B23CB2C74E9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32" creationId="{A3CBD6A9-40FC-E771-CD83-9155A4F79550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33" creationId="{756AC3D8-6A96-AD89-91A1-A0B81C9A5A6F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34" creationId="{1DB85B86-CED4-B479-F5BE-950A27E01E51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35" creationId="{160E8CC1-50B8-A75A-5C40-9671405A1369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36" creationId="{BD595437-BBFF-9915-E8EA-B14BE3099F4B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37" creationId="{C4063013-5D2F-F989-E6FC-D0AF072B53FC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38" creationId="{0C937755-5D62-9BD8-29A6-650811AF0FEE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39" creationId="{32533E77-3775-CA54-CF47-50224E47DA02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40" creationId="{83994828-7C4E-FBB5-66DA-2A1CB152BCD7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41" creationId="{DED0E5EF-696F-3C2A-6D2A-34D3961B45F8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42" creationId="{4C8DE615-F44E-A201-1930-7CDF1C1B71EC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43" creationId="{5CEC0B90-EC39-F6B3-D08E-0C3E2183B65A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44" creationId="{7DD6C63A-2A41-B56E-719B-E58021C7318D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45" creationId="{CD485778-79BE-32ED-C2C9-47602A664D7E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46" creationId="{A6AEA035-0A3F-DD86-C2C0-E620649F1491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47" creationId="{5B67BAB3-2961-6CE2-4B31-327A33AE69A7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48" creationId="{807955E8-8C9F-A8FD-A665-DAEDF9BEC5C8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49" creationId="{1BB5D72F-203A-3448-E21D-608E1AA421A7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50" creationId="{443F7B3C-EF2B-1814-41A4-83D84F53280A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51" creationId="{4143D9A3-19D5-FFEC-7A2E-74C8F11B73AC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52" creationId="{EFD9B3F0-95B8-8DAD-C9E3-AE4E23E36F1A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53" creationId="{CC5C37B2-C7C0-5A65-FAB4-7B2E622A5B86}"/>
          </ac:spMkLst>
        </pc:spChg>
        <pc:spChg chg="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55" creationId="{2715ED0E-0C62-C8A6-D8DE-4D6841E7C719}"/>
          </ac:spMkLst>
        </pc:spChg>
        <pc:spChg chg="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56" creationId="{7F3902BE-EF29-1B30-F994-B3503FCC98F7}"/>
          </ac:spMkLst>
        </pc:spChg>
        <pc:spChg chg="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57" creationId="{1CBC951E-62FF-0133-8BC1-B086AC14606C}"/>
          </ac:spMkLst>
        </pc:spChg>
        <pc:spChg chg="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58" creationId="{DF6BCFB8-C7D6-8899-6867-30039A64684B}"/>
          </ac:spMkLst>
        </pc:spChg>
        <pc:spChg chg="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59" creationId="{56C1855A-6D7A-848B-672F-30B442E1660B}"/>
          </ac:spMkLst>
        </pc:spChg>
        <pc:spChg chg="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60" creationId="{29C4A286-7017-C0C6-8B9D-CA329C5BA1C5}"/>
          </ac:spMkLst>
        </pc:spChg>
        <pc:spChg chg="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61" creationId="{6F0D18BE-2BA1-688B-6F77-835C1C5A61CC}"/>
          </ac:spMkLst>
        </pc:spChg>
        <pc:spChg chg="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62" creationId="{7D7296CD-4996-EB50-E867-EEB74FDF096A}"/>
          </ac:spMkLst>
        </pc:spChg>
        <pc:spChg chg="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63" creationId="{27B82100-9638-CBF9-9F27-2EF25B75F03C}"/>
          </ac:spMkLst>
        </pc:spChg>
        <pc:spChg chg="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64" creationId="{AE8C0EF1-E5F8-BDCB-2B1D-8641AEDC7B44}"/>
          </ac:spMkLst>
        </pc:spChg>
        <pc:spChg chg="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66" creationId="{B453F782-7D66-BFBD-1983-50ECE8EB32DB}"/>
          </ac:spMkLst>
        </pc:spChg>
        <pc:spChg chg="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67" creationId="{461E8D55-DD68-87EC-4D05-826AD7DC7FBC}"/>
          </ac:spMkLst>
        </pc:spChg>
        <pc:spChg chg="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68" creationId="{E3FCA54C-1D85-4BB4-87A6-C4869F408496}"/>
          </ac:spMkLst>
        </pc:spChg>
        <pc:spChg chg="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69" creationId="{22BD326C-590F-0D26-EDAB-34353A1CA569}"/>
          </ac:spMkLst>
        </pc:spChg>
        <pc:spChg chg="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70" creationId="{0B1FF1F0-65EF-B25E-E3BC-0A2C4E0F3E04}"/>
          </ac:spMkLst>
        </pc:spChg>
        <pc:spChg chg="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71" creationId="{C419A809-C94D-FF53-F480-49E61C224D2F}"/>
          </ac:spMkLst>
        </pc:spChg>
        <pc:spChg chg="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72" creationId="{8700FB35-7F87-CA07-1D00-74389AC803DA}"/>
          </ac:spMkLst>
        </pc:spChg>
        <pc:spChg chg="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73" creationId="{2168D0F8-D926-006F-1D6A-0B6D2451DDE6}"/>
          </ac:spMkLst>
        </pc:spChg>
        <pc:spChg chg="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74" creationId="{C674C087-9947-B81D-DD74-0965FA4B4B8E}"/>
          </ac:spMkLst>
        </pc:spChg>
        <pc:spChg chg="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75" creationId="{7E985598-AA0C-3CA2-C468-56D23B4B68D0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76" creationId="{EFEF5283-91A7-1F8B-0B4F-3486BC161A21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77" creationId="{7BE8EAA6-ACE1-1F5C-8F06-A6E04E122A0A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78" creationId="{8A3537C6-3325-C479-F3DF-AA8C32D04414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79" creationId="{BABE0106-FCE0-603E-3E0C-EB0D87389D9B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80" creationId="{57948A77-CB8A-635F-D840-0DFB0B5B0609}"/>
          </ac:spMkLst>
        </pc:spChg>
        <pc:spChg chg="add mod">
          <ac:chgData name="Thorsten Heinze" userId="8373ecd2-b5b9-4b48-849d-3bee853f6cc0" providerId="ADAL" clId="{1B8F133A-154E-4B76-9000-D490D3FFF7EE}" dt="2024-10-04T10:00:36.214" v="299"/>
          <ac:spMkLst>
            <pc:docMk/>
            <pc:sldMk cId="903732504" sldId="264"/>
            <ac:spMk id="81" creationId="{2E22A2BA-54D8-C51E-B8DD-6BF8AA295A24}"/>
          </ac:spMkLst>
        </pc:spChg>
        <pc:grpChg chg="add mod">
          <ac:chgData name="Thorsten Heinze" userId="8373ecd2-b5b9-4b48-849d-3bee853f6cc0" providerId="ADAL" clId="{1B8F133A-154E-4B76-9000-D490D3FFF7EE}" dt="2024-10-04T10:00:36.214" v="299"/>
          <ac:grpSpMkLst>
            <pc:docMk/>
            <pc:sldMk cId="903732504" sldId="264"/>
            <ac:grpSpMk id="54" creationId="{F8EDB03A-E245-3EC8-0586-E1F68EC86BBA}"/>
          </ac:grpSpMkLst>
        </pc:grpChg>
        <pc:grpChg chg="add mod">
          <ac:chgData name="Thorsten Heinze" userId="8373ecd2-b5b9-4b48-849d-3bee853f6cc0" providerId="ADAL" clId="{1B8F133A-154E-4B76-9000-D490D3FFF7EE}" dt="2024-10-04T10:00:36.214" v="299"/>
          <ac:grpSpMkLst>
            <pc:docMk/>
            <pc:sldMk cId="903732504" sldId="264"/>
            <ac:grpSpMk id="65" creationId="{47C83402-D4EB-A8F5-1539-B4B0929DA66F}"/>
          </ac:grpSpMkLst>
        </pc:grpChg>
        <pc:cxnChg chg="add mod">
          <ac:chgData name="Thorsten Heinze" userId="8373ecd2-b5b9-4b48-849d-3bee853f6cc0" providerId="ADAL" clId="{1B8F133A-154E-4B76-9000-D490D3FFF7EE}" dt="2024-10-04T10:00:36.214" v="299"/>
          <ac:cxnSpMkLst>
            <pc:docMk/>
            <pc:sldMk cId="903732504" sldId="264"/>
            <ac:cxnSpMk id="9" creationId="{1EB40337-6006-93DD-FA75-8BAB0F1F2091}"/>
          </ac:cxnSpMkLst>
        </pc:cxnChg>
        <pc:cxnChg chg="add mod">
          <ac:chgData name="Thorsten Heinze" userId="8373ecd2-b5b9-4b48-849d-3bee853f6cc0" providerId="ADAL" clId="{1B8F133A-154E-4B76-9000-D490D3FFF7EE}" dt="2024-10-04T10:00:36.214" v="299"/>
          <ac:cxnSpMkLst>
            <pc:docMk/>
            <pc:sldMk cId="903732504" sldId="264"/>
            <ac:cxnSpMk id="11" creationId="{296C003A-FF56-24E0-23C8-E78CA16CE515}"/>
          </ac:cxnSpMkLst>
        </pc:cxnChg>
        <pc:cxnChg chg="add mod">
          <ac:chgData name="Thorsten Heinze" userId="8373ecd2-b5b9-4b48-849d-3bee853f6cc0" providerId="ADAL" clId="{1B8F133A-154E-4B76-9000-D490D3FFF7EE}" dt="2024-10-04T10:00:36.214" v="299"/>
          <ac:cxnSpMkLst>
            <pc:docMk/>
            <pc:sldMk cId="903732504" sldId="264"/>
            <ac:cxnSpMk id="13" creationId="{A31CE0E1-8122-7074-4F28-2584DE2C2818}"/>
          </ac:cxnSpMkLst>
        </pc:cxnChg>
        <pc:cxnChg chg="add mod">
          <ac:chgData name="Thorsten Heinze" userId="8373ecd2-b5b9-4b48-849d-3bee853f6cc0" providerId="ADAL" clId="{1B8F133A-154E-4B76-9000-D490D3FFF7EE}" dt="2024-10-04T10:00:36.214" v="299"/>
          <ac:cxnSpMkLst>
            <pc:docMk/>
            <pc:sldMk cId="903732504" sldId="264"/>
            <ac:cxnSpMk id="15" creationId="{4E205E29-FF25-C118-83D3-8A2AD89FC80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7A17D-58E4-4FE3-A843-24E249AA9BF3}" type="datetimeFigureOut">
              <a:rPr lang="de-DE" smtClean="0"/>
              <a:t>04.10.2024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5AA0E-9BD9-4DCE-A2C9-7863E8233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8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Example of TEFapp which is composed from Frontend microservice, Backend microservice, postgreSQL, elasticsearch.</a:t>
            </a:r>
          </a:p>
          <a:p>
            <a:r>
              <a:rPr lang="de-DE" dirty="0"/>
              <a:t>Backend has dependency on MWDI and ALAP + AP microservices (EATL, TAR, OKM, etc.).</a:t>
            </a:r>
          </a:p>
          <a:p>
            <a:endParaRPr lang="de-DE" dirty="0"/>
          </a:p>
          <a:p>
            <a:r>
              <a:rPr lang="de-DE" dirty="0"/>
              <a:t># Unit Testing</a:t>
            </a:r>
          </a:p>
          <a:p>
            <a:r>
              <a:rPr lang="de-DE" dirty="0"/>
              <a:t>Frontend and Backend unit tests are executed in github on each PR</a:t>
            </a:r>
          </a:p>
          <a:p>
            <a:endParaRPr lang="de-DE" dirty="0"/>
          </a:p>
          <a:p>
            <a:r>
              <a:rPr lang="de-DE" dirty="0"/>
              <a:t># Internal Integration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Sandbox is composed from Frontend microservice, Backend microservice, postgreSQL, elasticsearch, AP microservices (EATL, TAR, OKM, etc.).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Sandbox runs on Testbed Dev VM where Application Implementer has full access (Application Implementer can execute each test manually).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After Sandbox and Tests are finished on Testbed Dev VM, then they are deployed to Testbed Test VM.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Tests are „calculated“ or „fixed“.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Tests on Testbed Test VM are triggered by CICD Engineer on every new TEFapp release.</a:t>
            </a:r>
          </a:p>
          <a:p>
            <a:endParaRPr lang="de-DE" dirty="0"/>
          </a:p>
          <a:p>
            <a:r>
              <a:rPr lang="de-DE" dirty="0"/>
              <a:t># Acceptance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Sandbox is composed from Frontend microservice, Backend microservice, postgreSQL, elasticsearch, AP microservices (EATL, TAR, OKM, etc.), MWDI mock, ALAP mock.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Sandbox runs on Testbed Dev VM where Application Implementer has full access (Application Implementer can execute each test manually).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After Sandbox and Tests are finished on Testbed Dev VM, then they are deployed to Testbed Test VM.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Tests are „calculated“ or „fixed“.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Tests on Testbed Test VM are triggered by CICD Engineer on every new TEFapp release.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# Simulator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Testbed contains all applications as in pre-prod + NETCONF-testtool devices with hardcoded configuration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Tests are „calculated“ or „fixed“.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Tests are triggered by CICD Engineer on every new TEFapp release.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# Pre-prod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Preprod contains all applications as in production + has access to real production devices.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Tests are „invariant“.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Tests are triggered by Operations team on every new TEFapp release.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1F53F-9367-4FF1-A9A7-BD9E211B9F8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39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7939-3C8C-47FE-BC31-99A604B7B2A8}" type="datetimeFigureOut">
              <a:rPr lang="de-DE" smtClean="0"/>
              <a:t>04.10.2024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D46-D270-4D22-ABF4-BCFA4AE2F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63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7939-3C8C-47FE-BC31-99A604B7B2A8}" type="datetimeFigureOut">
              <a:rPr lang="de-DE" smtClean="0"/>
              <a:t>04.10.2024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D46-D270-4D22-ABF4-BCFA4AE2F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17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7939-3C8C-47FE-BC31-99A604B7B2A8}" type="datetimeFigureOut">
              <a:rPr lang="de-DE" smtClean="0"/>
              <a:t>04.10.2024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D46-D270-4D22-ABF4-BCFA4AE2F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55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7939-3C8C-47FE-BC31-99A604B7B2A8}" type="datetimeFigureOut">
              <a:rPr lang="de-DE" smtClean="0"/>
              <a:t>04.10.2024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D46-D270-4D22-ABF4-BCFA4AE2F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14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7939-3C8C-47FE-BC31-99A604B7B2A8}" type="datetimeFigureOut">
              <a:rPr lang="de-DE" smtClean="0"/>
              <a:t>04.10.2024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D46-D270-4D22-ABF4-BCFA4AE2F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28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7939-3C8C-47FE-BC31-99A604B7B2A8}" type="datetimeFigureOut">
              <a:rPr lang="de-DE" smtClean="0"/>
              <a:t>04.10.2024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D46-D270-4D22-ABF4-BCFA4AE2F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8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7939-3C8C-47FE-BC31-99A604B7B2A8}" type="datetimeFigureOut">
              <a:rPr lang="de-DE" smtClean="0"/>
              <a:t>04.10.2024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D46-D270-4D22-ABF4-BCFA4AE2F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7939-3C8C-47FE-BC31-99A604B7B2A8}" type="datetimeFigureOut">
              <a:rPr lang="de-DE" smtClean="0"/>
              <a:t>04.10.2024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D46-D270-4D22-ABF4-BCFA4AE2F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48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7939-3C8C-47FE-BC31-99A604B7B2A8}" type="datetimeFigureOut">
              <a:rPr lang="de-DE" smtClean="0"/>
              <a:t>04.10.2024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D46-D270-4D22-ABF4-BCFA4AE2F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88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7939-3C8C-47FE-BC31-99A604B7B2A8}" type="datetimeFigureOut">
              <a:rPr lang="de-DE" smtClean="0"/>
              <a:t>04.10.2024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D46-D270-4D22-ABF4-BCFA4AE2F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79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7939-3C8C-47FE-BC31-99A604B7B2A8}" type="datetimeFigureOut">
              <a:rPr lang="de-DE" smtClean="0"/>
              <a:t>04.10.2024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4D46-D270-4D22-ABF4-BCFA4AE2F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25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939-3C8C-47FE-BC31-99A604B7B2A8}" type="datetimeFigureOut">
              <a:rPr lang="de-DE" smtClean="0"/>
              <a:t>04.10.2024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84D46-D270-4D22-ABF4-BCFA4AE2F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64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EB619DB5-0CC2-CAFB-CEE1-B23FCF816C5D}"/>
              </a:ext>
            </a:extLst>
          </p:cNvPr>
          <p:cNvSpPr/>
          <p:nvPr/>
        </p:nvSpPr>
        <p:spPr>
          <a:xfrm>
            <a:off x="1940982" y="227097"/>
            <a:ext cx="1745743" cy="405240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2">
                    <a:lumMod val="25000"/>
                  </a:schemeClr>
                </a:solidFill>
              </a:rPr>
              <a:t>Unit Testing</a:t>
            </a:r>
            <a:endParaRPr lang="de-DE" sz="11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1F073EB5-E6B3-3321-0762-388AB2121B59}"/>
              </a:ext>
            </a:extLst>
          </p:cNvPr>
          <p:cNvSpPr/>
          <p:nvPr/>
        </p:nvSpPr>
        <p:spPr>
          <a:xfrm>
            <a:off x="3842173" y="227098"/>
            <a:ext cx="1745743" cy="405239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2">
                    <a:lumMod val="25000"/>
                  </a:schemeClr>
                </a:solidFill>
              </a:rPr>
              <a:t>Internal Integration Testing</a:t>
            </a:r>
            <a:endParaRPr lang="de-DE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DD5043DF-3B82-0D08-D715-27E390B3D75A}"/>
              </a:ext>
            </a:extLst>
          </p:cNvPr>
          <p:cNvSpPr/>
          <p:nvPr/>
        </p:nvSpPr>
        <p:spPr>
          <a:xfrm>
            <a:off x="5635461" y="227096"/>
            <a:ext cx="1968638" cy="40523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2">
                    <a:lumMod val="25000"/>
                  </a:schemeClr>
                </a:solidFill>
              </a:rPr>
              <a:t>Functional Testing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4BD34E40-28B1-7E42-0153-FCC368BFCF38}"/>
              </a:ext>
            </a:extLst>
          </p:cNvPr>
          <p:cNvSpPr/>
          <p:nvPr/>
        </p:nvSpPr>
        <p:spPr>
          <a:xfrm>
            <a:off x="9839759" y="227100"/>
            <a:ext cx="1957648" cy="405235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Pre-prod Testing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2E138A7-B7BF-F730-BB66-4297633763DE}"/>
              </a:ext>
            </a:extLst>
          </p:cNvPr>
          <p:cNvSpPr/>
          <p:nvPr/>
        </p:nvSpPr>
        <p:spPr>
          <a:xfrm>
            <a:off x="7718318" y="245247"/>
            <a:ext cx="1968638" cy="405238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Performance Testing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(Laboratory Testing)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2C01FC-9FAB-0D15-C83F-67F3FF8ED942}"/>
              </a:ext>
            </a:extLst>
          </p:cNvPr>
          <p:cNvSpPr txBox="1"/>
          <p:nvPr/>
        </p:nvSpPr>
        <p:spPr>
          <a:xfrm>
            <a:off x="754233" y="693341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>
                <a:latin typeface="Calibri" panose="020F0502020204030204"/>
              </a:rPr>
              <a:t>Coverage</a:t>
            </a:r>
            <a:endParaRPr lang="de-DE" sz="1100" b="1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D3553C-DEB9-F114-0A42-D2807B432F73}"/>
              </a:ext>
            </a:extLst>
          </p:cNvPr>
          <p:cNvCxnSpPr>
            <a:cxnSpLocks/>
          </p:cNvCxnSpPr>
          <p:nvPr/>
        </p:nvCxnSpPr>
        <p:spPr>
          <a:xfrm>
            <a:off x="598296" y="1588720"/>
            <a:ext cx="13340166" cy="4355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A92ED0-9387-54C8-8ED5-759F70707AE3}"/>
              </a:ext>
            </a:extLst>
          </p:cNvPr>
          <p:cNvCxnSpPr>
            <a:cxnSpLocks/>
          </p:cNvCxnSpPr>
          <p:nvPr/>
        </p:nvCxnSpPr>
        <p:spPr>
          <a:xfrm flipV="1">
            <a:off x="604856" y="2831011"/>
            <a:ext cx="13190501" cy="27084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E8182-F15C-0867-EB52-E1ACA1FDB549}"/>
              </a:ext>
            </a:extLst>
          </p:cNvPr>
          <p:cNvCxnSpPr>
            <a:cxnSpLocks/>
          </p:cNvCxnSpPr>
          <p:nvPr/>
        </p:nvCxnSpPr>
        <p:spPr>
          <a:xfrm flipV="1">
            <a:off x="614000" y="3176748"/>
            <a:ext cx="13121840" cy="7096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9F653C-0A84-2062-F684-329DCF586A9F}"/>
              </a:ext>
            </a:extLst>
          </p:cNvPr>
          <p:cNvCxnSpPr>
            <a:cxnSpLocks/>
          </p:cNvCxnSpPr>
          <p:nvPr/>
        </p:nvCxnSpPr>
        <p:spPr>
          <a:xfrm flipV="1">
            <a:off x="570528" y="4138968"/>
            <a:ext cx="13224829" cy="2617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2AE84C-6641-B924-6340-0C2E935D9F64}"/>
              </a:ext>
            </a:extLst>
          </p:cNvPr>
          <p:cNvCxnSpPr>
            <a:cxnSpLocks/>
          </p:cNvCxnSpPr>
          <p:nvPr/>
        </p:nvCxnSpPr>
        <p:spPr>
          <a:xfrm flipV="1">
            <a:off x="579672" y="4917620"/>
            <a:ext cx="13340166" cy="1085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959F6AC-7BC9-D942-607F-CE7F81C4A17C}"/>
              </a:ext>
            </a:extLst>
          </p:cNvPr>
          <p:cNvSpPr txBox="1"/>
          <p:nvPr/>
        </p:nvSpPr>
        <p:spPr>
          <a:xfrm>
            <a:off x="643316" y="1922749"/>
            <a:ext cx="13853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Testsuite + </a:t>
            </a:r>
          </a:p>
          <a:p>
            <a:r>
              <a:rPr lang="en-US" sz="1100" b="1"/>
              <a:t>Sandbox Providing responsibility</a:t>
            </a:r>
            <a:endParaRPr lang="de-DE" sz="11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DCC2C6-D6C4-484A-6CAB-7685CC587536}"/>
              </a:ext>
            </a:extLst>
          </p:cNvPr>
          <p:cNvSpPr txBox="1"/>
          <p:nvPr/>
        </p:nvSpPr>
        <p:spPr>
          <a:xfrm>
            <a:off x="743340" y="2915138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Framework</a:t>
            </a:r>
            <a:endParaRPr lang="de-DE" sz="11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56D1B7-483A-79D0-5B53-4015E8358873}"/>
              </a:ext>
            </a:extLst>
          </p:cNvPr>
          <p:cNvSpPr txBox="1"/>
          <p:nvPr/>
        </p:nvSpPr>
        <p:spPr>
          <a:xfrm>
            <a:off x="716457" y="3322553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Execution Env</a:t>
            </a:r>
            <a:endParaRPr lang="de-DE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79FC6E-CF3C-FA43-08B4-9D9B42784532}"/>
              </a:ext>
            </a:extLst>
          </p:cNvPr>
          <p:cNvSpPr txBox="1"/>
          <p:nvPr/>
        </p:nvSpPr>
        <p:spPr>
          <a:xfrm>
            <a:off x="735945" y="4228479"/>
            <a:ext cx="893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Executed by</a:t>
            </a:r>
            <a:endParaRPr lang="de-DE" sz="11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08064B-6D32-3563-BE9C-CB2DCBF021A4}"/>
              </a:ext>
            </a:extLst>
          </p:cNvPr>
          <p:cNvSpPr txBox="1"/>
          <p:nvPr/>
        </p:nvSpPr>
        <p:spPr>
          <a:xfrm>
            <a:off x="2017562" y="684130"/>
            <a:ext cx="7360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Code level</a:t>
            </a:r>
            <a:endParaRPr lang="de-DE" sz="105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CBB07E-3A7E-A579-02FC-17B6C941F997}"/>
              </a:ext>
            </a:extLst>
          </p:cNvPr>
          <p:cNvSpPr txBox="1"/>
          <p:nvPr/>
        </p:nvSpPr>
        <p:spPr>
          <a:xfrm>
            <a:off x="2011734" y="880746"/>
            <a:ext cx="14766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50" i="1"/>
              <a:t>Complete modules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i="1"/>
              <a:t>Bug fix</a:t>
            </a:r>
            <a:endParaRPr lang="de-DE" sz="1050" i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992CB0-E02B-DE7A-4DC0-0AA5E1A9F71B}"/>
              </a:ext>
            </a:extLst>
          </p:cNvPr>
          <p:cNvSpPr txBox="1"/>
          <p:nvPr/>
        </p:nvSpPr>
        <p:spPr>
          <a:xfrm>
            <a:off x="2011590" y="2103271"/>
            <a:ext cx="1547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/>
              <a:t>Application Implementer</a:t>
            </a:r>
            <a:endParaRPr lang="de-DE" sz="1050" i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C32874-814D-8D83-BCEE-6421EBF8E089}"/>
              </a:ext>
            </a:extLst>
          </p:cNvPr>
          <p:cNvSpPr txBox="1"/>
          <p:nvPr/>
        </p:nvSpPr>
        <p:spPr>
          <a:xfrm>
            <a:off x="2028706" y="2916903"/>
            <a:ext cx="421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JEST</a:t>
            </a:r>
            <a:endParaRPr lang="de-DE" sz="105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668957-CB00-A0DE-B487-9EDA03509D34}"/>
              </a:ext>
            </a:extLst>
          </p:cNvPr>
          <p:cNvSpPr txBox="1"/>
          <p:nvPr/>
        </p:nvSpPr>
        <p:spPr>
          <a:xfrm>
            <a:off x="2008911" y="3316047"/>
            <a:ext cx="5693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/>
              <a:t>GitHub</a:t>
            </a:r>
            <a:endParaRPr lang="de-DE" sz="1050" i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D15B46-57C0-9473-D269-FA1B7AE10A9F}"/>
              </a:ext>
            </a:extLst>
          </p:cNvPr>
          <p:cNvSpPr txBox="1"/>
          <p:nvPr/>
        </p:nvSpPr>
        <p:spPr>
          <a:xfrm>
            <a:off x="1966026" y="4249267"/>
            <a:ext cx="165782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/>
              <a:t>GitHub workflow(on every </a:t>
            </a:r>
          </a:p>
          <a:p>
            <a:r>
              <a:rPr lang="en-US" sz="1050" i="1"/>
              <a:t>PullRequest to </a:t>
            </a:r>
          </a:p>
          <a:p>
            <a:r>
              <a:rPr lang="en-US" sz="1050" i="1"/>
              <a:t>destination branch)</a:t>
            </a:r>
            <a:endParaRPr lang="de-DE" sz="1050" i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41542C-219F-A2D8-AA72-E868D535076B}"/>
              </a:ext>
            </a:extLst>
          </p:cNvPr>
          <p:cNvSpPr txBox="1"/>
          <p:nvPr/>
        </p:nvSpPr>
        <p:spPr>
          <a:xfrm>
            <a:off x="3717919" y="2135154"/>
            <a:ext cx="1547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Application Implementer</a:t>
            </a:r>
            <a:endParaRPr lang="de-DE" sz="1050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EF9984-D6A7-879D-C0CB-59DA2AEA0E45}"/>
              </a:ext>
            </a:extLst>
          </p:cNvPr>
          <p:cNvSpPr txBox="1"/>
          <p:nvPr/>
        </p:nvSpPr>
        <p:spPr>
          <a:xfrm>
            <a:off x="3682710" y="661551"/>
            <a:ext cx="19912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 dirty="0">
                <a:latin typeface="Calibri" panose="020F0502020204030204"/>
              </a:rPr>
              <a:t>Internal </a:t>
            </a:r>
            <a:r>
              <a:rPr lang="de-DE" sz="1050" i="1" dirty="0" err="1">
                <a:latin typeface="Calibri" panose="020F0502020204030204"/>
              </a:rPr>
              <a:t>components</a:t>
            </a:r>
            <a:r>
              <a:rPr lang="de-DE" sz="1050" i="1" dirty="0">
                <a:latin typeface="Calibri" panose="020F0502020204030204"/>
              </a:rPr>
              <a:t> Interaction</a:t>
            </a:r>
            <a:endParaRPr lang="de-DE" sz="1050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2BCDC1-5F98-5352-9917-E549157A5BDC}"/>
              </a:ext>
            </a:extLst>
          </p:cNvPr>
          <p:cNvSpPr txBox="1"/>
          <p:nvPr/>
        </p:nvSpPr>
        <p:spPr>
          <a:xfrm>
            <a:off x="3762125" y="2850403"/>
            <a:ext cx="1938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Newman, Cypress, </a:t>
            </a:r>
            <a:r>
              <a:rPr lang="en-US" sz="1050" i="1" dirty="0" err="1"/>
              <a:t>Pytest</a:t>
            </a:r>
            <a:r>
              <a:rPr lang="en-US" sz="1050" i="1" dirty="0"/>
              <a:t>, Robot framework, </a:t>
            </a:r>
            <a:r>
              <a:rPr lang="en-US" sz="1050" i="1" dirty="0" err="1"/>
              <a:t>Mocca</a:t>
            </a:r>
            <a:r>
              <a:rPr lang="en-US" sz="1050" i="1" dirty="0"/>
              <a:t>, etc.</a:t>
            </a:r>
            <a:endParaRPr lang="de-DE" sz="105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93615F-5DEE-70F3-C551-15EC5F7EEF56}"/>
              </a:ext>
            </a:extLst>
          </p:cNvPr>
          <p:cNvSpPr txBox="1"/>
          <p:nvPr/>
        </p:nvSpPr>
        <p:spPr>
          <a:xfrm>
            <a:off x="3719309" y="868030"/>
            <a:ext cx="14542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50" i="1" dirty="0">
                <a:latin typeface="Calibri" panose="020F0502020204030204"/>
              </a:rPr>
              <a:t>U</a:t>
            </a:r>
            <a:r>
              <a:rPr lang="de-DE" sz="1050" i="1" dirty="0">
                <a:latin typeface="Calibri" panose="020F0502020204030204"/>
              </a:rPr>
              <a:t>I </a:t>
            </a:r>
            <a:r>
              <a:rPr lang="de-DE" sz="1050" i="1" dirty="0" err="1">
                <a:latin typeface="Calibri" panose="020F0502020204030204"/>
              </a:rPr>
              <a:t>to</a:t>
            </a:r>
            <a:r>
              <a:rPr lang="de-DE" sz="1050" i="1" dirty="0">
                <a:latin typeface="Calibri" panose="020F0502020204030204"/>
              </a:rPr>
              <a:t> Server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050" i="1" dirty="0">
                <a:latin typeface="Calibri" panose="020F0502020204030204"/>
              </a:rPr>
              <a:t>Server </a:t>
            </a:r>
            <a:r>
              <a:rPr lang="de-DE" sz="1050" i="1" dirty="0" err="1">
                <a:latin typeface="Calibri" panose="020F0502020204030204"/>
              </a:rPr>
              <a:t>to</a:t>
            </a:r>
            <a:r>
              <a:rPr lang="de-DE" sz="1050" i="1" dirty="0">
                <a:latin typeface="Calibri" panose="020F0502020204030204"/>
              </a:rPr>
              <a:t> Database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050" i="1" dirty="0">
                <a:latin typeface="Calibri" panose="020F0502020204030204"/>
              </a:rPr>
              <a:t>ApplicationPattern</a:t>
            </a:r>
            <a:endParaRPr lang="de-DE" sz="1050" i="1" dirty="0"/>
          </a:p>
          <a:p>
            <a:endParaRPr lang="de-DE" sz="1050" i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02F8F9-3CAB-B4C9-99CD-9A46998E1748}"/>
              </a:ext>
            </a:extLst>
          </p:cNvPr>
          <p:cNvSpPr txBox="1"/>
          <p:nvPr/>
        </p:nvSpPr>
        <p:spPr>
          <a:xfrm>
            <a:off x="709588" y="5316877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Exit Criteria</a:t>
            </a:r>
            <a:endParaRPr lang="de-DE" sz="11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CB4D9B-5497-51B5-AF0C-76146326A7A5}"/>
              </a:ext>
            </a:extLst>
          </p:cNvPr>
          <p:cNvSpPr txBox="1"/>
          <p:nvPr/>
        </p:nvSpPr>
        <p:spPr>
          <a:xfrm>
            <a:off x="2000633" y="5325961"/>
            <a:ext cx="16546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Test Report – All must pass</a:t>
            </a:r>
            <a:endParaRPr lang="de-DE" sz="1050" i="1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9DFC07-9054-40C3-7C78-9E948B20C54F}"/>
              </a:ext>
            </a:extLst>
          </p:cNvPr>
          <p:cNvCxnSpPr>
            <a:cxnSpLocks/>
          </p:cNvCxnSpPr>
          <p:nvPr/>
        </p:nvCxnSpPr>
        <p:spPr>
          <a:xfrm>
            <a:off x="588816" y="5655258"/>
            <a:ext cx="1325718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C2EFE46-7026-7B0A-CFC2-780F9773FB9D}"/>
              </a:ext>
            </a:extLst>
          </p:cNvPr>
          <p:cNvSpPr txBox="1"/>
          <p:nvPr/>
        </p:nvSpPr>
        <p:spPr>
          <a:xfrm>
            <a:off x="711177" y="5715398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Next Phase</a:t>
            </a:r>
            <a:endParaRPr lang="de-DE" sz="1100" b="1"/>
          </a:p>
        </p:txBody>
      </p:sp>
      <p:sp>
        <p:nvSpPr>
          <p:cNvPr id="72" name="Diamond 71">
            <a:extLst>
              <a:ext uri="{FF2B5EF4-FFF2-40B4-BE49-F238E27FC236}">
                <a16:creationId xmlns:a16="http://schemas.microsoft.com/office/drawing/2014/main" id="{0299C501-9F76-46E2-5BA7-23BF6F00E800}"/>
              </a:ext>
            </a:extLst>
          </p:cNvPr>
          <p:cNvSpPr/>
          <p:nvPr/>
        </p:nvSpPr>
        <p:spPr>
          <a:xfrm>
            <a:off x="2293605" y="5811137"/>
            <a:ext cx="745785" cy="193404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Pass</a:t>
            </a:r>
            <a:endParaRPr lang="de-DE" sz="800" b="1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DE12F6EC-E13C-1B63-EF8E-DD979589485A}"/>
              </a:ext>
            </a:extLst>
          </p:cNvPr>
          <p:cNvCxnSpPr>
            <a:cxnSpLocks/>
            <a:stCxn id="72" idx="3"/>
            <a:endCxn id="5" idx="1"/>
          </p:cNvCxnSpPr>
          <p:nvPr/>
        </p:nvCxnSpPr>
        <p:spPr>
          <a:xfrm flipV="1">
            <a:off x="3039390" y="429717"/>
            <a:ext cx="1005403" cy="5478122"/>
          </a:xfrm>
          <a:prstGeom prst="bentConnector3">
            <a:avLst>
              <a:gd name="adj1" fmla="val 670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FBC1583C-9D53-0F1A-1741-593225A5397F}"/>
              </a:ext>
            </a:extLst>
          </p:cNvPr>
          <p:cNvCxnSpPr>
            <a:cxnSpLocks/>
            <a:stCxn id="228" idx="0"/>
            <a:endCxn id="4" idx="1"/>
          </p:cNvCxnSpPr>
          <p:nvPr/>
        </p:nvCxnSpPr>
        <p:spPr>
          <a:xfrm rot="5400000" flipH="1" flipV="1">
            <a:off x="-1394215" y="2439192"/>
            <a:ext cx="5547291" cy="15283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5FDA55E-744B-ABAC-5C2B-9B79AF177FCB}"/>
              </a:ext>
            </a:extLst>
          </p:cNvPr>
          <p:cNvSpPr txBox="1"/>
          <p:nvPr/>
        </p:nvSpPr>
        <p:spPr>
          <a:xfrm>
            <a:off x="3438622" y="569981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  <a:endParaRPr lang="de-DE" sz="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3C793E-204F-2F6E-7093-1CD285CF5142}"/>
              </a:ext>
            </a:extLst>
          </p:cNvPr>
          <p:cNvSpPr txBox="1"/>
          <p:nvPr/>
        </p:nvSpPr>
        <p:spPr>
          <a:xfrm>
            <a:off x="2621638" y="607885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  <a:endParaRPr lang="de-DE" sz="800" dirty="0"/>
          </a:p>
        </p:txBody>
      </p:sp>
      <p:sp>
        <p:nvSpPr>
          <p:cNvPr id="93" name="Diamond 92">
            <a:extLst>
              <a:ext uri="{FF2B5EF4-FFF2-40B4-BE49-F238E27FC236}">
                <a16:creationId xmlns:a16="http://schemas.microsoft.com/office/drawing/2014/main" id="{34FEFEF4-36B0-BF51-A080-73F065C66848}"/>
              </a:ext>
            </a:extLst>
          </p:cNvPr>
          <p:cNvSpPr/>
          <p:nvPr/>
        </p:nvSpPr>
        <p:spPr>
          <a:xfrm>
            <a:off x="4271478" y="5827366"/>
            <a:ext cx="745785" cy="193404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Pass</a:t>
            </a:r>
            <a:endParaRPr lang="de-DE" sz="800" b="1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4194143-386C-FEF4-5E0A-D867849576AA}"/>
              </a:ext>
            </a:extLst>
          </p:cNvPr>
          <p:cNvSpPr txBox="1"/>
          <p:nvPr/>
        </p:nvSpPr>
        <p:spPr>
          <a:xfrm>
            <a:off x="5000845" y="5743244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Yes</a:t>
            </a:r>
            <a:endParaRPr lang="de-DE" sz="8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FB0DE6-073B-AB44-7585-A4E401DBFDEE}"/>
              </a:ext>
            </a:extLst>
          </p:cNvPr>
          <p:cNvSpPr txBox="1"/>
          <p:nvPr/>
        </p:nvSpPr>
        <p:spPr>
          <a:xfrm>
            <a:off x="4329402" y="6078621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No</a:t>
            </a:r>
            <a:endParaRPr lang="de-DE" sz="800"/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E5EBB1F-324C-22F6-D2D6-E15E4986F54B}"/>
              </a:ext>
            </a:extLst>
          </p:cNvPr>
          <p:cNvCxnSpPr>
            <a:stCxn id="93" idx="3"/>
            <a:endCxn id="6" idx="1"/>
          </p:cNvCxnSpPr>
          <p:nvPr/>
        </p:nvCxnSpPr>
        <p:spPr>
          <a:xfrm flipV="1">
            <a:off x="5017262" y="429716"/>
            <a:ext cx="820818" cy="5494353"/>
          </a:xfrm>
          <a:prstGeom prst="bentConnector3">
            <a:avLst>
              <a:gd name="adj1" fmla="val 720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6B27EBF-C17A-5945-C464-1267773F0FEE}"/>
              </a:ext>
            </a:extLst>
          </p:cNvPr>
          <p:cNvSpPr txBox="1"/>
          <p:nvPr/>
        </p:nvSpPr>
        <p:spPr>
          <a:xfrm>
            <a:off x="723138" y="5017765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Execution Type</a:t>
            </a:r>
            <a:endParaRPr lang="de-DE" sz="1100" b="1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DA48C7E-70B8-1476-9949-65F459F06651}"/>
              </a:ext>
            </a:extLst>
          </p:cNvPr>
          <p:cNvCxnSpPr>
            <a:cxnSpLocks/>
          </p:cNvCxnSpPr>
          <p:nvPr/>
        </p:nvCxnSpPr>
        <p:spPr>
          <a:xfrm flipV="1">
            <a:off x="588816" y="5279375"/>
            <a:ext cx="13257180" cy="18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BB84DB7-6267-26A8-973C-EAEB9D486EF9}"/>
              </a:ext>
            </a:extLst>
          </p:cNvPr>
          <p:cNvSpPr txBox="1"/>
          <p:nvPr/>
        </p:nvSpPr>
        <p:spPr>
          <a:xfrm>
            <a:off x="2003898" y="5028488"/>
            <a:ext cx="7537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Automatic</a:t>
            </a:r>
            <a:endParaRPr lang="de-DE" sz="1050" i="1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FE313EE-93DA-3AF8-F3B3-D4F2AF33F26A}"/>
              </a:ext>
            </a:extLst>
          </p:cNvPr>
          <p:cNvSpPr/>
          <p:nvPr/>
        </p:nvSpPr>
        <p:spPr>
          <a:xfrm>
            <a:off x="6316477" y="6527210"/>
            <a:ext cx="603605" cy="244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Raise issue</a:t>
            </a:r>
            <a:endParaRPr lang="de-DE" sz="800" b="1" dirty="0">
              <a:solidFill>
                <a:schemeClr val="tx1"/>
              </a:solidFill>
            </a:endParaRPr>
          </a:p>
        </p:txBody>
      </p:sp>
      <p:sp>
        <p:nvSpPr>
          <p:cNvPr id="243" name="Diamond 242">
            <a:extLst>
              <a:ext uri="{FF2B5EF4-FFF2-40B4-BE49-F238E27FC236}">
                <a16:creationId xmlns:a16="http://schemas.microsoft.com/office/drawing/2014/main" id="{FF325537-3065-DBCA-EC5F-0F88B22A0721}"/>
              </a:ext>
            </a:extLst>
          </p:cNvPr>
          <p:cNvSpPr/>
          <p:nvPr/>
        </p:nvSpPr>
        <p:spPr>
          <a:xfrm>
            <a:off x="5033458" y="6478104"/>
            <a:ext cx="1153930" cy="339401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Analysis</a:t>
            </a:r>
            <a:endParaRPr lang="de-DE" sz="800" b="1" dirty="0">
              <a:solidFill>
                <a:schemeClr val="tx1"/>
              </a:solidFill>
            </a:endParaRP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8B093D2E-1EA5-3917-48B4-D74FBEBE019D}"/>
              </a:ext>
            </a:extLst>
          </p:cNvPr>
          <p:cNvCxnSpPr>
            <a:cxnSpLocks/>
            <a:stCxn id="93" idx="2"/>
            <a:endCxn id="228" idx="3"/>
          </p:cNvCxnSpPr>
          <p:nvPr/>
        </p:nvCxnSpPr>
        <p:spPr>
          <a:xfrm rot="5400000">
            <a:off x="2744955" y="4211114"/>
            <a:ext cx="89760" cy="37090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C92DBFA3-C721-F0E7-6767-045FAF1585E8}"/>
              </a:ext>
            </a:extLst>
          </p:cNvPr>
          <p:cNvSpPr txBox="1"/>
          <p:nvPr/>
        </p:nvSpPr>
        <p:spPr>
          <a:xfrm>
            <a:off x="5579390" y="663487"/>
            <a:ext cx="23115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de-DE" sz="1000" i="1" dirty="0" err="1">
                <a:latin typeface="Calibri" panose="020F0502020204030204"/>
              </a:rPr>
              <a:t>Functional</a:t>
            </a:r>
            <a:r>
              <a:rPr lang="de-DE" sz="1000" i="1" dirty="0">
                <a:latin typeface="Calibri" panose="020F0502020204030204"/>
              </a:rPr>
              <a:t> </a:t>
            </a:r>
            <a:r>
              <a:rPr lang="de-DE" sz="1000" i="1" dirty="0" err="1">
                <a:latin typeface="Calibri" panose="020F0502020204030204"/>
              </a:rPr>
              <a:t>testing</a:t>
            </a:r>
            <a:br>
              <a:rPr lang="de-DE" sz="1000" i="1" dirty="0">
                <a:latin typeface="Calibri" panose="020F0502020204030204"/>
              </a:rPr>
            </a:br>
            <a:r>
              <a:rPr lang="de-DE" sz="1000" i="1" dirty="0">
                <a:latin typeface="Calibri" panose="020F0502020204030204"/>
              </a:rPr>
              <a:t>(New and </a:t>
            </a:r>
            <a:r>
              <a:rPr lang="de-DE" sz="1000" i="1" dirty="0" err="1">
                <a:latin typeface="Calibri" panose="020F0502020204030204"/>
              </a:rPr>
              <a:t>existing</a:t>
            </a:r>
            <a:r>
              <a:rPr lang="de-DE" sz="1000" i="1" dirty="0">
                <a:latin typeface="Calibri" panose="020F0502020204030204"/>
              </a:rPr>
              <a:t> Features)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000" i="1" dirty="0">
                <a:latin typeface="Calibri" panose="020F0502020204030204"/>
              </a:rPr>
              <a:t>Performance (</a:t>
            </a:r>
            <a:r>
              <a:rPr lang="de-DE" sz="1000" i="1" dirty="0" err="1">
                <a:latin typeface="Calibri" panose="020F0502020204030204"/>
              </a:rPr>
              <a:t>of</a:t>
            </a:r>
            <a:r>
              <a:rPr lang="de-DE" sz="1000" i="1" dirty="0">
                <a:latin typeface="Calibri" panose="020F0502020204030204"/>
              </a:rPr>
              <a:t> </a:t>
            </a:r>
            <a:r>
              <a:rPr lang="de-DE" sz="1000" i="1" dirty="0" err="1">
                <a:latin typeface="Calibri" panose="020F0502020204030204"/>
              </a:rPr>
              <a:t>function</a:t>
            </a:r>
            <a:r>
              <a:rPr lang="de-DE" sz="1000" i="1" dirty="0">
                <a:latin typeface="Calibri" panose="020F0502020204030204"/>
              </a:rPr>
              <a:t>) </a:t>
            </a:r>
            <a:r>
              <a:rPr lang="de-DE" sz="1000" i="1" dirty="0" err="1">
                <a:latin typeface="Calibri" panose="020F0502020204030204"/>
              </a:rPr>
              <a:t>testing</a:t>
            </a:r>
            <a:endParaRPr lang="de-DE" sz="1000" i="1" dirty="0">
              <a:latin typeface="Calibri" panose="020F0502020204030204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sz="1000" i="1" dirty="0">
                <a:latin typeface="Calibri" panose="020F0502020204030204"/>
              </a:rPr>
              <a:t>Integration </a:t>
            </a:r>
            <a:r>
              <a:rPr lang="de-DE" sz="1000" i="1" dirty="0" err="1">
                <a:latin typeface="Calibri" panose="020F0502020204030204"/>
              </a:rPr>
              <a:t>testing</a:t>
            </a:r>
            <a:r>
              <a:rPr lang="de-DE" sz="1000" i="1" dirty="0">
                <a:latin typeface="Calibri" panose="020F0502020204030204"/>
              </a:rPr>
              <a:t> (e.g. TAC, </a:t>
            </a:r>
            <a:r>
              <a:rPr lang="de-DE" sz="1000" i="1" dirty="0" err="1">
                <a:latin typeface="Calibri" panose="020F0502020204030204"/>
              </a:rPr>
              <a:t>consumed</a:t>
            </a:r>
            <a:r>
              <a:rPr lang="de-DE" sz="1000" i="1" dirty="0">
                <a:latin typeface="Calibri" panose="020F0502020204030204"/>
              </a:rPr>
              <a:t> </a:t>
            </a:r>
            <a:r>
              <a:rPr lang="de-DE" sz="1000" i="1" dirty="0" err="1">
                <a:latin typeface="Calibri" panose="020F0502020204030204"/>
              </a:rPr>
              <a:t>Applications</a:t>
            </a:r>
            <a:r>
              <a:rPr lang="de-DE" sz="1000" i="1" dirty="0">
                <a:latin typeface="Calibri" panose="020F0502020204030204"/>
              </a:rPr>
              <a:t>)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CA1A731-A9B7-1698-1DD2-618D5B026641}"/>
              </a:ext>
            </a:extLst>
          </p:cNvPr>
          <p:cNvSpPr txBox="1"/>
          <p:nvPr/>
        </p:nvSpPr>
        <p:spPr>
          <a:xfrm>
            <a:off x="5592217" y="1944534"/>
            <a:ext cx="1752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i="1" dirty="0"/>
              <a:t>Application Owner (1,2,3)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i="1" dirty="0"/>
              <a:t>TAC Owner (3)</a:t>
            </a:r>
          </a:p>
        </p:txBody>
      </p:sp>
      <p:sp>
        <p:nvSpPr>
          <p:cNvPr id="272" name="Diamond 271">
            <a:extLst>
              <a:ext uri="{FF2B5EF4-FFF2-40B4-BE49-F238E27FC236}">
                <a16:creationId xmlns:a16="http://schemas.microsoft.com/office/drawing/2014/main" id="{1A62E57A-501C-6CC2-AA60-3C4E741D4B89}"/>
              </a:ext>
            </a:extLst>
          </p:cNvPr>
          <p:cNvSpPr/>
          <p:nvPr/>
        </p:nvSpPr>
        <p:spPr>
          <a:xfrm>
            <a:off x="6763312" y="5811137"/>
            <a:ext cx="745785" cy="193404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Pass</a:t>
            </a:r>
            <a:endParaRPr lang="de-DE" sz="800" b="1">
              <a:solidFill>
                <a:schemeClr val="tx1"/>
              </a:solidFill>
            </a:endParaRPr>
          </a:p>
        </p:txBody>
      </p:sp>
      <p:cxnSp>
        <p:nvCxnSpPr>
          <p:cNvPr id="274" name="Connector: Elbow 273">
            <a:extLst>
              <a:ext uri="{FF2B5EF4-FFF2-40B4-BE49-F238E27FC236}">
                <a16:creationId xmlns:a16="http://schemas.microsoft.com/office/drawing/2014/main" id="{3FEC3D35-CADF-F2DB-E213-FA92219FDBAE}"/>
              </a:ext>
            </a:extLst>
          </p:cNvPr>
          <p:cNvCxnSpPr>
            <a:stCxn id="272" idx="3"/>
            <a:endCxn id="15" idx="1"/>
          </p:cNvCxnSpPr>
          <p:nvPr/>
        </p:nvCxnSpPr>
        <p:spPr>
          <a:xfrm flipV="1">
            <a:off x="7509097" y="447866"/>
            <a:ext cx="411840" cy="54599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14D4CC9D-488D-FE61-3568-6581C157A713}"/>
              </a:ext>
            </a:extLst>
          </p:cNvPr>
          <p:cNvCxnSpPr>
            <a:cxnSpLocks/>
            <a:stCxn id="272" idx="2"/>
            <a:endCxn id="242" idx="3"/>
          </p:cNvCxnSpPr>
          <p:nvPr/>
        </p:nvCxnSpPr>
        <p:spPr>
          <a:xfrm rot="5400000">
            <a:off x="6705763" y="6218861"/>
            <a:ext cx="644762" cy="2161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7DCBF46D-DC73-FD43-6C51-EC354ADD8411}"/>
              </a:ext>
            </a:extLst>
          </p:cNvPr>
          <p:cNvSpPr txBox="1"/>
          <p:nvPr/>
        </p:nvSpPr>
        <p:spPr>
          <a:xfrm>
            <a:off x="7449177" y="5724125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  <a:endParaRPr lang="de-DE" sz="8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31A3794-BA01-5BE4-3960-742AF8879EEA}"/>
              </a:ext>
            </a:extLst>
          </p:cNvPr>
          <p:cNvSpPr txBox="1"/>
          <p:nvPr/>
        </p:nvSpPr>
        <p:spPr>
          <a:xfrm>
            <a:off x="6842916" y="605039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No</a:t>
            </a:r>
            <a:endParaRPr lang="de-DE" sz="80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BE525EE2-0892-A701-1546-4219349F2D36}"/>
              </a:ext>
            </a:extLst>
          </p:cNvPr>
          <p:cNvSpPr txBox="1"/>
          <p:nvPr/>
        </p:nvSpPr>
        <p:spPr>
          <a:xfrm>
            <a:off x="7717443" y="654165"/>
            <a:ext cx="19686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de-DE" sz="900" i="1" dirty="0" err="1">
                <a:latin typeface="Calibri" panose="020F0502020204030204"/>
              </a:rPr>
              <a:t>Scale</a:t>
            </a:r>
            <a:r>
              <a:rPr lang="de-DE" sz="900" i="1" dirty="0">
                <a:latin typeface="Calibri" panose="020F0502020204030204"/>
              </a:rPr>
              <a:t> / Performance </a:t>
            </a:r>
            <a:r>
              <a:rPr lang="de-DE" sz="900" i="1" dirty="0" err="1">
                <a:latin typeface="Calibri" panose="020F0502020204030204"/>
              </a:rPr>
              <a:t>testing</a:t>
            </a:r>
            <a:r>
              <a:rPr lang="de-DE" sz="900" i="1" dirty="0">
                <a:latin typeface="Calibri" panose="020F0502020204030204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900" i="1" dirty="0">
                <a:latin typeface="Calibri" panose="020F0502020204030204"/>
              </a:rPr>
              <a:t>Infrastructure </a:t>
            </a:r>
            <a:r>
              <a:rPr lang="de-DE" sz="900" i="1" dirty="0" err="1">
                <a:latin typeface="Calibri" panose="020F0502020204030204"/>
              </a:rPr>
              <a:t>testing</a:t>
            </a:r>
            <a:endParaRPr lang="de-DE" sz="900" i="1" dirty="0">
              <a:latin typeface="Calibri" panose="020F0502020204030204"/>
            </a:endParaRPr>
          </a:p>
          <a:p>
            <a:endParaRPr lang="de-DE" sz="900" i="1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B4913CB-6AFA-65E1-DE17-423F50CD3C5B}"/>
              </a:ext>
            </a:extLst>
          </p:cNvPr>
          <p:cNvSpPr txBox="1"/>
          <p:nvPr/>
        </p:nvSpPr>
        <p:spPr>
          <a:xfrm>
            <a:off x="7682982" y="1787291"/>
            <a:ext cx="2205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 err="1"/>
              <a:t>ApplicationOwner</a:t>
            </a:r>
            <a:r>
              <a:rPr lang="en-US" sz="1000" i="1" dirty="0"/>
              <a:t> and </a:t>
            </a:r>
            <a:r>
              <a:rPr lang="en-US" sz="1000" i="1" dirty="0" err="1"/>
              <a:t>OperationOwner</a:t>
            </a:r>
            <a:r>
              <a:rPr lang="en-US" sz="1000" i="1" dirty="0"/>
              <a:t> define performance targets (1)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System tester (1,2) – by gathering inputs from operations and application owner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100A81DA-A5C0-3A1B-414D-9D947ED6E3E1}"/>
              </a:ext>
            </a:extLst>
          </p:cNvPr>
          <p:cNvSpPr txBox="1"/>
          <p:nvPr/>
        </p:nvSpPr>
        <p:spPr>
          <a:xfrm>
            <a:off x="7742322" y="3277194"/>
            <a:ext cx="20127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Testbed (physical devices) (pre-tests assure prop. conditions)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NETCONF - test tool for mocking devices (1)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Real Applications (1)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2A880F7-6EBB-296E-2340-11267591847C}"/>
              </a:ext>
            </a:extLst>
          </p:cNvPr>
          <p:cNvSpPr txBox="1"/>
          <p:nvPr/>
        </p:nvSpPr>
        <p:spPr>
          <a:xfrm>
            <a:off x="7740947" y="4972032"/>
            <a:ext cx="7521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Automatic</a:t>
            </a:r>
            <a:endParaRPr lang="de-DE" sz="1050" i="1" dirty="0"/>
          </a:p>
        </p:txBody>
      </p:sp>
      <p:sp>
        <p:nvSpPr>
          <p:cNvPr id="324" name="Diamond 323">
            <a:extLst>
              <a:ext uri="{FF2B5EF4-FFF2-40B4-BE49-F238E27FC236}">
                <a16:creationId xmlns:a16="http://schemas.microsoft.com/office/drawing/2014/main" id="{8EE491C2-F1FB-D864-CF45-822DAF7A917C}"/>
              </a:ext>
            </a:extLst>
          </p:cNvPr>
          <p:cNvSpPr/>
          <p:nvPr/>
        </p:nvSpPr>
        <p:spPr>
          <a:xfrm>
            <a:off x="8192879" y="5816298"/>
            <a:ext cx="745785" cy="193404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Pass</a:t>
            </a:r>
            <a:endParaRPr lang="de-DE" sz="800" b="1" dirty="0">
              <a:solidFill>
                <a:schemeClr val="tx1"/>
              </a:solidFill>
            </a:endParaRP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602246C0-9B8B-2770-69B6-8319758C912F}"/>
              </a:ext>
            </a:extLst>
          </p:cNvPr>
          <p:cNvCxnSpPr>
            <a:stCxn id="324" idx="3"/>
            <a:endCxn id="7" idx="1"/>
          </p:cNvCxnSpPr>
          <p:nvPr/>
        </p:nvCxnSpPr>
        <p:spPr>
          <a:xfrm flipV="1">
            <a:off x="8938663" y="429718"/>
            <a:ext cx="1103714" cy="5483283"/>
          </a:xfrm>
          <a:prstGeom prst="bentConnector3">
            <a:avLst>
              <a:gd name="adj1" fmla="val 758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1" name="Connector: Elbow 330">
            <a:extLst>
              <a:ext uri="{FF2B5EF4-FFF2-40B4-BE49-F238E27FC236}">
                <a16:creationId xmlns:a16="http://schemas.microsoft.com/office/drawing/2014/main" id="{36A1D642-8254-E7D9-6953-EDAE6838C6C9}"/>
              </a:ext>
            </a:extLst>
          </p:cNvPr>
          <p:cNvCxnSpPr>
            <a:cxnSpLocks/>
            <a:stCxn id="324" idx="2"/>
            <a:endCxn id="242" idx="3"/>
          </p:cNvCxnSpPr>
          <p:nvPr/>
        </p:nvCxnSpPr>
        <p:spPr>
          <a:xfrm rot="5400000">
            <a:off x="7423127" y="5506657"/>
            <a:ext cx="639601" cy="1645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A93EB451-91DA-7D05-EF6B-CEE44A31DF1E}"/>
              </a:ext>
            </a:extLst>
          </p:cNvPr>
          <p:cNvSpPr txBox="1"/>
          <p:nvPr/>
        </p:nvSpPr>
        <p:spPr>
          <a:xfrm>
            <a:off x="9513613" y="5734779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</a:t>
            </a:r>
            <a:endParaRPr lang="de-DE" sz="800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8730117-C086-1780-EA9A-7D7333AF1E28}"/>
              </a:ext>
            </a:extLst>
          </p:cNvPr>
          <p:cNvSpPr txBox="1"/>
          <p:nvPr/>
        </p:nvSpPr>
        <p:spPr>
          <a:xfrm>
            <a:off x="8283082" y="6037831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No</a:t>
            </a:r>
            <a:endParaRPr lang="de-DE" sz="80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EDCE378-9EF0-1305-59B6-C0C7A6081B61}"/>
              </a:ext>
            </a:extLst>
          </p:cNvPr>
          <p:cNvSpPr txBox="1"/>
          <p:nvPr/>
        </p:nvSpPr>
        <p:spPr>
          <a:xfrm>
            <a:off x="9838830" y="603957"/>
            <a:ext cx="1968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de-DE" sz="800" i="1" dirty="0">
                <a:latin typeface="Calibri" panose="020F0502020204030204"/>
              </a:rPr>
              <a:t>End </a:t>
            </a:r>
            <a:r>
              <a:rPr lang="de-DE" sz="800" i="1" dirty="0" err="1">
                <a:latin typeface="Calibri" panose="020F0502020204030204"/>
              </a:rPr>
              <a:t>to</a:t>
            </a:r>
            <a:r>
              <a:rPr lang="de-DE" sz="800" i="1" dirty="0">
                <a:latin typeface="Calibri" panose="020F0502020204030204"/>
              </a:rPr>
              <a:t> End </a:t>
            </a:r>
            <a:r>
              <a:rPr lang="de-DE" sz="800" i="1" dirty="0" err="1">
                <a:latin typeface="Calibri" panose="020F0502020204030204"/>
              </a:rPr>
              <a:t>testing</a:t>
            </a:r>
            <a:br>
              <a:rPr lang="de-DE" sz="800" i="1" dirty="0">
                <a:latin typeface="Calibri" panose="020F0502020204030204"/>
              </a:rPr>
            </a:br>
            <a:r>
              <a:rPr lang="de-DE" sz="800" i="1" dirty="0" err="1">
                <a:latin typeface="Calibri" panose="020F0502020204030204"/>
              </a:rPr>
              <a:t>Previous</a:t>
            </a:r>
            <a:r>
              <a:rPr lang="de-DE" sz="800" i="1" dirty="0">
                <a:latin typeface="Calibri" panose="020F0502020204030204"/>
              </a:rPr>
              <a:t> release </a:t>
            </a:r>
            <a:r>
              <a:rPr lang="de-DE" sz="800" i="1" dirty="0" err="1">
                <a:latin typeface="Calibri" panose="020F0502020204030204"/>
              </a:rPr>
              <a:t>provide</a:t>
            </a:r>
            <a:r>
              <a:rPr lang="de-DE" sz="800" i="1" dirty="0">
                <a:latin typeface="Calibri" panose="020F0502020204030204"/>
              </a:rPr>
              <a:t> </a:t>
            </a:r>
            <a:r>
              <a:rPr lang="de-DE" sz="800" i="1" dirty="0" err="1">
                <a:latin typeface="Calibri" panose="020F0502020204030204"/>
              </a:rPr>
              <a:t>reference</a:t>
            </a:r>
            <a:r>
              <a:rPr lang="de-DE" sz="800" i="1" dirty="0">
                <a:latin typeface="Calibri" panose="020F0502020204030204"/>
              </a:rPr>
              <a:t> </a:t>
            </a:r>
            <a:r>
              <a:rPr lang="de-DE" sz="800" i="1" dirty="0" err="1">
                <a:latin typeface="Calibri" panose="020F0502020204030204"/>
              </a:rPr>
              <a:t>for</a:t>
            </a:r>
            <a:r>
              <a:rPr lang="de-DE" sz="800" i="1" dirty="0">
                <a:latin typeface="Calibri" panose="020F0502020204030204"/>
              </a:rPr>
              <a:t> </a:t>
            </a:r>
            <a:r>
              <a:rPr lang="de-DE" sz="800" i="1" dirty="0" err="1">
                <a:latin typeface="Calibri" panose="020F0502020204030204"/>
              </a:rPr>
              <a:t>comparision</a:t>
            </a:r>
            <a:br>
              <a:rPr lang="de-DE" sz="800" i="1" dirty="0">
                <a:latin typeface="Calibri" panose="020F0502020204030204"/>
              </a:rPr>
            </a:br>
            <a:r>
              <a:rPr lang="de-DE" sz="800" i="1" dirty="0">
                <a:latin typeface="Calibri" panose="020F0502020204030204"/>
              </a:rPr>
              <a:t>a) </a:t>
            </a:r>
            <a:r>
              <a:rPr lang="de-DE" sz="800" i="1" dirty="0" err="1">
                <a:latin typeface="Calibri" panose="020F0502020204030204"/>
              </a:rPr>
              <a:t>tested</a:t>
            </a:r>
            <a:r>
              <a:rPr lang="de-DE" sz="800" i="1" dirty="0">
                <a:latin typeface="Calibri" panose="020F0502020204030204"/>
              </a:rPr>
              <a:t> </a:t>
            </a:r>
            <a:r>
              <a:rPr lang="de-DE" sz="800" i="1" dirty="0" err="1">
                <a:latin typeface="Calibri" panose="020F0502020204030204"/>
              </a:rPr>
              <a:t>application</a:t>
            </a:r>
            <a:br>
              <a:rPr lang="de-DE" sz="800" i="1" dirty="0">
                <a:latin typeface="Calibri" panose="020F0502020204030204"/>
              </a:rPr>
            </a:br>
            <a:r>
              <a:rPr lang="de-DE" sz="800" i="1" dirty="0">
                <a:latin typeface="Calibri" panose="020F0502020204030204"/>
              </a:rPr>
              <a:t>b) </a:t>
            </a:r>
            <a:r>
              <a:rPr lang="de-DE" sz="800" i="1" dirty="0" err="1">
                <a:latin typeface="Calibri" panose="020F0502020204030204"/>
              </a:rPr>
              <a:t>consuming</a:t>
            </a:r>
            <a:r>
              <a:rPr lang="de-DE" sz="800" i="1" dirty="0">
                <a:latin typeface="Calibri" panose="020F0502020204030204"/>
              </a:rPr>
              <a:t> </a:t>
            </a:r>
            <a:r>
              <a:rPr lang="de-DE" sz="800" i="1" dirty="0" err="1">
                <a:latin typeface="Calibri" panose="020F0502020204030204"/>
              </a:rPr>
              <a:t>Applications</a:t>
            </a:r>
            <a:r>
              <a:rPr lang="de-DE" sz="800" i="1" dirty="0">
                <a:latin typeface="Calibri" panose="020F0502020204030204"/>
              </a:rPr>
              <a:t>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DB0D716F-6CEE-804A-0DBE-AFA5D225F2CC}"/>
              </a:ext>
            </a:extLst>
          </p:cNvPr>
          <p:cNvSpPr txBox="1"/>
          <p:nvPr/>
        </p:nvSpPr>
        <p:spPr>
          <a:xfrm>
            <a:off x="9822418" y="1952536"/>
            <a:ext cx="192071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i="1" dirty="0"/>
              <a:t>Application Owner</a:t>
            </a:r>
            <a:br>
              <a:rPr lang="en-US" sz="1050" i="1" dirty="0"/>
            </a:br>
            <a:r>
              <a:rPr lang="en-US" sz="1050" i="1" dirty="0"/>
              <a:t>(1a: of app under test</a:t>
            </a:r>
            <a:br>
              <a:rPr lang="en-US" sz="1050" i="1" dirty="0"/>
            </a:br>
            <a:r>
              <a:rPr lang="en-US" sz="1050" i="1" dirty="0"/>
              <a:t>1b: of apps already existing)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08DCDA73-B28E-8AA1-2AF9-5F0E6D2602E6}"/>
              </a:ext>
            </a:extLst>
          </p:cNvPr>
          <p:cNvSpPr txBox="1"/>
          <p:nvPr/>
        </p:nvSpPr>
        <p:spPr>
          <a:xfrm>
            <a:off x="9835010" y="3365116"/>
            <a:ext cx="20778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i="1" dirty="0"/>
              <a:t>Preprod (copy of application </a:t>
            </a:r>
            <a:br>
              <a:rPr lang="en-US" sz="1050" i="1" dirty="0"/>
            </a:br>
            <a:r>
              <a:rPr lang="en-US" sz="1050" i="1" dirty="0"/>
              <a:t>layer, controller and mediators)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i="1" dirty="0"/>
              <a:t>With 10k real devices</a:t>
            </a:r>
            <a:endParaRPr lang="de-DE" sz="1050" i="1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54E35902-0156-0033-ACE1-9A47F64779F8}"/>
              </a:ext>
            </a:extLst>
          </p:cNvPr>
          <p:cNvSpPr txBox="1"/>
          <p:nvPr/>
        </p:nvSpPr>
        <p:spPr>
          <a:xfrm>
            <a:off x="9839760" y="4205557"/>
            <a:ext cx="1124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i="1" dirty="0"/>
              <a:t>CICD Engineer</a:t>
            </a:r>
            <a:endParaRPr lang="de-DE" sz="1050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120FFB-4191-36DF-FE3E-10F9A08C89C0}"/>
              </a:ext>
            </a:extLst>
          </p:cNvPr>
          <p:cNvSpPr txBox="1"/>
          <p:nvPr/>
        </p:nvSpPr>
        <p:spPr>
          <a:xfrm>
            <a:off x="5635462" y="4917931"/>
            <a:ext cx="12330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i="1" dirty="0"/>
              <a:t>Manual (in 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i="1" dirty="0"/>
              <a:t>Automatic (in II)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47FE0D-7CF7-C0BA-F45B-41D7A02035B8}"/>
              </a:ext>
            </a:extLst>
          </p:cNvPr>
          <p:cNvSpPr txBox="1"/>
          <p:nvPr/>
        </p:nvSpPr>
        <p:spPr>
          <a:xfrm>
            <a:off x="3818971" y="5338890"/>
            <a:ext cx="16546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Test Report – All must pass</a:t>
            </a:r>
            <a:endParaRPr lang="de-DE" sz="105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B5C9DF-8A6F-BCA4-387E-33C3B761882E}"/>
              </a:ext>
            </a:extLst>
          </p:cNvPr>
          <p:cNvSpPr txBox="1"/>
          <p:nvPr/>
        </p:nvSpPr>
        <p:spPr>
          <a:xfrm>
            <a:off x="5726655" y="5336646"/>
            <a:ext cx="16546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Test Report – All must pass</a:t>
            </a:r>
            <a:endParaRPr lang="de-DE" sz="1050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B590EA-0416-A112-FB8B-57FA23902DDC}"/>
              </a:ext>
            </a:extLst>
          </p:cNvPr>
          <p:cNvSpPr txBox="1"/>
          <p:nvPr/>
        </p:nvSpPr>
        <p:spPr>
          <a:xfrm>
            <a:off x="7815213" y="5330217"/>
            <a:ext cx="16546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Test Report – All must pass</a:t>
            </a:r>
            <a:endParaRPr lang="de-DE" sz="1050" i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037A29-3AE2-06ED-A05F-0FA4A26AEDED}"/>
              </a:ext>
            </a:extLst>
          </p:cNvPr>
          <p:cNvCxnSpPr>
            <a:cxnSpLocks/>
          </p:cNvCxnSpPr>
          <p:nvPr/>
        </p:nvCxnSpPr>
        <p:spPr>
          <a:xfrm flipH="1">
            <a:off x="2656755" y="5571723"/>
            <a:ext cx="7431" cy="22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B39E0F-A13C-F9A1-2216-A1079CA213E3}"/>
              </a:ext>
            </a:extLst>
          </p:cNvPr>
          <p:cNvCxnSpPr>
            <a:cxnSpLocks/>
          </p:cNvCxnSpPr>
          <p:nvPr/>
        </p:nvCxnSpPr>
        <p:spPr>
          <a:xfrm flipH="1">
            <a:off x="4651311" y="5590860"/>
            <a:ext cx="7431" cy="22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76D3393-804F-8029-0C21-8656BDF746DC}"/>
              </a:ext>
            </a:extLst>
          </p:cNvPr>
          <p:cNvCxnSpPr>
            <a:cxnSpLocks/>
          </p:cNvCxnSpPr>
          <p:nvPr/>
        </p:nvCxnSpPr>
        <p:spPr>
          <a:xfrm flipH="1">
            <a:off x="7138131" y="5561662"/>
            <a:ext cx="7431" cy="22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566774-08F3-EE3D-59E1-A6C93C6E3932}"/>
              </a:ext>
            </a:extLst>
          </p:cNvPr>
          <p:cNvCxnSpPr>
            <a:cxnSpLocks/>
          </p:cNvCxnSpPr>
          <p:nvPr/>
        </p:nvCxnSpPr>
        <p:spPr>
          <a:xfrm flipH="1">
            <a:off x="8557349" y="5583105"/>
            <a:ext cx="7431" cy="22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33BB6BF-ECAD-BA14-F40A-7729B4E84250}"/>
              </a:ext>
            </a:extLst>
          </p:cNvPr>
          <p:cNvSpPr txBox="1"/>
          <p:nvPr/>
        </p:nvSpPr>
        <p:spPr>
          <a:xfrm>
            <a:off x="9991158" y="4963132"/>
            <a:ext cx="7521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Automatic</a:t>
            </a:r>
            <a:endParaRPr lang="de-DE" sz="1050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EB197E-3BFD-544C-DEB8-D532FAB676EB}"/>
              </a:ext>
            </a:extLst>
          </p:cNvPr>
          <p:cNvSpPr txBox="1"/>
          <p:nvPr/>
        </p:nvSpPr>
        <p:spPr>
          <a:xfrm>
            <a:off x="9824056" y="5348299"/>
            <a:ext cx="16546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Test Report – All must pass</a:t>
            </a:r>
            <a:endParaRPr lang="de-DE" sz="1050" i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ED86AB-7994-1DF1-F1D4-C56984C4E644}"/>
              </a:ext>
            </a:extLst>
          </p:cNvPr>
          <p:cNvCxnSpPr>
            <a:cxnSpLocks/>
          </p:cNvCxnSpPr>
          <p:nvPr/>
        </p:nvCxnSpPr>
        <p:spPr>
          <a:xfrm flipH="1">
            <a:off x="10643936" y="5566834"/>
            <a:ext cx="7431" cy="22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4B6B9C5-A45E-C816-5CC9-9FC619B1F58C}"/>
              </a:ext>
            </a:extLst>
          </p:cNvPr>
          <p:cNvSpPr txBox="1"/>
          <p:nvPr/>
        </p:nvSpPr>
        <p:spPr>
          <a:xfrm>
            <a:off x="5621937" y="2855491"/>
            <a:ext cx="19386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Newman (</a:t>
            </a:r>
            <a:r>
              <a:rPr lang="en-US" sz="1050" i="1" dirty="0" err="1"/>
              <a:t>funct</a:t>
            </a:r>
            <a:r>
              <a:rPr lang="en-US" sz="1050" i="1" dirty="0"/>
              <a:t>.)</a:t>
            </a:r>
            <a:endParaRPr lang="de-DE" sz="1050" i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F0CB9B-5B04-3AE9-5840-9A420569056F}"/>
              </a:ext>
            </a:extLst>
          </p:cNvPr>
          <p:cNvSpPr txBox="1"/>
          <p:nvPr/>
        </p:nvSpPr>
        <p:spPr>
          <a:xfrm>
            <a:off x="7782690" y="2849249"/>
            <a:ext cx="19386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err="1"/>
              <a:t>Pytest</a:t>
            </a:r>
            <a:r>
              <a:rPr lang="en-US" sz="1050" i="1" dirty="0"/>
              <a:t> (1), </a:t>
            </a:r>
            <a:r>
              <a:rPr lang="en-US" sz="1050" i="1" dirty="0" err="1"/>
              <a:t>Jmeter</a:t>
            </a:r>
            <a:r>
              <a:rPr lang="en-US" sz="1050" i="1" dirty="0"/>
              <a:t> (1)</a:t>
            </a:r>
            <a:endParaRPr lang="de-DE" sz="1050" i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206AFC-6056-C7DF-DB3C-1202C88ADDFD}"/>
              </a:ext>
            </a:extLst>
          </p:cNvPr>
          <p:cNvSpPr txBox="1"/>
          <p:nvPr/>
        </p:nvSpPr>
        <p:spPr>
          <a:xfrm>
            <a:off x="9769300" y="2892488"/>
            <a:ext cx="19386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Newman</a:t>
            </a:r>
            <a:endParaRPr lang="de-DE" sz="1050" i="1" dirty="0"/>
          </a:p>
        </p:txBody>
      </p:sp>
      <p:sp>
        <p:nvSpPr>
          <p:cNvPr id="2" name="Arrow: Chevron 6">
            <a:extLst>
              <a:ext uri="{FF2B5EF4-FFF2-40B4-BE49-F238E27FC236}">
                <a16:creationId xmlns:a16="http://schemas.microsoft.com/office/drawing/2014/main" id="{7B3218F7-690C-4647-2E58-7196B1832951}"/>
              </a:ext>
            </a:extLst>
          </p:cNvPr>
          <p:cNvSpPr/>
          <p:nvPr/>
        </p:nvSpPr>
        <p:spPr>
          <a:xfrm>
            <a:off x="11895077" y="227096"/>
            <a:ext cx="1957648" cy="405235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FOA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3" name="TextBox 333">
            <a:extLst>
              <a:ext uri="{FF2B5EF4-FFF2-40B4-BE49-F238E27FC236}">
                <a16:creationId xmlns:a16="http://schemas.microsoft.com/office/drawing/2014/main" id="{5DB9AD89-684D-FC03-E491-B48B18E184D4}"/>
              </a:ext>
            </a:extLst>
          </p:cNvPr>
          <p:cNvSpPr txBox="1"/>
          <p:nvPr/>
        </p:nvSpPr>
        <p:spPr>
          <a:xfrm>
            <a:off x="11894148" y="603953"/>
            <a:ext cx="19686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50" i="1" dirty="0">
                <a:latin typeface="Calibri" panose="020F0502020204030204"/>
              </a:rPr>
              <a:t>Friendly user test </a:t>
            </a:r>
            <a:r>
              <a:rPr lang="de-DE" sz="1050" i="1" dirty="0">
                <a:latin typeface="Calibri" panose="020F0502020204030204"/>
              </a:rPr>
              <a:t>Observation </a:t>
            </a:r>
          </a:p>
          <a:p>
            <a:pPr marL="228600" indent="-228600">
              <a:buFont typeface="+mj-lt"/>
              <a:buAutoNum type="arabicPeriod"/>
            </a:pP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  <a:p>
            <a:endParaRPr lang="de-DE" sz="1050" i="1" dirty="0"/>
          </a:p>
        </p:txBody>
      </p:sp>
      <p:sp>
        <p:nvSpPr>
          <p:cNvPr id="8" name="TextBox 334">
            <a:extLst>
              <a:ext uri="{FF2B5EF4-FFF2-40B4-BE49-F238E27FC236}">
                <a16:creationId xmlns:a16="http://schemas.microsoft.com/office/drawing/2014/main" id="{73587F53-6B53-B099-8856-1CD9C18E99A8}"/>
              </a:ext>
            </a:extLst>
          </p:cNvPr>
          <p:cNvSpPr txBox="1"/>
          <p:nvPr/>
        </p:nvSpPr>
        <p:spPr>
          <a:xfrm>
            <a:off x="11877736" y="1952532"/>
            <a:ext cx="9348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i="1" dirty="0"/>
              <a:t>Daily </a:t>
            </a:r>
            <a:r>
              <a:rPr lang="de-DE" sz="1050" i="1" dirty="0" err="1"/>
              <a:t>work</a:t>
            </a:r>
            <a:endParaRPr lang="de-DE" sz="1050" i="1" dirty="0"/>
          </a:p>
        </p:txBody>
      </p:sp>
      <p:sp>
        <p:nvSpPr>
          <p:cNvPr id="9" name="TextBox 336">
            <a:extLst>
              <a:ext uri="{FF2B5EF4-FFF2-40B4-BE49-F238E27FC236}">
                <a16:creationId xmlns:a16="http://schemas.microsoft.com/office/drawing/2014/main" id="{358BD53E-2FC2-C8AA-6C35-9748E6E6D1C3}"/>
              </a:ext>
            </a:extLst>
          </p:cNvPr>
          <p:cNvSpPr txBox="1"/>
          <p:nvPr/>
        </p:nvSpPr>
        <p:spPr>
          <a:xfrm>
            <a:off x="11877735" y="3279544"/>
            <a:ext cx="15295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i="1" dirty="0"/>
              <a:t>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i="1" dirty="0"/>
              <a:t>With 40k real devices</a:t>
            </a:r>
            <a:endParaRPr lang="de-DE" sz="1050" i="1" dirty="0"/>
          </a:p>
        </p:txBody>
      </p:sp>
      <p:sp>
        <p:nvSpPr>
          <p:cNvPr id="18" name="TextBox 337">
            <a:extLst>
              <a:ext uri="{FF2B5EF4-FFF2-40B4-BE49-F238E27FC236}">
                <a16:creationId xmlns:a16="http://schemas.microsoft.com/office/drawing/2014/main" id="{2365A9BB-9BA8-0586-D474-1D1A562B772A}"/>
              </a:ext>
            </a:extLst>
          </p:cNvPr>
          <p:cNvSpPr txBox="1"/>
          <p:nvPr/>
        </p:nvSpPr>
        <p:spPr>
          <a:xfrm>
            <a:off x="11895078" y="4205553"/>
            <a:ext cx="20681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i="1" dirty="0"/>
              <a:t>Friendly User</a:t>
            </a:r>
            <a:br>
              <a:rPr lang="de-DE" sz="1050" i="1" dirty="0"/>
            </a:br>
            <a:r>
              <a:rPr lang="de-DE" sz="1050" i="1" dirty="0"/>
              <a:t>(</a:t>
            </a:r>
            <a:r>
              <a:rPr lang="de-DE" sz="1050" i="1" dirty="0" err="1"/>
              <a:t>ApplicationOwner</a:t>
            </a:r>
            <a:r>
              <a:rPr lang="de-DE" sz="1050" i="1" dirty="0"/>
              <a:t> </a:t>
            </a:r>
            <a:r>
              <a:rPr lang="de-DE" sz="1050" i="1" dirty="0" err="1"/>
              <a:t>or</a:t>
            </a:r>
            <a:r>
              <a:rPr lang="de-DE" sz="1050" i="1" dirty="0"/>
              <a:t> </a:t>
            </a:r>
            <a:r>
              <a:rPr lang="de-DE" sz="1050" i="1" dirty="0" err="1"/>
              <a:t>delegate</a:t>
            </a:r>
            <a:r>
              <a:rPr lang="de-DE" sz="1050" i="1" dirty="0"/>
              <a:t>)</a:t>
            </a:r>
          </a:p>
        </p:txBody>
      </p:sp>
      <p:sp>
        <p:nvSpPr>
          <p:cNvPr id="19" name="TextBox 342">
            <a:extLst>
              <a:ext uri="{FF2B5EF4-FFF2-40B4-BE49-F238E27FC236}">
                <a16:creationId xmlns:a16="http://schemas.microsoft.com/office/drawing/2014/main" id="{CBD6750A-6D34-95C9-6268-E0D9025B6A5A}"/>
              </a:ext>
            </a:extLst>
          </p:cNvPr>
          <p:cNvSpPr txBox="1"/>
          <p:nvPr/>
        </p:nvSpPr>
        <p:spPr>
          <a:xfrm>
            <a:off x="12067378" y="5795861"/>
            <a:ext cx="15526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/>
              <a:t>Permanent Operation</a:t>
            </a:r>
          </a:p>
        </p:txBody>
      </p:sp>
      <p:sp>
        <p:nvSpPr>
          <p:cNvPr id="21" name="TextBox 57">
            <a:extLst>
              <a:ext uri="{FF2B5EF4-FFF2-40B4-BE49-F238E27FC236}">
                <a16:creationId xmlns:a16="http://schemas.microsoft.com/office/drawing/2014/main" id="{03C5D2EB-63D8-011A-07D7-31F83D20C6E0}"/>
              </a:ext>
            </a:extLst>
          </p:cNvPr>
          <p:cNvSpPr txBox="1"/>
          <p:nvPr/>
        </p:nvSpPr>
        <p:spPr>
          <a:xfrm>
            <a:off x="12046476" y="4963128"/>
            <a:ext cx="606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 dirty="0"/>
              <a:t>Manual</a:t>
            </a:r>
          </a:p>
        </p:txBody>
      </p:sp>
      <p:sp>
        <p:nvSpPr>
          <p:cNvPr id="23" name="TextBox 58">
            <a:extLst>
              <a:ext uri="{FF2B5EF4-FFF2-40B4-BE49-F238E27FC236}">
                <a16:creationId xmlns:a16="http://schemas.microsoft.com/office/drawing/2014/main" id="{72002156-49E4-615B-C8CA-175F613C37CB}"/>
              </a:ext>
            </a:extLst>
          </p:cNvPr>
          <p:cNvSpPr txBox="1"/>
          <p:nvPr/>
        </p:nvSpPr>
        <p:spPr>
          <a:xfrm>
            <a:off x="12048716" y="5369352"/>
            <a:ext cx="15712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No major/critical findings</a:t>
            </a:r>
            <a:endParaRPr lang="de-DE" sz="1050" i="1" dirty="0"/>
          </a:p>
        </p:txBody>
      </p:sp>
      <p:cxnSp>
        <p:nvCxnSpPr>
          <p:cNvPr id="25" name="Straight Arrow Connector 59">
            <a:extLst>
              <a:ext uri="{FF2B5EF4-FFF2-40B4-BE49-F238E27FC236}">
                <a16:creationId xmlns:a16="http://schemas.microsoft.com/office/drawing/2014/main" id="{F80C7091-ACA8-C7A3-D3B7-7FA5B255EC6F}"/>
              </a:ext>
            </a:extLst>
          </p:cNvPr>
          <p:cNvCxnSpPr>
            <a:cxnSpLocks/>
          </p:cNvCxnSpPr>
          <p:nvPr/>
        </p:nvCxnSpPr>
        <p:spPr>
          <a:xfrm flipH="1">
            <a:off x="12737754" y="5566830"/>
            <a:ext cx="7431" cy="22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4" name="TextBox 69">
            <a:extLst>
              <a:ext uri="{FF2B5EF4-FFF2-40B4-BE49-F238E27FC236}">
                <a16:creationId xmlns:a16="http://schemas.microsoft.com/office/drawing/2014/main" id="{C0D46568-91DA-249B-2BD0-3F18285C4F9E}"/>
              </a:ext>
            </a:extLst>
          </p:cNvPr>
          <p:cNvSpPr txBox="1"/>
          <p:nvPr/>
        </p:nvSpPr>
        <p:spPr>
          <a:xfrm>
            <a:off x="11902044" y="2826978"/>
            <a:ext cx="165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i="1" dirty="0"/>
              <a:t>./.</a:t>
            </a:r>
          </a:p>
        </p:txBody>
      </p:sp>
      <p:sp>
        <p:nvSpPr>
          <p:cNvPr id="228" name="Rectangle 78">
            <a:extLst>
              <a:ext uri="{FF2B5EF4-FFF2-40B4-BE49-F238E27FC236}">
                <a16:creationId xmlns:a16="http://schemas.microsoft.com/office/drawing/2014/main" id="{C1161759-E6DA-D080-D9A2-630F2BA8D7E7}"/>
              </a:ext>
            </a:extLst>
          </p:cNvPr>
          <p:cNvSpPr/>
          <p:nvPr/>
        </p:nvSpPr>
        <p:spPr>
          <a:xfrm>
            <a:off x="295219" y="5977008"/>
            <a:ext cx="640080" cy="267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Fix Code</a:t>
            </a:r>
            <a:endParaRPr lang="de-DE" sz="800" b="1" dirty="0">
              <a:solidFill>
                <a:schemeClr val="tx1"/>
              </a:solidFill>
            </a:endParaRPr>
          </a:p>
        </p:txBody>
      </p:sp>
      <p:sp>
        <p:nvSpPr>
          <p:cNvPr id="225" name="TextBox 55">
            <a:extLst>
              <a:ext uri="{FF2B5EF4-FFF2-40B4-BE49-F238E27FC236}">
                <a16:creationId xmlns:a16="http://schemas.microsoft.com/office/drawing/2014/main" id="{82DFEAF4-8C67-3FA2-43F4-C299E7E6DB77}"/>
              </a:ext>
            </a:extLst>
          </p:cNvPr>
          <p:cNvSpPr txBox="1"/>
          <p:nvPr/>
        </p:nvSpPr>
        <p:spPr>
          <a:xfrm>
            <a:off x="5626439" y="4169773"/>
            <a:ext cx="21016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i="1" dirty="0"/>
              <a:t>Application</a:t>
            </a:r>
            <a:r>
              <a:rPr lang="en-US" sz="105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050" i="1" dirty="0"/>
              <a:t>Implementer (in I)</a:t>
            </a:r>
            <a:endParaRPr lang="en-US" sz="1050" i="1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i="1" dirty="0"/>
              <a:t>CICD Engineer (in II)</a:t>
            </a:r>
            <a:endParaRPr lang="de-DE" sz="1050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6" name="TextBox 54">
            <a:extLst>
              <a:ext uri="{FF2B5EF4-FFF2-40B4-BE49-F238E27FC236}">
                <a16:creationId xmlns:a16="http://schemas.microsoft.com/office/drawing/2014/main" id="{B5CA0ADB-8DD9-E769-1DB4-C79281EBB16C}"/>
              </a:ext>
            </a:extLst>
          </p:cNvPr>
          <p:cNvSpPr txBox="1"/>
          <p:nvPr/>
        </p:nvSpPr>
        <p:spPr>
          <a:xfrm>
            <a:off x="5656568" y="3249147"/>
            <a:ext cx="2012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en-US" sz="1050" i="1" dirty="0"/>
              <a:t>Sandbox in implementer’s local environ. 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050" i="1" dirty="0"/>
              <a:t>Sandbox in Testbed Test VM</a:t>
            </a:r>
          </a:p>
          <a:p>
            <a:r>
              <a:rPr lang="en-US" sz="1050" i="1" dirty="0"/>
              <a:t>(both: OAS’+</a:t>
            </a:r>
            <a:r>
              <a:rPr lang="en-US" sz="1050" i="1" dirty="0" err="1"/>
              <a:t>Mockoon</a:t>
            </a:r>
            <a:r>
              <a:rPr lang="en-US" sz="1050" i="1" dirty="0"/>
              <a:t> -&gt; Docker )</a:t>
            </a:r>
            <a:endParaRPr lang="de-DE" sz="1050" i="1" dirty="0"/>
          </a:p>
        </p:txBody>
      </p:sp>
      <p:sp>
        <p:nvSpPr>
          <p:cNvPr id="22" name="TextBox 54">
            <a:extLst>
              <a:ext uri="{FF2B5EF4-FFF2-40B4-BE49-F238E27FC236}">
                <a16:creationId xmlns:a16="http://schemas.microsoft.com/office/drawing/2014/main" id="{F11D5B3A-6C33-CB53-C10B-A04ED698A121}"/>
              </a:ext>
            </a:extLst>
          </p:cNvPr>
          <p:cNvSpPr txBox="1"/>
          <p:nvPr/>
        </p:nvSpPr>
        <p:spPr>
          <a:xfrm>
            <a:off x="3682715" y="3230949"/>
            <a:ext cx="2012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en-US" sz="1050" i="1" dirty="0"/>
              <a:t>Sandbox in implementer’s local environ. 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050" i="1" dirty="0"/>
              <a:t>Sandbox in Testbed Test VM</a:t>
            </a:r>
          </a:p>
          <a:p>
            <a:r>
              <a:rPr lang="en-US" sz="1050" i="1" dirty="0"/>
              <a:t>(both: OAS’+</a:t>
            </a:r>
            <a:r>
              <a:rPr lang="en-US" sz="1050" i="1" dirty="0" err="1"/>
              <a:t>Mockoon</a:t>
            </a:r>
            <a:r>
              <a:rPr lang="en-US" sz="1050" i="1" dirty="0"/>
              <a:t> -&gt; Docker )</a:t>
            </a:r>
            <a:endParaRPr lang="de-DE" sz="1050" i="1" dirty="0"/>
          </a:p>
        </p:txBody>
      </p:sp>
      <p:sp>
        <p:nvSpPr>
          <p:cNvPr id="230" name="TextBox 55">
            <a:extLst>
              <a:ext uri="{FF2B5EF4-FFF2-40B4-BE49-F238E27FC236}">
                <a16:creationId xmlns:a16="http://schemas.microsoft.com/office/drawing/2014/main" id="{C8D7DA44-E01F-E6EF-C2C9-EC080BCE5E4C}"/>
              </a:ext>
            </a:extLst>
          </p:cNvPr>
          <p:cNvSpPr txBox="1"/>
          <p:nvPr/>
        </p:nvSpPr>
        <p:spPr>
          <a:xfrm>
            <a:off x="3692492" y="4160699"/>
            <a:ext cx="21016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i="1" dirty="0"/>
              <a:t>Application</a:t>
            </a:r>
            <a:r>
              <a:rPr lang="en-US" sz="105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050" i="1" dirty="0"/>
              <a:t>Implementer (in I)</a:t>
            </a:r>
            <a:endParaRPr lang="en-US" sz="1050" i="1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i="1" dirty="0"/>
              <a:t>CICD Engineer (in II)</a:t>
            </a:r>
            <a:endParaRPr lang="de-DE" sz="1050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2" name="TextBox 23">
            <a:extLst>
              <a:ext uri="{FF2B5EF4-FFF2-40B4-BE49-F238E27FC236}">
                <a16:creationId xmlns:a16="http://schemas.microsoft.com/office/drawing/2014/main" id="{570E8EEA-02E1-2D29-A682-C69EDDD1681A}"/>
              </a:ext>
            </a:extLst>
          </p:cNvPr>
          <p:cNvSpPr txBox="1"/>
          <p:nvPr/>
        </p:nvSpPr>
        <p:spPr>
          <a:xfrm>
            <a:off x="3699837" y="4917620"/>
            <a:ext cx="12330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i="1" dirty="0"/>
              <a:t>Manual (in 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i="1" dirty="0"/>
              <a:t>Automatic (in II)</a:t>
            </a:r>
          </a:p>
        </p:txBody>
      </p:sp>
      <p:sp>
        <p:nvSpPr>
          <p:cNvPr id="10" name="TextBox 55">
            <a:extLst>
              <a:ext uri="{FF2B5EF4-FFF2-40B4-BE49-F238E27FC236}">
                <a16:creationId xmlns:a16="http://schemas.microsoft.com/office/drawing/2014/main" id="{869D7CDF-6EED-BABD-712B-F12FA88C6A60}"/>
              </a:ext>
            </a:extLst>
          </p:cNvPr>
          <p:cNvSpPr txBox="1"/>
          <p:nvPr/>
        </p:nvSpPr>
        <p:spPr>
          <a:xfrm>
            <a:off x="7703577" y="4181736"/>
            <a:ext cx="2101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i="1" dirty="0"/>
              <a:t>CICD Engineer</a:t>
            </a:r>
            <a:endParaRPr lang="de-DE" sz="1050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Diamond 323">
            <a:extLst>
              <a:ext uri="{FF2B5EF4-FFF2-40B4-BE49-F238E27FC236}">
                <a16:creationId xmlns:a16="http://schemas.microsoft.com/office/drawing/2014/main" id="{AC855D39-7FEB-F1D4-9DD7-8A73659177BE}"/>
              </a:ext>
            </a:extLst>
          </p:cNvPr>
          <p:cNvSpPr/>
          <p:nvPr/>
        </p:nvSpPr>
        <p:spPr>
          <a:xfrm>
            <a:off x="10288736" y="5804700"/>
            <a:ext cx="745785" cy="193404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Pass</a:t>
            </a:r>
            <a:endParaRPr lang="de-DE" sz="800" b="1" dirty="0">
              <a:solidFill>
                <a:schemeClr val="tx1"/>
              </a:solidFill>
            </a:endParaRPr>
          </a:p>
        </p:txBody>
      </p:sp>
      <p:sp>
        <p:nvSpPr>
          <p:cNvPr id="14" name="TextBox 331">
            <a:extLst>
              <a:ext uri="{FF2B5EF4-FFF2-40B4-BE49-F238E27FC236}">
                <a16:creationId xmlns:a16="http://schemas.microsoft.com/office/drawing/2014/main" id="{2094FE85-4EA2-923A-A1FF-C87E00D1F62C}"/>
              </a:ext>
            </a:extLst>
          </p:cNvPr>
          <p:cNvSpPr txBox="1"/>
          <p:nvPr/>
        </p:nvSpPr>
        <p:spPr>
          <a:xfrm>
            <a:off x="11594405" y="5723475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Yes</a:t>
            </a:r>
            <a:endParaRPr lang="de-DE" sz="800"/>
          </a:p>
        </p:txBody>
      </p:sp>
      <p:cxnSp>
        <p:nvCxnSpPr>
          <p:cNvPr id="17" name="Connector: Elbow 325">
            <a:extLst>
              <a:ext uri="{FF2B5EF4-FFF2-40B4-BE49-F238E27FC236}">
                <a16:creationId xmlns:a16="http://schemas.microsoft.com/office/drawing/2014/main" id="{A8267B5D-ED0B-0DAE-CAD3-6B3B24F24375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 flipV="1">
            <a:off x="11034521" y="429714"/>
            <a:ext cx="1063174" cy="5471688"/>
          </a:xfrm>
          <a:prstGeom prst="bentConnector3">
            <a:avLst>
              <a:gd name="adj1" fmla="val 795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Connector: Elbow 330">
            <a:extLst>
              <a:ext uri="{FF2B5EF4-FFF2-40B4-BE49-F238E27FC236}">
                <a16:creationId xmlns:a16="http://schemas.microsoft.com/office/drawing/2014/main" id="{DF17B77B-0892-CCBD-064A-5F116A41F6DE}"/>
              </a:ext>
            </a:extLst>
          </p:cNvPr>
          <p:cNvCxnSpPr>
            <a:cxnSpLocks/>
            <a:stCxn id="13" idx="2"/>
            <a:endCxn id="242" idx="3"/>
          </p:cNvCxnSpPr>
          <p:nvPr/>
        </p:nvCxnSpPr>
        <p:spPr>
          <a:xfrm rot="5400000">
            <a:off x="8465257" y="4452930"/>
            <a:ext cx="651199" cy="37415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TextBox 332">
            <a:extLst>
              <a:ext uri="{FF2B5EF4-FFF2-40B4-BE49-F238E27FC236}">
                <a16:creationId xmlns:a16="http://schemas.microsoft.com/office/drawing/2014/main" id="{49592CA2-4652-2BDA-A9F0-17CE5543775E}"/>
              </a:ext>
            </a:extLst>
          </p:cNvPr>
          <p:cNvSpPr txBox="1"/>
          <p:nvPr/>
        </p:nvSpPr>
        <p:spPr>
          <a:xfrm>
            <a:off x="10360229" y="603115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No</a:t>
            </a:r>
            <a:endParaRPr lang="de-DE" sz="800"/>
          </a:p>
        </p:txBody>
      </p:sp>
      <p:cxnSp>
        <p:nvCxnSpPr>
          <p:cNvPr id="67" name="Connector: Elbow 253">
            <a:extLst>
              <a:ext uri="{FF2B5EF4-FFF2-40B4-BE49-F238E27FC236}">
                <a16:creationId xmlns:a16="http://schemas.microsoft.com/office/drawing/2014/main" id="{E55D00E4-3208-7176-8CE1-F0213675D2C8}"/>
              </a:ext>
            </a:extLst>
          </p:cNvPr>
          <p:cNvCxnSpPr>
            <a:cxnSpLocks/>
            <a:stCxn id="72" idx="2"/>
            <a:endCxn id="228" idx="3"/>
          </p:cNvCxnSpPr>
          <p:nvPr/>
        </p:nvCxnSpPr>
        <p:spPr>
          <a:xfrm rot="5400000">
            <a:off x="1747905" y="5191936"/>
            <a:ext cx="105989" cy="17311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Connector: Elbow 330">
            <a:extLst>
              <a:ext uri="{FF2B5EF4-FFF2-40B4-BE49-F238E27FC236}">
                <a16:creationId xmlns:a16="http://schemas.microsoft.com/office/drawing/2014/main" id="{3CC4CAD8-8EA0-F400-6690-54B963879ABE}"/>
              </a:ext>
            </a:extLst>
          </p:cNvPr>
          <p:cNvCxnSpPr>
            <a:cxnSpLocks/>
            <a:stCxn id="243" idx="0"/>
            <a:endCxn id="6" idx="1"/>
          </p:cNvCxnSpPr>
          <p:nvPr/>
        </p:nvCxnSpPr>
        <p:spPr>
          <a:xfrm rot="5400000" flipH="1" flipV="1">
            <a:off x="2700057" y="3340082"/>
            <a:ext cx="6048389" cy="2276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TextBox 94">
            <a:extLst>
              <a:ext uri="{FF2B5EF4-FFF2-40B4-BE49-F238E27FC236}">
                <a16:creationId xmlns:a16="http://schemas.microsoft.com/office/drawing/2014/main" id="{FA211C49-84D0-035B-0226-95C4E8E8F855}"/>
              </a:ext>
            </a:extLst>
          </p:cNvPr>
          <p:cNvSpPr txBox="1"/>
          <p:nvPr/>
        </p:nvSpPr>
        <p:spPr>
          <a:xfrm>
            <a:off x="4835008" y="6263065"/>
            <a:ext cx="1955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Test Case Collection needs to be corrected</a:t>
            </a:r>
            <a:endParaRPr lang="de-DE" sz="800" dirty="0"/>
          </a:p>
        </p:txBody>
      </p:sp>
      <p:cxnSp>
        <p:nvCxnSpPr>
          <p:cNvPr id="100" name="Connector: Elbow 330">
            <a:extLst>
              <a:ext uri="{FF2B5EF4-FFF2-40B4-BE49-F238E27FC236}">
                <a16:creationId xmlns:a16="http://schemas.microsoft.com/office/drawing/2014/main" id="{88CF6639-22ED-BA6D-0CDE-F76F992C7D23}"/>
              </a:ext>
            </a:extLst>
          </p:cNvPr>
          <p:cNvCxnSpPr>
            <a:cxnSpLocks/>
            <a:stCxn id="243" idx="1"/>
            <a:endCxn id="228" idx="2"/>
          </p:cNvCxnSpPr>
          <p:nvPr/>
        </p:nvCxnSpPr>
        <p:spPr>
          <a:xfrm rot="10800000">
            <a:off x="615260" y="6244051"/>
            <a:ext cx="4418199" cy="4037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TextBox 94">
            <a:extLst>
              <a:ext uri="{FF2B5EF4-FFF2-40B4-BE49-F238E27FC236}">
                <a16:creationId xmlns:a16="http://schemas.microsoft.com/office/drawing/2014/main" id="{6FA90EC0-2380-FCDC-BC35-CBAA1B4EEB1D}"/>
              </a:ext>
            </a:extLst>
          </p:cNvPr>
          <p:cNvSpPr txBox="1"/>
          <p:nvPr/>
        </p:nvSpPr>
        <p:spPr>
          <a:xfrm>
            <a:off x="3533257" y="6498343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Code is objected</a:t>
            </a:r>
            <a:endParaRPr lang="de-DE" sz="800" dirty="0"/>
          </a:p>
        </p:txBody>
      </p:sp>
      <p:cxnSp>
        <p:nvCxnSpPr>
          <p:cNvPr id="192" name="Connector: Elbow 330">
            <a:extLst>
              <a:ext uri="{FF2B5EF4-FFF2-40B4-BE49-F238E27FC236}">
                <a16:creationId xmlns:a16="http://schemas.microsoft.com/office/drawing/2014/main" id="{E9E18573-6F55-6BDF-5101-1D0695AEC032}"/>
              </a:ext>
            </a:extLst>
          </p:cNvPr>
          <p:cNvCxnSpPr>
            <a:cxnSpLocks/>
            <a:stCxn id="242" idx="1"/>
            <a:endCxn id="243" idx="3"/>
          </p:cNvCxnSpPr>
          <p:nvPr/>
        </p:nvCxnSpPr>
        <p:spPr>
          <a:xfrm rot="10800000">
            <a:off x="6187389" y="6647805"/>
            <a:ext cx="129089" cy="14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7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8E1DD8A1A6FE4A847005AE355BB314" ma:contentTypeVersion="17" ma:contentTypeDescription="Create a new document." ma:contentTypeScope="" ma:versionID="9d77d083bbbb424db55cab39e1313c45">
  <xsd:schema xmlns:xsd="http://www.w3.org/2001/XMLSchema" xmlns:xs="http://www.w3.org/2001/XMLSchema" xmlns:p="http://schemas.microsoft.com/office/2006/metadata/properties" xmlns:ns3="172c6977-97f2-46a6-9b96-c9fd26f93414" xmlns:ns4="e12a8410-584f-4807-840c-03b756d489df" targetNamespace="http://schemas.microsoft.com/office/2006/metadata/properties" ma:root="true" ma:fieldsID="088e54180e768e78d094ce2908d50b2e" ns3:_="" ns4:_="">
    <xsd:import namespace="172c6977-97f2-46a6-9b96-c9fd26f93414"/>
    <xsd:import namespace="e12a8410-584f-4807-840c-03b756d489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2c6977-97f2-46a6-9b96-c9fd26f934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a8410-584f-4807-840c-03b756d489d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72c6977-97f2-46a6-9b96-c9fd26f9341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C55D70-0747-4647-83DC-FDB905A637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2c6977-97f2-46a6-9b96-c9fd26f93414"/>
    <ds:schemaRef ds:uri="e12a8410-584f-4807-840c-03b756d489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4B5266-5852-4F93-93FC-85313192695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172c6977-97f2-46a6-9b96-c9fd26f93414"/>
    <ds:schemaRef ds:uri="http://schemas.microsoft.com/office/2006/metadata/properties"/>
    <ds:schemaRef ds:uri="e12a8410-584f-4807-840c-03b756d489d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251D4FE-6A9F-4B1E-A7B0-E2B8D391B4C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740</Words>
  <Application>Microsoft Office PowerPoint</Application>
  <PresentationFormat>Benutzerdefiniert</PresentationFormat>
  <Paragraphs>137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Prathiba Jeevan (External)</dc:creator>
  <cp:lastModifiedBy>Thorsten Heinze</cp:lastModifiedBy>
  <cp:revision>30</cp:revision>
  <dcterms:created xsi:type="dcterms:W3CDTF">2024-06-08T16:09:38Z</dcterms:created>
  <dcterms:modified xsi:type="dcterms:W3CDTF">2024-10-04T14:45:45Z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0x010100468E1DD8A1A6FE4A847005AE355BB314</vt:lpwstr>
  </property>
  <property fmtid="{D5CDD505-2E9C-101B-9397-08002B2CF9AE}" pid="3" name="MSIP_Label_1ab519c6-9f13-416b-ad6c-a79673c31c3f_Enabled">
    <vt:lpwstr>true</vt:lpwstr>
  </property>
  <property fmtid="{D5CDD505-2E9C-101B-9397-08002B2CF9AE}" pid="4" name="MSIP_Label_1ab519c6-9f13-416b-ad6c-a79673c31c3f_SetDate">
    <vt:lpwstr>2024-06-13T10:53:38Z</vt:lpwstr>
  </property>
  <property fmtid="{D5CDD505-2E9C-101B-9397-08002B2CF9AE}" pid="5" name="MSIP_Label_1ab519c6-9f13-416b-ad6c-a79673c31c3f_Method">
    <vt:lpwstr>Privileged</vt:lpwstr>
  </property>
  <property fmtid="{D5CDD505-2E9C-101B-9397-08002B2CF9AE}" pid="6" name="MSIP_Label_1ab519c6-9f13-416b-ad6c-a79673c31c3f_Name">
    <vt:lpwstr>Company Confidential External Use</vt:lpwstr>
  </property>
  <property fmtid="{D5CDD505-2E9C-101B-9397-08002B2CF9AE}" pid="7" name="MSIP_Label_1ab519c6-9f13-416b-ad6c-a79673c31c3f_SiteId">
    <vt:lpwstr>edf442f5-b994-4c86-a131-b42b03a16c95</vt:lpwstr>
  </property>
  <property fmtid="{D5CDD505-2E9C-101B-9397-08002B2CF9AE}" pid="8" name="MSIP_Label_1ab519c6-9f13-416b-ad6c-a79673c31c3f_ActionId">
    <vt:lpwstr>3acd43ee-641f-4ecf-87ea-31e91f33b8a0</vt:lpwstr>
  </property>
  <property fmtid="{D5CDD505-2E9C-101B-9397-08002B2CF9AE}" pid="9" name="MSIP_Label_1ab519c6-9f13-416b-ad6c-a79673c31c3f_ContentBits">
    <vt:lpwstr>0</vt:lpwstr>
  </property>
</Properties>
</file>