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00421E"/>
    <a:srgbClr val="66FFFF"/>
    <a:srgbClr val="0CF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58648-DD03-482F-9820-C1BAE158E7C7}" v="1" dt="2023-04-04T15:36:3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>
        <p:scale>
          <a:sx n="50" d="100"/>
          <a:sy n="50" d="100"/>
        </p:scale>
        <p:origin x="229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einze" userId="8373ecd2-b5b9-4b48-849d-3bee853f6cc0" providerId="ADAL" clId="{6B058648-DD03-482F-9820-C1BAE158E7C7}"/>
    <pc:docChg chg="undo custSel addSld delSld modSld">
      <pc:chgData name="Thorsten Heinze" userId="8373ecd2-b5b9-4b48-849d-3bee853f6cc0" providerId="ADAL" clId="{6B058648-DD03-482F-9820-C1BAE158E7C7}" dt="2023-04-04T15:37:53.625" v="11" actId="113"/>
      <pc:docMkLst>
        <pc:docMk/>
      </pc:docMkLst>
      <pc:sldChg chg="modSp del mod">
        <pc:chgData name="Thorsten Heinze" userId="8373ecd2-b5b9-4b48-849d-3bee853f6cc0" providerId="ADAL" clId="{6B058648-DD03-482F-9820-C1BAE158E7C7}" dt="2023-04-04T15:36:58.262" v="7" actId="47"/>
        <pc:sldMkLst>
          <pc:docMk/>
          <pc:sldMk cId="2025707895" sldId="256"/>
        </pc:sldMkLst>
        <pc:spChg chg="mod">
          <ac:chgData name="Thorsten Heinze" userId="8373ecd2-b5b9-4b48-849d-3bee853f6cc0" providerId="ADAL" clId="{6B058648-DD03-482F-9820-C1BAE158E7C7}" dt="2023-04-04T15:36:54.937" v="6" actId="6549"/>
          <ac:spMkLst>
            <pc:docMk/>
            <pc:sldMk cId="2025707895" sldId="256"/>
            <ac:spMk id="5" creationId="{9CAA0905-D297-69EA-E439-D18FC828B50B}"/>
          </ac:spMkLst>
        </pc:spChg>
        <pc:spChg chg="mod">
          <ac:chgData name="Thorsten Heinze" userId="8373ecd2-b5b9-4b48-849d-3bee853f6cc0" providerId="ADAL" clId="{6B058648-DD03-482F-9820-C1BAE158E7C7}" dt="2023-04-04T15:35:37.307" v="1" actId="2711"/>
          <ac:spMkLst>
            <pc:docMk/>
            <pc:sldMk cId="2025707895" sldId="256"/>
            <ac:spMk id="6" creationId="{47988A09-DDDA-2859-3D04-303FEA89B945}"/>
          </ac:spMkLst>
        </pc:spChg>
        <pc:spChg chg="mod">
          <ac:chgData name="Thorsten Heinze" userId="8373ecd2-b5b9-4b48-849d-3bee853f6cc0" providerId="ADAL" clId="{6B058648-DD03-482F-9820-C1BAE158E7C7}" dt="2023-04-04T15:35:37.307" v="1" actId="2711"/>
          <ac:spMkLst>
            <pc:docMk/>
            <pc:sldMk cId="2025707895" sldId="256"/>
            <ac:spMk id="7" creationId="{83B215EB-F22C-6ADE-8DBA-7EB9896AF0EE}"/>
          </ac:spMkLst>
        </pc:spChg>
        <pc:spChg chg="mod">
          <ac:chgData name="Thorsten Heinze" userId="8373ecd2-b5b9-4b48-849d-3bee853f6cc0" providerId="ADAL" clId="{6B058648-DD03-482F-9820-C1BAE158E7C7}" dt="2023-04-04T15:35:37.307" v="1" actId="2711"/>
          <ac:spMkLst>
            <pc:docMk/>
            <pc:sldMk cId="2025707895" sldId="256"/>
            <ac:spMk id="8" creationId="{A0B98615-6BBF-5C9C-9ED9-C7BE9DBFEE4C}"/>
          </ac:spMkLst>
        </pc:spChg>
        <pc:spChg chg="mod">
          <ac:chgData name="Thorsten Heinze" userId="8373ecd2-b5b9-4b48-849d-3bee853f6cc0" providerId="ADAL" clId="{6B058648-DD03-482F-9820-C1BAE158E7C7}" dt="2023-04-04T15:35:37.307" v="1" actId="2711"/>
          <ac:spMkLst>
            <pc:docMk/>
            <pc:sldMk cId="2025707895" sldId="256"/>
            <ac:spMk id="9" creationId="{75703BA6-DE6A-9F9A-1875-961C23FB6A89}"/>
          </ac:spMkLst>
        </pc:spChg>
        <pc:spChg chg="mod">
          <ac:chgData name="Thorsten Heinze" userId="8373ecd2-b5b9-4b48-849d-3bee853f6cc0" providerId="ADAL" clId="{6B058648-DD03-482F-9820-C1BAE158E7C7}" dt="2023-04-04T15:35:37.307" v="1" actId="2711"/>
          <ac:spMkLst>
            <pc:docMk/>
            <pc:sldMk cId="2025707895" sldId="256"/>
            <ac:spMk id="12" creationId="{C3C3158F-6688-3372-057A-CDB20232662D}"/>
          </ac:spMkLst>
        </pc:spChg>
      </pc:sldChg>
      <pc:sldChg chg="modSp add mod">
        <pc:chgData name="Thorsten Heinze" userId="8373ecd2-b5b9-4b48-849d-3bee853f6cc0" providerId="ADAL" clId="{6B058648-DD03-482F-9820-C1BAE158E7C7}" dt="2023-04-04T15:37:53.625" v="11" actId="113"/>
        <pc:sldMkLst>
          <pc:docMk/>
          <pc:sldMk cId="165493365" sldId="257"/>
        </pc:sldMkLst>
        <pc:spChg chg="mod">
          <ac:chgData name="Thorsten Heinze" userId="8373ecd2-b5b9-4b48-849d-3bee853f6cc0" providerId="ADAL" clId="{6B058648-DD03-482F-9820-C1BAE158E7C7}" dt="2023-04-04T15:37:53.625" v="11" actId="113"/>
          <ac:spMkLst>
            <pc:docMk/>
            <pc:sldMk cId="165493365" sldId="257"/>
            <ac:spMk id="5" creationId="{9CAA0905-D297-69EA-E439-D18FC828B50B}"/>
          </ac:spMkLst>
        </pc:spChg>
        <pc:spChg chg="mod">
          <ac:chgData name="Thorsten Heinze" userId="8373ecd2-b5b9-4b48-849d-3bee853f6cc0" providerId="ADAL" clId="{6B058648-DD03-482F-9820-C1BAE158E7C7}" dt="2023-04-04T15:37:08.394" v="8" actId="207"/>
          <ac:spMkLst>
            <pc:docMk/>
            <pc:sldMk cId="165493365" sldId="257"/>
            <ac:spMk id="8" creationId="{A0B98615-6BBF-5C9C-9ED9-C7BE9DBFE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3530-2777-7552-DB3C-2B42028F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4B4637-D3E0-9617-63CA-17D35D32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A61C8-6869-1CAF-F17A-ACE9569C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28838-E906-F45D-BF31-161F61AE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CE265F-A80B-B6EA-EC3F-E9CFA5B5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4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76F60-2D54-3926-009F-C5082560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683EA1-81AA-170D-2308-E5814247C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D697D-D845-E4A9-E5A1-A3E15A92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2994A-E743-5D49-D025-0E78F729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268FB-47DA-DF30-95C2-EA166E5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68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7536C7-E4B8-5312-C542-064CF844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19EC68-51A5-F050-9DEF-5BA5B686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C1768-5787-8B47-32E7-92438AA3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99C0FF-2AFF-204A-DCF9-415019DB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2CE2F-CB9B-6B5D-8731-57D69A8E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430E7-77ED-B9BB-5BA9-A8EADB1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F7AA0-6FBA-D516-5567-3438513F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8D0E4-218E-C4C3-BE37-A88BB1A9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8330E-9513-44F2-FCFC-68DD886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6320-D40B-33CF-843A-DF0C8DA4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C7E56-1665-0301-6BBF-E090A013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5A4422-6E4E-745E-E581-DE3D6F7C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E7D72-4E01-BE27-5E13-60805A8F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FD916-B17B-6AF5-4007-38ADECA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1B717-DE30-85B2-1AAE-77C7F2E7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9DFB4-ADEA-2160-9CD4-8F7CD4DD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3FF2-B9BD-A418-D8D2-E21EEAD9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E047AB-03A0-FEFB-3C3E-E0A072AE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4080C0-F908-DC91-8ACA-666623C4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E22F9-8179-4199-AC8E-6F050203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F0B70-0528-2BE2-A2A7-4BE0817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8E330-23EE-9F79-2510-661512D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04640-32D0-3C51-4D83-92272826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9B3EE-91F1-8EF2-D348-A117FC4C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AB81CB-510B-2A6F-9CF8-EF23FE5B7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BFF948-E042-6BCD-C8B3-884DCE63A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D16DBF-8E57-4055-C276-DFB3D27F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CF6A2A-F153-8844-6846-9016202C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9944A6-1C39-5B32-F485-95D27AAD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75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E7202-C3E3-53D9-4477-44DD6C71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960422-7DFD-25E4-AF76-3F1E5E4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EE07D1-9001-622E-D89A-13EC4042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5B0437-74B4-E952-C189-C1C1591F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9C1BEF-437E-0BB5-95DB-9397FE06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FD8FE1-6B0F-8058-E793-FED0786C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BF1F49-127B-4656-A1C7-AD853CB7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C8B79-D6FC-2D2F-1ACF-6FEA775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5199B-A0F7-B3CE-6AB3-6ECE4946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86C2AC-40FA-D5D0-9738-DC1619CA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FDCC93-AD32-04C0-C237-863C1A09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816E5D-18FB-9213-3D56-A909F756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D8DBB-BC0F-7F16-F5BD-94C6011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3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9D45-FD72-0C91-00A5-30DA5646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8E5A3C-5106-27E0-203B-F4E685AD6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261B0-6FD8-B31F-53E0-B626AB1F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4D3605-3B3C-A562-9CD4-4D2C6A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1F0DF-0644-D437-569A-D27F2A26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CBA8BE-1FBB-9FCC-28A7-07732F0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9EFFF9-CFDE-3245-B3F0-E1AAFB37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AAC6E-4CE7-02D3-EBD4-9FFBF475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32B9F-0ED4-D657-F97F-B7021BE8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127C-83A5-462D-96FA-C9894224035D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7DA07-F374-4082-1DA3-AC06FD49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85A88-B7AB-DC64-E95C-AE444CD98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A006-F59E-44B0-AD68-0A13D5A0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CAA0905-D297-69EA-E439-D18FC828B50B}"/>
              </a:ext>
            </a:extLst>
          </p:cNvPr>
          <p:cNvSpPr txBox="1"/>
          <p:nvPr/>
        </p:nvSpPr>
        <p:spPr>
          <a:xfrm>
            <a:off x="526181" y="2782669"/>
            <a:ext cx="11235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>
                <a:effectLst/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core-model-1-4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de-DE" sz="1400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control-construct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profile-</a:t>
            </a:r>
            <a:r>
              <a:rPr lang="de-DE" sz="1400" err="1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err="1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de-DE" sz="1400">
                <a:effectLst/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DE" sz="1400" err="1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uuid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}/</a:t>
            </a:r>
            <a:r>
              <a:rPr lang="de-DE" sz="1400">
                <a:effectLst/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action-profile-1-0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de-DE" sz="1400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action-profile-pac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action-profile-</a:t>
            </a:r>
            <a:r>
              <a:rPr lang="de-DE" sz="1400" err="1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operation-name</a:t>
            </a:r>
            <a:r>
              <a:rPr lang="de-DE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47988A09-DDDA-2859-3D04-303FEA89B945}"/>
              </a:ext>
            </a:extLst>
          </p:cNvPr>
          <p:cNvSpPr/>
          <p:nvPr/>
        </p:nvSpPr>
        <p:spPr>
          <a:xfrm>
            <a:off x="526180" y="1049157"/>
            <a:ext cx="5653239" cy="385010"/>
          </a:xfrm>
          <a:prstGeom prst="wedgeRectCallout">
            <a:avLst>
              <a:gd name="adj1" fmla="val 79920"/>
              <a:gd name="adj2" fmla="val 408334"/>
            </a:avLst>
          </a:prstGeom>
          <a:solidFill>
            <a:srgbClr val="0CF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class hierarchy according to the ONF modelling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3B215EB-F22C-6ADE-8DBA-7EB9896AF0EE}"/>
              </a:ext>
            </a:extLst>
          </p:cNvPr>
          <p:cNvSpPr/>
          <p:nvPr/>
        </p:nvSpPr>
        <p:spPr>
          <a:xfrm>
            <a:off x="526180" y="1913056"/>
            <a:ext cx="2476901" cy="385010"/>
          </a:xfrm>
          <a:prstGeom prst="wedgeRectCallout">
            <a:avLst>
              <a:gd name="adj1" fmla="val -21256"/>
              <a:gd name="adj2" fmla="val 193334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names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0B98615-6BBF-5C9C-9ED9-C7BE9DBFEE4C}"/>
              </a:ext>
            </a:extLst>
          </p:cNvPr>
          <p:cNvSpPr/>
          <p:nvPr/>
        </p:nvSpPr>
        <p:spPr>
          <a:xfrm>
            <a:off x="6291713" y="1049157"/>
            <a:ext cx="5374106" cy="385010"/>
          </a:xfrm>
          <a:prstGeom prst="wedgeRectCallout">
            <a:avLst>
              <a:gd name="adj1" fmla="val 40580"/>
              <a:gd name="adj2" fmla="val 403818"/>
            </a:avLst>
          </a:prstGeom>
          <a:solidFill>
            <a:srgbClr val="007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according to the ONF modelling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75703BA6-DE6A-9F9A-1875-961C23FB6A89}"/>
              </a:ext>
            </a:extLst>
          </p:cNvPr>
          <p:cNvSpPr/>
          <p:nvPr/>
        </p:nvSpPr>
        <p:spPr>
          <a:xfrm>
            <a:off x="526180" y="3575049"/>
            <a:ext cx="3680059" cy="650441"/>
          </a:xfrm>
          <a:prstGeom prst="wedgeRectCallout">
            <a:avLst>
              <a:gd name="adj1" fmla="val 74197"/>
              <a:gd name="adj2" fmla="val -1269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attribute‘s value needed for identifying a specific instance in a list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3C3158F-6688-3372-057A-CDB20232662D}"/>
              </a:ext>
            </a:extLst>
          </p:cNvPr>
          <p:cNvSpPr/>
          <p:nvPr/>
        </p:nvSpPr>
        <p:spPr>
          <a:xfrm>
            <a:off x="4973051" y="3575048"/>
            <a:ext cx="3680059" cy="650441"/>
          </a:xfrm>
          <a:prstGeom prst="wedgeRectCallout">
            <a:avLst>
              <a:gd name="adj1" fmla="val -34347"/>
              <a:gd name="adj2" fmla="val -1283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path segment</a:t>
            </a:r>
          </a:p>
        </p:txBody>
      </p:sp>
    </p:spTree>
    <p:extLst>
      <p:ext uri="{BB962C8B-B14F-4D97-AF65-F5344CB8AC3E}">
        <p14:creationId xmlns:p14="http://schemas.microsoft.com/office/powerpoint/2010/main" val="1654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Thorsten Heinze</cp:lastModifiedBy>
  <cp:revision>1</cp:revision>
  <dcterms:created xsi:type="dcterms:W3CDTF">2023-04-04T15:09:37Z</dcterms:created>
  <dcterms:modified xsi:type="dcterms:W3CDTF">2023-04-04T15:37:59Z</dcterms:modified>
</cp:coreProperties>
</file>