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487C"/>
    <a:srgbClr val="A697C3"/>
    <a:srgbClr val="DBD5E7"/>
    <a:srgbClr val="ECE9F3"/>
    <a:srgbClr val="FFE9C1"/>
    <a:srgbClr val="FFE4A7"/>
    <a:srgbClr val="FFEAC5"/>
    <a:srgbClr val="FFE7B3"/>
    <a:srgbClr val="BDD3ED"/>
    <a:srgbClr val="5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75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6B23A-9B12-CA16-D6C1-A2D9EE01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C8F0B4-C253-3470-1230-51306123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3A1B7-6D50-E288-A8D1-78EB401D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9F10-9ECB-4C04-8D02-3AAEA3BD02B0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194E6-8465-EBBF-24E9-48C4BD09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AB5217-C888-E3F6-DB09-17B8EAEE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A908-0740-4B22-8404-6A4BE6E9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2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9BF2C-6128-6A87-68ED-E6B23C15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D9CA65-27DD-83D7-41D9-6D3524E7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D49635-D246-DA92-277E-26473757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9F10-9ECB-4C04-8D02-3AAEA3BD02B0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C045B5-8101-0E90-0673-FBE9A39D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B253A-E367-E7F7-50CF-0A684EF2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A908-0740-4B22-8404-6A4BE6E9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52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C9BFED-8962-006A-9FAF-0E89E4BED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6AC9F7-0F77-E0B4-1ED3-5F8104C7C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A4E0F7-3BB1-00F0-55AB-53F97DE2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9F10-9ECB-4C04-8D02-3AAEA3BD02B0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300158-BF7B-B66E-A77B-39781A40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7F93AD-10C7-79E5-6BDF-3EC9757C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A908-0740-4B22-8404-6A4BE6E9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44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0AF49-8024-12DD-76E3-A05FA74D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C7D-70AD-F22E-A3CF-6C09529D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AD4D7-C75F-5B24-9149-DA238E7B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9F10-9ECB-4C04-8D02-3AAEA3BD02B0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F088C9-5A37-A41B-EB68-8208C683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119DF-0DC3-90EF-CB84-BD7F9212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A908-0740-4B22-8404-6A4BE6E9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F1335-AFB8-2EED-1E12-6FD9937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EB246A-61B7-F838-240A-89B9D929F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9550BD-C047-CB80-2E57-35BAC710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9F10-9ECB-4C04-8D02-3AAEA3BD02B0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1433C1-B108-5685-D278-96984DB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105FA-C95A-9647-284E-A0FEEEC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A908-0740-4B22-8404-6A4BE6E9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94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3433B-F5BD-8D84-C95A-3A129EA1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22902-811B-8A23-D09A-432808B6F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8E9421-7920-E2A3-0AE0-91EAA2364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1E6057-565C-A970-35B0-328840F5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9F10-9ECB-4C04-8D02-3AAEA3BD02B0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EB4793-CF65-946F-0D41-A0A0B5FD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3443B2-E49E-396F-B966-7DC9AC63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A908-0740-4B22-8404-6A4BE6E9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36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CF530-E85C-FA01-9AD8-C77644F2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E6CE1D-C42C-EC7E-5193-3FB78C26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7351CE-0DF8-C779-E703-36AF33CE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EC771F-269A-0DFD-4FA4-71434B675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BEA061-C10E-A6DE-7268-3AD63169E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316F52-0DF5-0B66-7E20-71D19244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9F10-9ECB-4C04-8D02-3AAEA3BD02B0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04B666-4133-B57B-3005-D55F0F09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57EE0B-275D-00EF-CFB9-FF9C3D2A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A908-0740-4B22-8404-6A4BE6E9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59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273C2-64FC-FDAD-47FE-8A4D9B1F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8647B-5B17-4EC3-B4C6-CE553137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9F10-9ECB-4C04-8D02-3AAEA3BD02B0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481E7A-C6A3-1931-364B-1EC27F6C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FAB0FC-B19C-A767-A753-A8B52E2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A908-0740-4B22-8404-6A4BE6E9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1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E3B285-A698-3231-1545-CF61CA73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9F10-9ECB-4C04-8D02-3AAEA3BD02B0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89FE39-4266-AC7B-5DFE-DBC82AE6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E63142-D140-87D5-269F-550601AE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A908-0740-4B22-8404-6A4BE6E9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22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55C0D-7F1B-1E02-87E8-619371FC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0F179-E2F5-755D-0774-4A2B47F5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5BE003-0F79-D45C-1A15-B24EBDE6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AF0787-0F0F-5081-666B-028EF5A6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9F10-9ECB-4C04-8D02-3AAEA3BD02B0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E2FB1A-D3D1-AD91-895C-740E052C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F30008-828B-2E80-1A03-DC06C4DA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A908-0740-4B22-8404-6A4BE6E9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94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9A7BB-7892-C005-64E2-C8B1133F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06F873-752D-5263-608C-6D61937F6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4002D3-417C-C0EF-09CB-08B5531E8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A5D4CE-4DA5-F23A-0D33-BA0D2B47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9F10-9ECB-4C04-8D02-3AAEA3BD02B0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BA84DD-4DAB-D112-CACC-A4D58867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6482D-6D59-3173-7F40-0AAF026B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A908-0740-4B22-8404-6A4BE6E9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28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4D951E-0EFA-5F84-0964-401F9A9A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B88BA5-AFC7-68E6-DCC7-62048EF02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9496F6-F6A3-DBDD-1BF8-1D53BFBE6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9F10-9ECB-4C04-8D02-3AAEA3BD02B0}" type="datetimeFigureOut">
              <a:rPr lang="de-DE" smtClean="0"/>
              <a:t>30.01.2023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F4B1A-649C-6419-F9F8-88A2F42CC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863A2A-D644-82BD-548B-60DF9683B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A908-0740-4B22-8404-6A4BE6E999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78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9DA877A-A932-0B0B-2018-3AFA9EC41A87}"/>
              </a:ext>
            </a:extLst>
          </p:cNvPr>
          <p:cNvSpPr/>
          <p:nvPr/>
        </p:nvSpPr>
        <p:spPr>
          <a:xfrm>
            <a:off x="1449805" y="4524857"/>
            <a:ext cx="2975417" cy="1216768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3000">
                <a:srgbClr val="FFE9C1"/>
              </a:gs>
              <a:gs pos="100000">
                <a:srgbClr val="FFE4A7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143AE931-CCA2-2BE9-4278-CAC996868420}"/>
              </a:ext>
            </a:extLst>
          </p:cNvPr>
          <p:cNvSpPr/>
          <p:nvPr/>
        </p:nvSpPr>
        <p:spPr>
          <a:xfrm>
            <a:off x="3539854" y="4748404"/>
            <a:ext cx="771842" cy="6174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065B11B2-E703-E3CA-23F9-B16F04FCD80E}"/>
              </a:ext>
            </a:extLst>
          </p:cNvPr>
          <p:cNvSpPr/>
          <p:nvPr/>
        </p:nvSpPr>
        <p:spPr>
          <a:xfrm>
            <a:off x="2650532" y="4754253"/>
            <a:ext cx="698582" cy="6174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A3D469FB-D105-2147-A3BC-A55412C5AF91}"/>
              </a:ext>
            </a:extLst>
          </p:cNvPr>
          <p:cNvSpPr/>
          <p:nvPr/>
        </p:nvSpPr>
        <p:spPr>
          <a:xfrm>
            <a:off x="1688636" y="4748404"/>
            <a:ext cx="671914" cy="6174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1633EFE-1B96-0D57-9402-70D20EDBD52D}"/>
              </a:ext>
            </a:extLst>
          </p:cNvPr>
          <p:cNvSpPr/>
          <p:nvPr/>
        </p:nvSpPr>
        <p:spPr>
          <a:xfrm>
            <a:off x="2402803" y="540631"/>
            <a:ext cx="2716502" cy="2838948"/>
          </a:xfrm>
          <a:prstGeom prst="roundRect">
            <a:avLst>
              <a:gd name="adj" fmla="val 7330"/>
            </a:avLst>
          </a:prstGeom>
          <a:gradFill flip="none" rotWithShape="1"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0">
                <a:srgbClr val="BDD3ED"/>
              </a:gs>
              <a:gs pos="38000">
                <a:srgbClr val="D5E3F3"/>
              </a:gs>
              <a:gs pos="85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A70198C-F120-76B2-00C6-FA129CC83F32}"/>
              </a:ext>
            </a:extLst>
          </p:cNvPr>
          <p:cNvSpPr/>
          <p:nvPr/>
        </p:nvSpPr>
        <p:spPr>
          <a:xfrm>
            <a:off x="2639662" y="1122622"/>
            <a:ext cx="1882589" cy="2988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OperationServer</a:t>
            </a:r>
            <a:r>
              <a:rPr lang="de-DE" baseline="-25000"/>
              <a:t>1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90C7ACF-72C4-0114-9CF7-652533DA88B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522251" y="1272034"/>
            <a:ext cx="2873042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60A7145-9989-452A-DBF9-9B5FA9C8AD95}"/>
              </a:ext>
            </a:extLst>
          </p:cNvPr>
          <p:cNvSpPr txBox="1"/>
          <p:nvPr/>
        </p:nvSpPr>
        <p:spPr>
          <a:xfrm>
            <a:off x="6150541" y="83654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2D1341"/>
                </a:solidFill>
              </a:rPr>
              <a:t>request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01B012-BC8E-8365-7133-34552E02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875" y="1141780"/>
            <a:ext cx="364938" cy="23040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FBA6084-A543-85BB-434A-98A1A4E30D74}"/>
              </a:ext>
            </a:extLst>
          </p:cNvPr>
          <p:cNvSpPr txBox="1"/>
          <p:nvPr/>
        </p:nvSpPr>
        <p:spPr>
          <a:xfrm>
            <a:off x="4545108" y="68265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solidFill>
                  <a:schemeClr val="accent6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511A2B5F-2271-088C-8F1F-F1AAD62FD185}"/>
              </a:ext>
            </a:extLst>
          </p:cNvPr>
          <p:cNvSpPr/>
          <p:nvPr/>
        </p:nvSpPr>
        <p:spPr>
          <a:xfrm>
            <a:off x="7243414" y="948291"/>
            <a:ext cx="1497048" cy="52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C9A90D1-3979-B047-6619-035F767253B1}"/>
              </a:ext>
            </a:extLst>
          </p:cNvPr>
          <p:cNvSpPr txBox="1"/>
          <p:nvPr/>
        </p:nvSpPr>
        <p:spPr>
          <a:xfrm>
            <a:off x="3417049" y="46721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rgbClr val="002060"/>
                </a:solidFill>
              </a:rPr>
              <a:t>App1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16543B-9039-2F9C-3369-5760172C55E6}"/>
              </a:ext>
            </a:extLst>
          </p:cNvPr>
          <p:cNvSpPr txBox="1"/>
          <p:nvPr/>
        </p:nvSpPr>
        <p:spPr>
          <a:xfrm>
            <a:off x="7618603" y="102568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rgbClr val="002060"/>
                </a:solidFill>
              </a:rPr>
              <a:t>App2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DF578A-6549-2690-F15E-38F4B5B05B52}"/>
              </a:ext>
            </a:extLst>
          </p:cNvPr>
          <p:cNvSpPr txBox="1"/>
          <p:nvPr/>
        </p:nvSpPr>
        <p:spPr>
          <a:xfrm>
            <a:off x="1569690" y="1089891"/>
            <a:ext cx="714683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E5B46D1-2643-0B52-E094-1F2BBB88A813}"/>
              </a:ext>
            </a:extLst>
          </p:cNvPr>
          <p:cNvSpPr txBox="1"/>
          <p:nvPr/>
        </p:nvSpPr>
        <p:spPr>
          <a:xfrm>
            <a:off x="1323950" y="2666200"/>
            <a:ext cx="1019638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chemeClr val="bg1"/>
                </a:solidFill>
              </a:rPr>
              <a:t>Reaction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B8378161-4C93-415F-A92D-A10C6C4BD646}"/>
              </a:ext>
            </a:extLst>
          </p:cNvPr>
          <p:cNvSpPr/>
          <p:nvPr/>
        </p:nvSpPr>
        <p:spPr>
          <a:xfrm>
            <a:off x="2635822" y="1620156"/>
            <a:ext cx="1882589" cy="2988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OperationServer</a:t>
            </a:r>
            <a:r>
              <a:rPr lang="de-DE" baseline="-25000"/>
              <a:t>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1529A56-C992-C7C8-34A8-89D11619C7EA}"/>
              </a:ext>
            </a:extLst>
          </p:cNvPr>
          <p:cNvSpPr txBox="1"/>
          <p:nvPr/>
        </p:nvSpPr>
        <p:spPr>
          <a:xfrm>
            <a:off x="3405434" y="1280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…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CA8A76AD-A725-CAB3-F96E-548B89962ACF}"/>
              </a:ext>
            </a:extLst>
          </p:cNvPr>
          <p:cNvSpPr/>
          <p:nvPr/>
        </p:nvSpPr>
        <p:spPr>
          <a:xfrm>
            <a:off x="2635822" y="2147683"/>
            <a:ext cx="1882589" cy="298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OperationClient</a:t>
            </a:r>
            <a:r>
              <a:rPr lang="de-DE" baseline="-25000"/>
              <a:t>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7BD0824-0C71-E313-277E-802FE95955E2}"/>
              </a:ext>
            </a:extLst>
          </p:cNvPr>
          <p:cNvSpPr txBox="1"/>
          <p:nvPr/>
        </p:nvSpPr>
        <p:spPr>
          <a:xfrm>
            <a:off x="3395421" y="23058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…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CB8F85F3-92BB-3991-0F3B-689C1599F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65" y="948291"/>
            <a:ext cx="301829" cy="287033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9ABAB6D0-63AC-CAEC-E66E-28B9222AE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21" y="2817892"/>
            <a:ext cx="310706" cy="295910"/>
          </a:xfrm>
          <a:prstGeom prst="rect">
            <a:avLst/>
          </a:prstGeom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CB156DB-3681-E10D-203F-A4B8B3CD6887}"/>
              </a:ext>
            </a:extLst>
          </p:cNvPr>
          <p:cNvCxnSpPr>
            <a:cxnSpLocks/>
          </p:cNvCxnSpPr>
          <p:nvPr/>
        </p:nvCxnSpPr>
        <p:spPr>
          <a:xfrm flipH="1">
            <a:off x="4370372" y="2805731"/>
            <a:ext cx="2873042" cy="0"/>
          </a:xfrm>
          <a:prstGeom prst="straightConnector1">
            <a:avLst/>
          </a:prstGeom>
          <a:ln w="25400">
            <a:solidFill>
              <a:srgbClr val="540000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DC31FA85-3CE6-8F46-072E-A3C1067F28AC}"/>
              </a:ext>
            </a:extLst>
          </p:cNvPr>
          <p:cNvSpPr/>
          <p:nvPr/>
        </p:nvSpPr>
        <p:spPr>
          <a:xfrm>
            <a:off x="2635822" y="2636296"/>
            <a:ext cx="1882589" cy="2988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OperationClient</a:t>
            </a:r>
            <a:r>
              <a:rPr lang="de-DE" baseline="-25000"/>
              <a:t>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895CC4B-D24F-AE1C-EEA9-29EE34A420FC}"/>
              </a:ext>
            </a:extLst>
          </p:cNvPr>
          <p:cNvSpPr txBox="1"/>
          <p:nvPr/>
        </p:nvSpPr>
        <p:spPr>
          <a:xfrm>
            <a:off x="4410456" y="305834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solidFill>
                  <a:srgbClr val="540000"/>
                </a:solidFill>
              </a:rPr>
              <a:t>Output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FA35ECB7-EA26-DD9A-9FEC-460EDEC73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875" y="2675210"/>
            <a:ext cx="364938" cy="230406"/>
          </a:xfrm>
          <a:prstGeom prst="rect">
            <a:avLst/>
          </a:prstGeom>
        </p:spPr>
      </p:pic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17960B4E-682D-9B24-2581-B2CC6B5519E4}"/>
              </a:ext>
            </a:extLst>
          </p:cNvPr>
          <p:cNvSpPr/>
          <p:nvPr/>
        </p:nvSpPr>
        <p:spPr>
          <a:xfrm>
            <a:off x="7243414" y="2541836"/>
            <a:ext cx="1497048" cy="52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7924D9B-49AD-A245-D677-BCB3D5BA9DE7}"/>
              </a:ext>
            </a:extLst>
          </p:cNvPr>
          <p:cNvSpPr txBox="1"/>
          <p:nvPr/>
        </p:nvSpPr>
        <p:spPr>
          <a:xfrm>
            <a:off x="7664202" y="261922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rgbClr val="002060"/>
                </a:solidFill>
              </a:rPr>
              <a:t>App3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B5316B7-54E1-752F-BDA8-BAE692B504B9}"/>
              </a:ext>
            </a:extLst>
          </p:cNvPr>
          <p:cNvSpPr txBox="1"/>
          <p:nvPr/>
        </p:nvSpPr>
        <p:spPr>
          <a:xfrm>
            <a:off x="1635241" y="4486794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>
                <a:latin typeface="Consolas" panose="020B0609020204030204" pitchFamily="49" charset="0"/>
              </a:rPr>
              <a:t>ForwardingConstruct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0CEBA5-1F8B-A130-D3AE-3A807DCC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23" y="4779527"/>
            <a:ext cx="225583" cy="2145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6C37E45-2FA9-7D24-4CE1-8AEBDDB66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60" y="4811685"/>
            <a:ext cx="225583" cy="214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74E13E6-934C-F2D3-DA0F-CF64E4C92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967" y="5037903"/>
            <a:ext cx="225583" cy="214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33EA0A2-ED79-EFA5-E653-6D023B1E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04" y="5095177"/>
            <a:ext cx="225583" cy="2145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EABE297-8F8B-8CDB-23CC-67CA803FA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586" y="4789741"/>
            <a:ext cx="247928" cy="23612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86124A9-247C-22FD-6DFB-059859755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526" y="5015180"/>
            <a:ext cx="247928" cy="23612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F66B430-3D57-60E2-CE78-1211E9145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631" y="4770507"/>
            <a:ext cx="247928" cy="236122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B13549F-3975-0F5A-6DFA-F0C86C6CA778}"/>
              </a:ext>
            </a:extLst>
          </p:cNvPr>
          <p:cNvSpPr txBox="1"/>
          <p:nvPr/>
        </p:nvSpPr>
        <p:spPr>
          <a:xfrm>
            <a:off x="1810325" y="5365858"/>
            <a:ext cx="474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Consolas" panose="020B0609020204030204" pitchFamily="49" charset="0"/>
              </a:rPr>
              <a:t>[1+]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B23003A-A01C-3653-178A-DC01D934BC79}"/>
              </a:ext>
            </a:extLst>
          </p:cNvPr>
          <p:cNvSpPr txBox="1"/>
          <p:nvPr/>
        </p:nvSpPr>
        <p:spPr>
          <a:xfrm>
            <a:off x="2752766" y="5380584"/>
            <a:ext cx="47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Consolas" panose="020B0609020204030204" pitchFamily="49" charset="0"/>
              </a:rPr>
              <a:t>[1+]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7B3C3D2B-F483-AB41-A031-1D01DBCC3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011" y="4748404"/>
            <a:ext cx="252899" cy="281665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D3CFABC-A4C7-EA36-BAE0-72C219C05B22}"/>
              </a:ext>
            </a:extLst>
          </p:cNvPr>
          <p:cNvSpPr txBox="1"/>
          <p:nvPr/>
        </p:nvSpPr>
        <p:spPr>
          <a:xfrm>
            <a:off x="3493174" y="4998348"/>
            <a:ext cx="920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Consolas" panose="020B0609020204030204" pitchFamily="49" charset="0"/>
              </a:rPr>
              <a:t>Management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E104AA9-0926-0BC4-AA3E-3FF35ADEE8ED}"/>
              </a:ext>
            </a:extLst>
          </p:cNvPr>
          <p:cNvSpPr txBox="1"/>
          <p:nvPr/>
        </p:nvSpPr>
        <p:spPr>
          <a:xfrm>
            <a:off x="2394785" y="4950758"/>
            <a:ext cx="170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5607FDD-2F08-F7B8-4DE8-F61AA39D311B}"/>
              </a:ext>
            </a:extLst>
          </p:cNvPr>
          <p:cNvSpPr txBox="1"/>
          <p:nvPr/>
        </p:nvSpPr>
        <p:spPr>
          <a:xfrm>
            <a:off x="3328174" y="4945942"/>
            <a:ext cx="170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latin typeface="Consolas" panose="020B06090202040302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3056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1633EFE-1B96-0D57-9402-70D20EDBD52D}"/>
              </a:ext>
            </a:extLst>
          </p:cNvPr>
          <p:cNvSpPr/>
          <p:nvPr/>
        </p:nvSpPr>
        <p:spPr>
          <a:xfrm>
            <a:off x="4962983" y="532720"/>
            <a:ext cx="2900568" cy="4170734"/>
          </a:xfrm>
          <a:prstGeom prst="roundRect">
            <a:avLst>
              <a:gd name="adj" fmla="val 7330"/>
            </a:avLst>
          </a:prstGeom>
          <a:gradFill flip="none" rotWithShape="1"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0">
                <a:srgbClr val="BDD3ED"/>
              </a:gs>
              <a:gs pos="38000">
                <a:srgbClr val="D5E3F3"/>
              </a:gs>
              <a:gs pos="85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07028DE1-8F40-CF9A-0FAB-333A4CB355DC}"/>
              </a:ext>
            </a:extLst>
          </p:cNvPr>
          <p:cNvSpPr/>
          <p:nvPr/>
        </p:nvSpPr>
        <p:spPr>
          <a:xfrm>
            <a:off x="565484" y="522230"/>
            <a:ext cx="2873042" cy="4181224"/>
          </a:xfrm>
          <a:prstGeom prst="roundRect">
            <a:avLst>
              <a:gd name="adj" fmla="val 7330"/>
            </a:avLst>
          </a:prstGeom>
          <a:gradFill flip="none" rotWithShape="1"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0">
                <a:srgbClr val="BDD3ED"/>
              </a:gs>
              <a:gs pos="38000">
                <a:srgbClr val="D5E3F3"/>
              </a:gs>
              <a:gs pos="85000">
                <a:schemeClr val="bg1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461AF0A4-2297-A31A-62C4-6950E1CD4A1B}"/>
              </a:ext>
            </a:extLst>
          </p:cNvPr>
          <p:cNvCxnSpPr>
            <a:cxnSpLocks/>
          </p:cNvCxnSpPr>
          <p:nvPr/>
        </p:nvCxnSpPr>
        <p:spPr>
          <a:xfrm flipH="1">
            <a:off x="2352866" y="1496273"/>
            <a:ext cx="2873042" cy="0"/>
          </a:xfrm>
          <a:prstGeom prst="straightConnector1">
            <a:avLst/>
          </a:prstGeom>
          <a:ln w="25400">
            <a:solidFill>
              <a:srgbClr val="59487C"/>
            </a:solidFill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200A0B2E-C04A-F2A5-598A-D60A7AD3DCE8}"/>
              </a:ext>
            </a:extLst>
          </p:cNvPr>
          <p:cNvSpPr/>
          <p:nvPr/>
        </p:nvSpPr>
        <p:spPr>
          <a:xfrm>
            <a:off x="749550" y="1180251"/>
            <a:ext cx="1882589" cy="743799"/>
          </a:xfrm>
          <a:prstGeom prst="roundRect">
            <a:avLst/>
          </a:prstGeom>
          <a:gradFill>
            <a:gsLst>
              <a:gs pos="69000">
                <a:srgbClr val="ECE9F3"/>
              </a:gs>
              <a:gs pos="0">
                <a:srgbClr val="A697C3"/>
              </a:gs>
              <a:gs pos="100000">
                <a:srgbClr val="DBD5E7"/>
              </a:gs>
            </a:gsLst>
            <a:lin ang="5400000" scaled="0"/>
          </a:gradFill>
          <a:ln>
            <a:solidFill>
              <a:srgbClr val="59487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aseline="-25000"/>
              <a:t>TCP/IP address</a:t>
            </a:r>
          </a:p>
          <a:p>
            <a:pPr algn="ctr"/>
            <a:r>
              <a:rPr lang="de-DE" baseline="-25000"/>
              <a:t>Operation name</a:t>
            </a:r>
            <a:r>
              <a:rPr lang="de-DE" i="1" baseline="-25000"/>
              <a:t>: /v1/regard-application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A70198C-F120-76B2-00C6-FA129CC83F32}"/>
              </a:ext>
            </a:extLst>
          </p:cNvPr>
          <p:cNvSpPr/>
          <p:nvPr/>
        </p:nvSpPr>
        <p:spPr>
          <a:xfrm>
            <a:off x="5225909" y="2475919"/>
            <a:ext cx="1882589" cy="5752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OperationServer</a:t>
            </a:r>
            <a:endParaRPr lang="de-DE" baseline="-25000"/>
          </a:p>
          <a:p>
            <a:pPr algn="ctr"/>
            <a:r>
              <a:rPr lang="de-DE" sz="1600" i="1" baseline="-25000"/>
              <a:t>/v1/register-application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90C7ACF-72C4-0114-9CF7-652533DA88B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108498" y="2763563"/>
            <a:ext cx="3848647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60A7145-9989-452A-DBF9-9B5FA9C8AD95}"/>
              </a:ext>
            </a:extLst>
          </p:cNvPr>
          <p:cNvSpPr txBox="1"/>
          <p:nvPr/>
        </p:nvSpPr>
        <p:spPr>
          <a:xfrm>
            <a:off x="8142093" y="2291575"/>
            <a:ext cx="1232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>
                <a:solidFill>
                  <a:srgbClr val="2D1341"/>
                </a:solidFill>
              </a:rPr>
              <a:t>‘register me‘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01B012-BC8E-8365-7133-34552E02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028" y="2616921"/>
            <a:ext cx="364938" cy="23040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FBA6084-A543-85BB-434A-98A1A4E30D74}"/>
              </a:ext>
            </a:extLst>
          </p:cNvPr>
          <p:cNvSpPr txBox="1"/>
          <p:nvPr/>
        </p:nvSpPr>
        <p:spPr>
          <a:xfrm>
            <a:off x="7163360" y="232203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solidFill>
                  <a:schemeClr val="accent6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511A2B5F-2271-088C-8F1F-F1AAD62FD185}"/>
              </a:ext>
            </a:extLst>
          </p:cNvPr>
          <p:cNvSpPr/>
          <p:nvPr/>
        </p:nvSpPr>
        <p:spPr>
          <a:xfrm>
            <a:off x="9555750" y="2486782"/>
            <a:ext cx="1497048" cy="527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C9A90D1-3979-B047-6619-035F767253B1}"/>
              </a:ext>
            </a:extLst>
          </p:cNvPr>
          <p:cNvSpPr txBox="1"/>
          <p:nvPr/>
        </p:nvSpPr>
        <p:spPr>
          <a:xfrm>
            <a:off x="5743777" y="511742"/>
            <a:ext cx="15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rgbClr val="002060"/>
                </a:solidFill>
              </a:rPr>
              <a:t>RegistryOffice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16543B-9039-2F9C-3369-5760172C55E6}"/>
              </a:ext>
            </a:extLst>
          </p:cNvPr>
          <p:cNvSpPr txBox="1"/>
          <p:nvPr/>
        </p:nvSpPr>
        <p:spPr>
          <a:xfrm>
            <a:off x="9764465" y="2574781"/>
            <a:ext cx="103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rgbClr val="002060"/>
                </a:solidFill>
              </a:rPr>
              <a:t>new App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CA8A76AD-A725-CAB3-F96E-548B89962ACF}"/>
              </a:ext>
            </a:extLst>
          </p:cNvPr>
          <p:cNvSpPr/>
          <p:nvPr/>
        </p:nvSpPr>
        <p:spPr>
          <a:xfrm>
            <a:off x="5854967" y="3464604"/>
            <a:ext cx="1882589" cy="7915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OperationClient</a:t>
            </a:r>
            <a:endParaRPr lang="de-DE" baseline="-25000"/>
          </a:p>
          <a:p>
            <a:pPr algn="ctr"/>
            <a:r>
              <a:rPr lang="de-DE" sz="1600" i="1" baseline="-25000"/>
              <a:t>TypeApprovalRegister://</a:t>
            </a:r>
          </a:p>
          <a:p>
            <a:pPr algn="ctr"/>
            <a:r>
              <a:rPr lang="de-DE" sz="1600" i="1" baseline="-25000"/>
              <a:t>v1/regard-appliaction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CB8F85F3-92BB-3991-0F3B-689C1599F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917" y="2587667"/>
            <a:ext cx="301829" cy="287033"/>
          </a:xfrm>
          <a:prstGeom prst="rect">
            <a:avLst/>
          </a:prstGeom>
        </p:spPr>
      </p:pic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CB156DB-3681-E10D-203F-A4B8B3CD6887}"/>
              </a:ext>
            </a:extLst>
          </p:cNvPr>
          <p:cNvCxnSpPr>
            <a:cxnSpLocks/>
          </p:cNvCxnSpPr>
          <p:nvPr/>
        </p:nvCxnSpPr>
        <p:spPr>
          <a:xfrm flipH="1">
            <a:off x="2981925" y="4024505"/>
            <a:ext cx="2873042" cy="0"/>
          </a:xfrm>
          <a:prstGeom prst="straightConnector1">
            <a:avLst/>
          </a:prstGeom>
          <a:ln w="25400">
            <a:solidFill>
              <a:srgbClr val="540000"/>
            </a:solidFill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9895CC4B-D24F-AE1C-EEA9-29EE34A420FC}"/>
              </a:ext>
            </a:extLst>
          </p:cNvPr>
          <p:cNvSpPr txBox="1"/>
          <p:nvPr/>
        </p:nvSpPr>
        <p:spPr>
          <a:xfrm>
            <a:off x="5225908" y="432593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solidFill>
                  <a:srgbClr val="540000"/>
                </a:solidFill>
              </a:rPr>
              <a:t>Output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FA35ECB7-EA26-DD9A-9FEC-460EDEC73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409" y="3865351"/>
            <a:ext cx="364938" cy="230406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67924D9B-49AD-A245-D677-BCB3D5BA9DE7}"/>
              </a:ext>
            </a:extLst>
          </p:cNvPr>
          <p:cNvSpPr txBox="1"/>
          <p:nvPr/>
        </p:nvSpPr>
        <p:spPr>
          <a:xfrm>
            <a:off x="835275" y="511742"/>
            <a:ext cx="22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solidFill>
                  <a:srgbClr val="002060"/>
                </a:solidFill>
              </a:rPr>
              <a:t>TypeApprovalRegister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7B3C3D2B-F483-AB41-A031-1D01DBCC3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687" y="1147125"/>
            <a:ext cx="252899" cy="281665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D3CFABC-A4C7-EA36-BAE0-72C219C05B22}"/>
              </a:ext>
            </a:extLst>
          </p:cNvPr>
          <p:cNvSpPr txBox="1"/>
          <p:nvPr/>
        </p:nvSpPr>
        <p:spPr>
          <a:xfrm>
            <a:off x="2604392" y="1496169"/>
            <a:ext cx="83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002060"/>
                </a:solidFill>
              </a:rPr>
              <a:t>Manage-ment</a:t>
            </a:r>
          </a:p>
        </p:txBody>
      </p:sp>
      <p:cxnSp>
        <p:nvCxnSpPr>
          <p:cNvPr id="50" name="Verbinder: gekrümmt 49">
            <a:extLst>
              <a:ext uri="{FF2B5EF4-FFF2-40B4-BE49-F238E27FC236}">
                <a16:creationId xmlns:a16="http://schemas.microsoft.com/office/drawing/2014/main" id="{C7445A5F-8A53-1EAD-C1E3-91BDD764317F}"/>
              </a:ext>
            </a:extLst>
          </p:cNvPr>
          <p:cNvCxnSpPr>
            <a:cxnSpLocks/>
            <a:stCxn id="5" idx="1"/>
            <a:endCxn id="32" idx="1"/>
          </p:cNvCxnSpPr>
          <p:nvPr/>
        </p:nvCxnSpPr>
        <p:spPr>
          <a:xfrm rot="10800000" flipH="1" flipV="1">
            <a:off x="5225909" y="2763563"/>
            <a:ext cx="629058" cy="1096834"/>
          </a:xfrm>
          <a:prstGeom prst="curvedConnector3">
            <a:avLst>
              <a:gd name="adj1" fmla="val -3634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1A424B72-1A88-3619-EE5D-5A70796CAD24}"/>
              </a:ext>
            </a:extLst>
          </p:cNvPr>
          <p:cNvSpPr/>
          <p:nvPr/>
        </p:nvSpPr>
        <p:spPr>
          <a:xfrm>
            <a:off x="5225908" y="1214977"/>
            <a:ext cx="2558784" cy="5752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OperationServer</a:t>
            </a:r>
            <a:endParaRPr lang="de-DE" baseline="-25000"/>
          </a:p>
          <a:p>
            <a:pPr algn="ctr"/>
            <a:r>
              <a:rPr lang="de-DE" sz="1600" i="1" baseline="-25000"/>
              <a:t>/v1/inquire-application-type-approvals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B2D44384-F6F9-C295-8A2B-837F12D20528}"/>
              </a:ext>
            </a:extLst>
          </p:cNvPr>
          <p:cNvSpPr/>
          <p:nvPr/>
        </p:nvSpPr>
        <p:spPr>
          <a:xfrm>
            <a:off x="1027997" y="3750646"/>
            <a:ext cx="1882589" cy="5752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OperationServer</a:t>
            </a:r>
            <a:endParaRPr lang="de-DE" baseline="-25000"/>
          </a:p>
          <a:p>
            <a:pPr algn="ctr"/>
            <a:r>
              <a:rPr lang="de-DE" sz="1600" i="1" baseline="-25000"/>
              <a:t>/v1/regard-application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5394C98-D89D-7162-8322-D01BD69D7F43}"/>
              </a:ext>
            </a:extLst>
          </p:cNvPr>
          <p:cNvSpPr txBox="1"/>
          <p:nvPr/>
        </p:nvSpPr>
        <p:spPr>
          <a:xfrm>
            <a:off x="3404041" y="881074"/>
            <a:ext cx="1595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solidFill>
                  <a:srgbClr val="2D1341"/>
                </a:solidFill>
              </a:rPr>
              <a:t>‘</a:t>
            </a:r>
            <a:r>
              <a:rPr lang="de-DE" sz="1600" i="1">
                <a:solidFill>
                  <a:srgbClr val="2D1341"/>
                </a:solidFill>
              </a:rPr>
              <a:t>tell me about new apps</a:t>
            </a:r>
            <a:r>
              <a:rPr lang="de-DE" sz="1600">
                <a:solidFill>
                  <a:srgbClr val="2D1341"/>
                </a:solidFill>
              </a:rPr>
              <a:t>‘</a:t>
            </a:r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45AD3834-5B59-0F14-DCF3-C999B6776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541" y="4062022"/>
            <a:ext cx="371475" cy="323850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2E45F135-4564-9D9A-EB20-825C0DC53AC6}"/>
              </a:ext>
            </a:extLst>
          </p:cNvPr>
          <p:cNvSpPr txBox="1"/>
          <p:nvPr/>
        </p:nvSpPr>
        <p:spPr>
          <a:xfrm>
            <a:off x="3464024" y="4118679"/>
            <a:ext cx="111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>
                <a:solidFill>
                  <a:srgbClr val="2D1341"/>
                </a:solidFill>
              </a:rPr>
              <a:t>‘there is a new app‘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E178D1A-00B0-E7D5-7A63-A3A9B51AF7E8}"/>
              </a:ext>
            </a:extLst>
          </p:cNvPr>
          <p:cNvSpPr txBox="1"/>
          <p:nvPr/>
        </p:nvSpPr>
        <p:spPr>
          <a:xfrm>
            <a:off x="5002857" y="3147360"/>
            <a:ext cx="77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>
                <a:solidFill>
                  <a:schemeClr val="tx1">
                    <a:lumMod val="50000"/>
                    <a:lumOff val="50000"/>
                  </a:schemeClr>
                </a:solidFill>
              </a:rPr>
              <a:t>activate</a:t>
            </a:r>
          </a:p>
        </p:txBody>
      </p:sp>
    </p:spTree>
    <p:extLst>
      <p:ext uri="{BB962C8B-B14F-4D97-AF65-F5344CB8AC3E}">
        <p14:creationId xmlns:p14="http://schemas.microsoft.com/office/powerpoint/2010/main" val="212736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41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43</cp:revision>
  <dcterms:created xsi:type="dcterms:W3CDTF">2023-01-30T10:04:08Z</dcterms:created>
  <dcterms:modified xsi:type="dcterms:W3CDTF">2023-01-30T12:45:53Z</dcterms:modified>
</cp:coreProperties>
</file>