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8585"/>
    <a:srgbClr val="FFC9C9"/>
    <a:srgbClr val="FFB3B3"/>
    <a:srgbClr val="FF9999"/>
    <a:srgbClr val="CBA8E6"/>
    <a:srgbClr val="D8BEEC"/>
    <a:srgbClr val="E0EEDA"/>
    <a:srgbClr val="FBD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2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01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25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91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3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5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4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57AD-92F2-4A46-9C9E-FA81916025E3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8DB8-A9F9-4C40-8331-147C9DC8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bgerundetes Rechteck 52"/>
          <p:cNvSpPr/>
          <p:nvPr/>
        </p:nvSpPr>
        <p:spPr>
          <a:xfrm>
            <a:off x="3195078" y="847039"/>
            <a:ext cx="5468862" cy="3637769"/>
          </a:xfrm>
          <a:prstGeom prst="roundRect">
            <a:avLst>
              <a:gd name="adj" fmla="val 766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Abgerundetes Rechteck 50"/>
          <p:cNvSpPr/>
          <p:nvPr/>
        </p:nvSpPr>
        <p:spPr>
          <a:xfrm>
            <a:off x="274103" y="830226"/>
            <a:ext cx="2802195" cy="36377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stCxn id="6" idx="3"/>
          </p:cNvCxnSpPr>
          <p:nvPr/>
        </p:nvCxnSpPr>
        <p:spPr>
          <a:xfrm>
            <a:off x="1930185" y="3070270"/>
            <a:ext cx="3473492" cy="158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480526" y="2919728"/>
            <a:ext cx="1449659" cy="3010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StringProfile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80527" y="3425235"/>
            <a:ext cx="1594626" cy="301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IntegerProfile</a:t>
            </a:r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75200" y="1620468"/>
            <a:ext cx="181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5390281" y="2909142"/>
            <a:ext cx="2912807" cy="1550074"/>
            <a:chOff x="5297603" y="2295237"/>
            <a:chExt cx="2912807" cy="1550074"/>
          </a:xfrm>
        </p:grpSpPr>
        <p:sp>
          <p:nvSpPr>
            <p:cNvPr id="22" name="Rechteck 21"/>
            <p:cNvSpPr/>
            <p:nvPr/>
          </p:nvSpPr>
          <p:spPr>
            <a:xfrm>
              <a:off x="5297603" y="2295237"/>
              <a:ext cx="2858351" cy="1524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5454137" y="2631855"/>
              <a:ext cx="1280353" cy="438854"/>
            </a:xfrm>
            <a:prstGeom prst="roundRect">
              <a:avLst/>
            </a:prstGeom>
            <a:gradFill>
              <a:gsLst>
                <a:gs pos="100000">
                  <a:srgbClr val="FBDBCD"/>
                </a:gs>
                <a:gs pos="10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chemeClr val="tx1"/>
                  </a:solidFill>
                </a:rPr>
                <a:t>StringProfile</a:t>
              </a:r>
            </a:p>
            <a:p>
              <a:pPr algn="ctr"/>
              <a:r>
                <a:rPr lang="de-DE" sz="1200" smtClean="0">
                  <a:solidFill>
                    <a:schemeClr val="tx1"/>
                  </a:solidFill>
                </a:rPr>
                <a:t>string-p-000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5454136" y="3146250"/>
              <a:ext cx="1280353" cy="438854"/>
            </a:xfrm>
            <a:prstGeom prst="roundRect">
              <a:avLst/>
            </a:prstGeom>
            <a:gradFill>
              <a:gsLst>
                <a:gs pos="100000">
                  <a:srgbClr val="FBDBCD"/>
                </a:gs>
                <a:gs pos="10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StringProfile</a:t>
              </a:r>
            </a:p>
            <a:p>
              <a:pPr algn="ctr"/>
              <a:r>
                <a:rPr lang="de-DE" sz="1200" smtClean="0">
                  <a:solidFill>
                    <a:schemeClr val="tx1"/>
                  </a:solidFill>
                </a:rPr>
                <a:t>string-p-001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922630" y="347597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…</a:t>
              </a:r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454136" y="2295237"/>
              <a:ext cx="2146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i="1" smtClean="0"/>
                <a:t>Actual StringProfile instances</a:t>
              </a:r>
              <a:endParaRPr lang="de-DE" sz="1200" b="1" i="1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6734489" y="2692981"/>
              <a:ext cx="1421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smtClean="0">
                  <a:solidFill>
                    <a:schemeClr val="accent2">
                      <a:lumMod val="75000"/>
                    </a:schemeClr>
                  </a:solidFill>
                </a:rPr>
                <a:t>e.g. profile for UUID</a:t>
              </a:r>
              <a:endParaRPr lang="de-DE" sz="1200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754857" y="3114112"/>
              <a:ext cx="1455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smtClean="0">
                  <a:solidFill>
                    <a:schemeClr val="accent2">
                      <a:lumMod val="75000"/>
                    </a:schemeClr>
                  </a:solidFill>
                </a:rPr>
                <a:t>e.g. profile for operationMode</a:t>
              </a:r>
              <a:endParaRPr lang="de-DE" sz="1200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Gerade Verbindung mit Pfeil 31"/>
          <p:cNvCxnSpPr>
            <a:stCxn id="7" idx="3"/>
            <a:endCxn id="31" idx="1"/>
          </p:cNvCxnSpPr>
          <p:nvPr/>
        </p:nvCxnSpPr>
        <p:spPr>
          <a:xfrm flipV="1">
            <a:off x="2075153" y="3467472"/>
            <a:ext cx="1393614" cy="1083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3468767" y="3208626"/>
            <a:ext cx="1496389" cy="517692"/>
            <a:chOff x="4642087" y="6769173"/>
            <a:chExt cx="1496389" cy="517692"/>
          </a:xfrm>
        </p:grpSpPr>
        <p:sp>
          <p:nvSpPr>
            <p:cNvPr id="31" name="Rechteck 30"/>
            <p:cNvSpPr/>
            <p:nvPr/>
          </p:nvSpPr>
          <p:spPr>
            <a:xfrm>
              <a:off x="4642087" y="6769173"/>
              <a:ext cx="1496389" cy="517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835544" y="6887160"/>
              <a:ext cx="483644" cy="2907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522628" y="6895328"/>
              <a:ext cx="483644" cy="2907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Gerade Verbindung mit Pfeil 43"/>
          <p:cNvCxnSpPr>
            <a:stCxn id="8" idx="3"/>
            <a:endCxn id="42" idx="1"/>
          </p:cNvCxnSpPr>
          <p:nvPr/>
        </p:nvCxnSpPr>
        <p:spPr>
          <a:xfrm flipV="1">
            <a:off x="2068430" y="4089884"/>
            <a:ext cx="1400337" cy="151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/>
        </p:nvGrpSpPr>
        <p:grpSpPr>
          <a:xfrm>
            <a:off x="3468767" y="3831038"/>
            <a:ext cx="1475463" cy="517692"/>
            <a:chOff x="6464577" y="7254066"/>
            <a:chExt cx="1475463" cy="517692"/>
          </a:xfrm>
        </p:grpSpPr>
        <p:sp>
          <p:nvSpPr>
            <p:cNvPr id="42" name="Rechteck 41"/>
            <p:cNvSpPr/>
            <p:nvPr/>
          </p:nvSpPr>
          <p:spPr>
            <a:xfrm>
              <a:off x="6464577" y="7254066"/>
              <a:ext cx="1475463" cy="517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6620395" y="7375138"/>
              <a:ext cx="483644" cy="290787"/>
            </a:xfrm>
            <a:prstGeom prst="roundRect">
              <a:avLst/>
            </a:prstGeom>
            <a:gradFill>
              <a:gsLst>
                <a:gs pos="100000">
                  <a:srgbClr val="E0EEDA"/>
                </a:gs>
                <a:gs pos="10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7300524" y="7382005"/>
              <a:ext cx="483644" cy="290787"/>
            </a:xfrm>
            <a:prstGeom prst="roundRect">
              <a:avLst/>
            </a:prstGeom>
            <a:gradFill>
              <a:gsLst>
                <a:gs pos="100000">
                  <a:srgbClr val="E0EEDA"/>
                </a:gs>
                <a:gs pos="10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1073707" y="810870"/>
            <a:ext cx="113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ProfileList</a:t>
            </a:r>
            <a:endParaRPr lang="de-DE" b="1"/>
          </a:p>
        </p:txBody>
      </p:sp>
      <p:sp>
        <p:nvSpPr>
          <p:cNvPr id="54" name="Textfeld 53"/>
          <p:cNvSpPr txBox="1"/>
          <p:nvPr/>
        </p:nvSpPr>
        <p:spPr>
          <a:xfrm>
            <a:off x="6570614" y="851694"/>
            <a:ext cx="19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ProfileInstanceList</a:t>
            </a:r>
            <a:endParaRPr lang="de-DE" b="1"/>
          </a:p>
        </p:txBody>
      </p:sp>
      <p:sp>
        <p:nvSpPr>
          <p:cNvPr id="38" name="Abgerundetes Rechteck 37"/>
          <p:cNvSpPr/>
          <p:nvPr/>
        </p:nvSpPr>
        <p:spPr>
          <a:xfrm>
            <a:off x="480526" y="2367260"/>
            <a:ext cx="1449659" cy="301083"/>
          </a:xfrm>
          <a:prstGeom prst="roundRect">
            <a:avLst/>
          </a:prstGeom>
          <a:gradFill>
            <a:gsLst>
              <a:gs pos="0">
                <a:srgbClr val="FFC9C9"/>
              </a:gs>
              <a:gs pos="50000">
                <a:srgbClr val="FFB3B3"/>
              </a:gs>
              <a:gs pos="100000">
                <a:srgbClr val="FF9999"/>
              </a:gs>
            </a:gsLst>
          </a:gradFill>
          <a:ln>
            <a:solidFill>
              <a:srgbClr val="FF858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FileProfile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473804" y="3954479"/>
            <a:ext cx="1594626" cy="3010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MyProfile</a:t>
            </a:r>
            <a:endParaRPr lang="de-DE"/>
          </a:p>
        </p:txBody>
      </p:sp>
      <p:grpSp>
        <p:nvGrpSpPr>
          <p:cNvPr id="40" name="Gruppieren 39"/>
          <p:cNvGrpSpPr/>
          <p:nvPr/>
        </p:nvGrpSpPr>
        <p:grpSpPr>
          <a:xfrm>
            <a:off x="5403677" y="1698883"/>
            <a:ext cx="2204618" cy="517692"/>
            <a:chOff x="3578221" y="1687024"/>
            <a:chExt cx="2204618" cy="517692"/>
          </a:xfrm>
        </p:grpSpPr>
        <p:sp>
          <p:nvSpPr>
            <p:cNvPr id="55" name="Rechteck 54"/>
            <p:cNvSpPr/>
            <p:nvPr/>
          </p:nvSpPr>
          <p:spPr>
            <a:xfrm>
              <a:off x="3578221" y="1687024"/>
              <a:ext cx="2204618" cy="517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730567" y="1800476"/>
              <a:ext cx="483644" cy="290787"/>
            </a:xfrm>
            <a:prstGeom prst="roundRect">
              <a:avLst/>
            </a:prstGeom>
            <a:gradFill>
              <a:gsLst>
                <a:gs pos="0">
                  <a:srgbClr val="D8BEEC"/>
                </a:gs>
                <a:gs pos="50000">
                  <a:srgbClr val="D8BEEC"/>
                </a:gs>
                <a:gs pos="100000">
                  <a:srgbClr val="CBA8E6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4410696" y="1807343"/>
              <a:ext cx="483644" cy="290787"/>
            </a:xfrm>
            <a:prstGeom prst="roundRect">
              <a:avLst/>
            </a:prstGeom>
            <a:gradFill>
              <a:gsLst>
                <a:gs pos="0">
                  <a:srgbClr val="D8BEEC"/>
                </a:gs>
                <a:gs pos="50000">
                  <a:srgbClr val="D8BEEC"/>
                </a:gs>
                <a:gs pos="100000">
                  <a:srgbClr val="CBA8E6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5090825" y="1800475"/>
              <a:ext cx="483644" cy="290787"/>
            </a:xfrm>
            <a:prstGeom prst="roundRect">
              <a:avLst/>
            </a:prstGeom>
            <a:gradFill>
              <a:gsLst>
                <a:gs pos="0">
                  <a:srgbClr val="D8BEEC"/>
                </a:gs>
                <a:gs pos="50000">
                  <a:srgbClr val="D8BEEC"/>
                </a:gs>
                <a:gs pos="100000">
                  <a:srgbClr val="CBA8E6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5403677" y="2315538"/>
            <a:ext cx="1496389" cy="517692"/>
            <a:chOff x="2934514" y="5072303"/>
            <a:chExt cx="1496389" cy="517692"/>
          </a:xfrm>
        </p:grpSpPr>
        <p:sp>
          <p:nvSpPr>
            <p:cNvPr id="59" name="Rechteck 58"/>
            <p:cNvSpPr/>
            <p:nvPr/>
          </p:nvSpPr>
          <p:spPr>
            <a:xfrm>
              <a:off x="2934514" y="5072303"/>
              <a:ext cx="1496389" cy="517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5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3127971" y="5190290"/>
              <a:ext cx="483644" cy="290787"/>
            </a:xfrm>
            <a:prstGeom prst="roundRect">
              <a:avLst/>
            </a:prstGeom>
            <a:gradFill>
              <a:gsLst>
                <a:gs pos="0">
                  <a:srgbClr val="FFC9C9"/>
                </a:gs>
                <a:gs pos="50000">
                  <a:srgbClr val="FFB3B3"/>
                </a:gs>
                <a:gs pos="100000">
                  <a:srgbClr val="FF9999"/>
                </a:gs>
              </a:gsLst>
            </a:gradFill>
            <a:ln>
              <a:solidFill>
                <a:srgbClr val="FF858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dk1"/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815055" y="5198458"/>
              <a:ext cx="483644" cy="290787"/>
            </a:xfrm>
            <a:prstGeom prst="roundRect">
              <a:avLst/>
            </a:prstGeom>
            <a:gradFill>
              <a:gsLst>
                <a:gs pos="0">
                  <a:srgbClr val="FFC9C9"/>
                </a:gs>
                <a:gs pos="50000">
                  <a:srgbClr val="FFB3B3"/>
                </a:gs>
                <a:gs pos="100000">
                  <a:srgbClr val="FF9999"/>
                </a:gs>
              </a:gsLst>
            </a:gradFill>
            <a:ln>
              <a:solidFill>
                <a:srgbClr val="FF858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dk1"/>
                </a:solidFill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>
          <a:xfrm>
            <a:off x="2957300" y="2073391"/>
            <a:ext cx="243298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478550" y="1894197"/>
            <a:ext cx="2512081" cy="308583"/>
          </a:xfrm>
          <a:prstGeom prst="roundRect">
            <a:avLst/>
          </a:prstGeom>
          <a:gradFill>
            <a:gsLst>
              <a:gs pos="0">
                <a:srgbClr val="D8BEEC"/>
              </a:gs>
              <a:gs pos="50000">
                <a:srgbClr val="D8BEEC"/>
              </a:gs>
              <a:gs pos="100000">
                <a:srgbClr val="CBA8E6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mtClean="0"/>
              <a:t>GenericResponseProfile</a:t>
            </a:r>
            <a:endParaRPr lang="de-DE"/>
          </a:p>
        </p:txBody>
      </p:sp>
      <p:cxnSp>
        <p:nvCxnSpPr>
          <p:cNvPr id="62" name="Gerade Verbindung mit Pfeil 61"/>
          <p:cNvCxnSpPr>
            <a:endCxn id="59" idx="1"/>
          </p:cNvCxnSpPr>
          <p:nvPr/>
        </p:nvCxnSpPr>
        <p:spPr>
          <a:xfrm>
            <a:off x="1930185" y="2543922"/>
            <a:ext cx="3473492" cy="30462"/>
          </a:xfrm>
          <a:prstGeom prst="straightConnector1">
            <a:avLst/>
          </a:prstGeom>
          <a:ln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/>
          <p:cNvGrpSpPr/>
          <p:nvPr/>
        </p:nvGrpSpPr>
        <p:grpSpPr>
          <a:xfrm>
            <a:off x="3490073" y="1097889"/>
            <a:ext cx="1651819" cy="1639397"/>
            <a:chOff x="3489252" y="992458"/>
            <a:chExt cx="1651819" cy="1639397"/>
          </a:xfrm>
        </p:grpSpPr>
        <p:sp>
          <p:nvSpPr>
            <p:cNvPr id="14" name="Rechteck 13"/>
            <p:cNvSpPr/>
            <p:nvPr/>
          </p:nvSpPr>
          <p:spPr>
            <a:xfrm>
              <a:off x="3489252" y="1042534"/>
              <a:ext cx="1651819" cy="15893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645786" y="1480488"/>
              <a:ext cx="1280353" cy="4388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chemeClr val="tx1"/>
                  </a:solidFill>
                </a:rPr>
                <a:t>ActionProfile</a:t>
              </a:r>
            </a:p>
            <a:p>
              <a:pPr algn="ctr"/>
              <a:r>
                <a:rPr lang="de-DE" sz="1200" smtClean="0">
                  <a:solidFill>
                    <a:schemeClr val="tx1"/>
                  </a:solidFill>
                </a:rPr>
                <a:t>action-p-000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3645785" y="2121639"/>
              <a:ext cx="1280353" cy="4388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chemeClr val="tx1"/>
                  </a:solidFill>
                </a:rPr>
                <a:t>ActionProfile</a:t>
              </a:r>
            </a:p>
            <a:p>
              <a:pPr algn="ctr"/>
              <a:r>
                <a:rPr lang="de-DE" sz="1200" smtClean="0">
                  <a:solidFill>
                    <a:schemeClr val="tx1"/>
                  </a:solidFill>
                </a:rPr>
                <a:t>action-p-005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092585" y="17832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…</a:t>
              </a:r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40782" y="992458"/>
              <a:ext cx="1500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i="1" smtClean="0"/>
                <a:t>Actual ActionProfile instances</a:t>
              </a:r>
              <a:endParaRPr lang="de-DE" sz="1200" b="1" i="1"/>
            </a:p>
          </p:txBody>
        </p:sp>
      </p:grpSp>
      <p:sp>
        <p:nvSpPr>
          <p:cNvPr id="5" name="Abgerundetes Rechteck 4"/>
          <p:cNvSpPr/>
          <p:nvPr/>
        </p:nvSpPr>
        <p:spPr>
          <a:xfrm>
            <a:off x="480527" y="1460941"/>
            <a:ext cx="1449659" cy="301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ActionProfile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32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17</cp:revision>
  <dcterms:created xsi:type="dcterms:W3CDTF">2022-07-04T12:01:25Z</dcterms:created>
  <dcterms:modified xsi:type="dcterms:W3CDTF">2022-11-09T10:19:41Z</dcterms:modified>
</cp:coreProperties>
</file>