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328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02B93"/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1" autoAdjust="0"/>
  </p:normalViewPr>
  <p:slideViewPr>
    <p:cSldViewPr snapToGrid="0">
      <p:cViewPr varScale="1">
        <p:scale>
          <a:sx n="64" d="100"/>
          <a:sy n="64" d="100"/>
        </p:scale>
        <p:origin x="156" y="33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398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1071" y="3341210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720984"/>
            <a:ext cx="35098104" cy="4870328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7999060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04EF40C-0B1D-0ACA-4F96-3FE6BEE5A34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1200382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8" y="14804362"/>
            <a:ext cx="470209" cy="9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581428"/>
            <a:ext cx="1682087" cy="447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733473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2194845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80706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8097219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8029854"/>
            <a:ext cx="817921" cy="2315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10178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930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7500" y="3471544"/>
            <a:ext cx="2052399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measureApplicationService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mediateApplicationUpdateService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5707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9653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7" idx="3"/>
          </p:cNvCxnSpPr>
          <p:nvPr/>
        </p:nvCxnSpPr>
        <p:spPr>
          <a:xfrm flipH="1">
            <a:off x="8380381" y="7188173"/>
            <a:ext cx="816559" cy="2511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410959"/>
            <a:ext cx="1362" cy="3961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272" idx="0"/>
          </p:cNvCxnSpPr>
          <p:nvPr/>
        </p:nvCxnSpPr>
        <p:spPr>
          <a:xfrm rot="10800000" flipV="1">
            <a:off x="661268" y="7188173"/>
            <a:ext cx="8535673" cy="471041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638407" y="1189858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650930" y="1461553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812383" y="14838320"/>
            <a:ext cx="470210" cy="139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282593" y="14634851"/>
            <a:ext cx="1118657" cy="4348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3"/>
          </p:cNvCxnSpPr>
          <p:nvPr/>
        </p:nvCxnSpPr>
        <p:spPr>
          <a:xfrm flipH="1" flipV="1">
            <a:off x="33071553" y="12986283"/>
            <a:ext cx="160104" cy="16292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[1]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72" idx="0"/>
          </p:cNvCxnSpPr>
          <p:nvPr/>
        </p:nvCxnSpPr>
        <p:spPr>
          <a:xfrm>
            <a:off x="9734239" y="7188173"/>
            <a:ext cx="23295477" cy="4701923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8029854"/>
            <a:ext cx="16820971" cy="39330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8029854"/>
            <a:ext cx="4033297" cy="393087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1469032" y="4017270"/>
            <a:ext cx="8333616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Abgerundetes Rechteck 9">
            <a:extLst>
              <a:ext uri="{FF2B5EF4-FFF2-40B4-BE49-F238E27FC236}">
                <a16:creationId xmlns:a16="http://schemas.microsoft.com/office/drawing/2014/main" id="{CFBB93BB-DDBC-4109-A70D-924ED0550B9B}"/>
              </a:ext>
            </a:extLst>
          </p:cNvPr>
          <p:cNvSpPr/>
          <p:nvPr/>
        </p:nvSpPr>
        <p:spPr>
          <a:xfrm>
            <a:off x="22522945" y="1354314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1B71F99F-50C8-5835-4E81-09D86748B289}"/>
              </a:ext>
            </a:extLst>
          </p:cNvPr>
          <p:cNvSpPr/>
          <p:nvPr/>
        </p:nvSpPr>
        <p:spPr>
          <a:xfrm>
            <a:off x="24179713" y="13453709"/>
            <a:ext cx="1682087" cy="9584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D3A78C27-A6CA-8CEF-682F-3FC06CD5BDBC}"/>
              </a:ext>
            </a:extLst>
          </p:cNvPr>
          <p:cNvCxnSpPr>
            <a:cxnSpLocks/>
            <a:stCxn id="294" idx="3"/>
            <a:endCxn id="297" idx="1"/>
          </p:cNvCxnSpPr>
          <p:nvPr/>
        </p:nvCxnSpPr>
        <p:spPr>
          <a:xfrm>
            <a:off x="23684398" y="13765926"/>
            <a:ext cx="495315" cy="1670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D8353692-27A2-9A61-37EE-AB970D686C9A}"/>
              </a:ext>
            </a:extLst>
          </p:cNvPr>
          <p:cNvCxnSpPr>
            <a:cxnSpLocks/>
            <a:stCxn id="294" idx="1"/>
            <a:endCxn id="126" idx="3"/>
          </p:cNvCxnSpPr>
          <p:nvPr/>
        </p:nvCxnSpPr>
        <p:spPr>
          <a:xfrm flipH="1" flipV="1">
            <a:off x="21970778" y="12987857"/>
            <a:ext cx="552167" cy="7780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14" name="Abgerundetes Rechteck 9">
            <a:extLst>
              <a:ext uri="{FF2B5EF4-FFF2-40B4-BE49-F238E27FC236}">
                <a16:creationId xmlns:a16="http://schemas.microsoft.com/office/drawing/2014/main" id="{285D4F0F-7584-F227-9F7C-A3C019742EBF}"/>
              </a:ext>
            </a:extLst>
          </p:cNvPr>
          <p:cNvSpPr/>
          <p:nvPr/>
        </p:nvSpPr>
        <p:spPr>
          <a:xfrm>
            <a:off x="32618416" y="13737112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F7E8E1-2683-BE24-0F40-4DF30A6FF028}"/>
              </a:ext>
            </a:extLst>
          </p:cNvPr>
          <p:cNvSpPr/>
          <p:nvPr/>
        </p:nvSpPr>
        <p:spPr>
          <a:xfrm>
            <a:off x="34275185" y="13647680"/>
            <a:ext cx="1127336" cy="8869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6" name="Gerade Verbindung mit Pfeil 315">
            <a:extLst>
              <a:ext uri="{FF2B5EF4-FFF2-40B4-BE49-F238E27FC236}">
                <a16:creationId xmlns:a16="http://schemas.microsoft.com/office/drawing/2014/main" id="{8CA88BAA-6527-D656-36D1-64DF13E119D8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>
            <a:off x="33779869" y="13959898"/>
            <a:ext cx="495316" cy="1312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02943F78-3488-FC09-8944-522744799565}"/>
              </a:ext>
            </a:extLst>
          </p:cNvPr>
          <p:cNvCxnSpPr>
            <a:cxnSpLocks/>
            <a:stCxn id="314" idx="0"/>
            <a:endCxn id="67" idx="3"/>
          </p:cNvCxnSpPr>
          <p:nvPr/>
        </p:nvCxnSpPr>
        <p:spPr>
          <a:xfrm flipH="1" flipV="1">
            <a:off x="33071553" y="12986283"/>
            <a:ext cx="127590" cy="75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6" name="Abgerundetes Rechteck 88">
            <a:extLst>
              <a:ext uri="{FF2B5EF4-FFF2-40B4-BE49-F238E27FC236}">
                <a16:creationId xmlns:a16="http://schemas.microsoft.com/office/drawing/2014/main" id="{82B9F678-68A2-0B64-1E87-FB708B5F53BB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3C5DC373-D58C-E7D6-026A-39E04A61281D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8" name="Gerade Verbindung mit Pfeil 347">
            <a:extLst>
              <a:ext uri="{FF2B5EF4-FFF2-40B4-BE49-F238E27FC236}">
                <a16:creationId xmlns:a16="http://schemas.microsoft.com/office/drawing/2014/main" id="{E8A7090C-1164-A43E-E161-A6D472CF61A3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9" name="Gerade Verbindung mit Pfeil 348">
            <a:extLst>
              <a:ext uri="{FF2B5EF4-FFF2-40B4-BE49-F238E27FC236}">
                <a16:creationId xmlns:a16="http://schemas.microsoft.com/office/drawing/2014/main" id="{391613CB-9997-DB9E-BCBC-4FD2900E9885}"/>
              </a:ext>
            </a:extLst>
          </p:cNvPr>
          <p:cNvCxnSpPr>
            <a:cxnSpLocks/>
            <a:stCxn id="346" idx="1"/>
            <a:endCxn id="347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0" name="Abgerundetes Rechteck 88">
            <a:extLst>
              <a:ext uri="{FF2B5EF4-FFF2-40B4-BE49-F238E27FC236}">
                <a16:creationId xmlns:a16="http://schemas.microsoft.com/office/drawing/2014/main" id="{9494947A-734B-B450-BBDE-0FFC3A07DB07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39854DB9-4DD8-6645-1578-B13C735DB3FB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2" name="Gerade Verbindung mit Pfeil 351">
            <a:extLst>
              <a:ext uri="{FF2B5EF4-FFF2-40B4-BE49-F238E27FC236}">
                <a16:creationId xmlns:a16="http://schemas.microsoft.com/office/drawing/2014/main" id="{7A566248-D25A-29AE-D97A-931D7DB2D8C5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3" name="Gerade Verbindung mit Pfeil 352">
            <a:extLst>
              <a:ext uri="{FF2B5EF4-FFF2-40B4-BE49-F238E27FC236}">
                <a16:creationId xmlns:a16="http://schemas.microsoft.com/office/drawing/2014/main" id="{9BF14EFC-1361-CB2B-148F-C164F0B0FFEF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4" name="Abgerundetes Rechteck 88">
            <a:extLst>
              <a:ext uri="{FF2B5EF4-FFF2-40B4-BE49-F238E27FC236}">
                <a16:creationId xmlns:a16="http://schemas.microsoft.com/office/drawing/2014/main" id="{BB09E354-F665-473A-1E0D-124C40226357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760783E-4FD8-DE3D-3BFB-177661C073B3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6318326A-DD64-2977-7C38-253EE806CF61}"/>
              </a:ext>
            </a:extLst>
          </p:cNvPr>
          <p:cNvCxnSpPr>
            <a:cxnSpLocks/>
            <a:stCxn id="354" idx="1"/>
            <a:endCxn id="355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4582805B-2F99-961A-B3C1-B4E1F36F595E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126276B-998D-4F57-8F52-8BE672C34506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Abgerundetes Rechteck 2">
            <a:extLst>
              <a:ext uri="{FF2B5EF4-FFF2-40B4-BE49-F238E27FC236}">
                <a16:creationId xmlns:a16="http://schemas.microsoft.com/office/drawing/2014/main" id="{6465EB59-721D-4500-0367-C1EF6A7FCF85}"/>
              </a:ext>
            </a:extLst>
          </p:cNvPr>
          <p:cNvSpPr/>
          <p:nvPr/>
        </p:nvSpPr>
        <p:spPr>
          <a:xfrm>
            <a:off x="9198303" y="602480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LLFD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F266C8-9778-AAF2-ED86-A598C65BD1CD}"/>
              </a:ext>
            </a:extLst>
          </p:cNvPr>
          <p:cNvCxnSpPr>
            <a:cxnSpLocks/>
            <a:stCxn id="117" idx="2"/>
            <a:endCxn id="64" idx="0"/>
          </p:cNvCxnSpPr>
          <p:nvPr/>
        </p:nvCxnSpPr>
        <p:spPr>
          <a:xfrm flipH="1">
            <a:off x="9466953" y="4017270"/>
            <a:ext cx="335695" cy="11407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232F283-81BA-7350-361D-71F8E34F2515}"/>
              </a:ext>
            </a:extLst>
          </p:cNvPr>
          <p:cNvCxnSpPr>
            <a:cxnSpLocks/>
            <a:stCxn id="30" idx="2"/>
            <a:endCxn id="251" idx="0"/>
          </p:cNvCxnSpPr>
          <p:nvPr/>
        </p:nvCxnSpPr>
        <p:spPr>
          <a:xfrm flipH="1">
            <a:off x="9465590" y="6470379"/>
            <a:ext cx="1363" cy="495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80E79EBD-8E1A-31F8-432D-E9D01C1325C6}"/>
              </a:ext>
            </a:extLst>
          </p:cNvPr>
          <p:cNvSpPr/>
          <p:nvPr/>
        </p:nvSpPr>
        <p:spPr>
          <a:xfrm>
            <a:off x="7134225" y="6261110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F1C2C4-8804-562D-755B-5334E062CA64}"/>
              </a:ext>
            </a:extLst>
          </p:cNvPr>
          <p:cNvCxnSpPr>
            <a:cxnSpLocks/>
            <a:stCxn id="30" idx="1"/>
            <a:endCxn id="54" idx="3"/>
          </p:cNvCxnSpPr>
          <p:nvPr/>
        </p:nvCxnSpPr>
        <p:spPr>
          <a:xfrm flipH="1">
            <a:off x="8390323" y="6247593"/>
            <a:ext cx="807980" cy="1815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FD46C30A-5CD2-B17D-7EBC-C8D7A06A2C23}"/>
              </a:ext>
            </a:extLst>
          </p:cNvPr>
          <p:cNvSpPr/>
          <p:nvPr/>
        </p:nvSpPr>
        <p:spPr>
          <a:xfrm>
            <a:off x="33006856" y="1189009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5ACA22-29B5-A5DE-DCE2-E9AC6F789E51}"/>
              </a:ext>
            </a:extLst>
          </p:cNvPr>
          <p:cNvSpPr/>
          <p:nvPr/>
        </p:nvSpPr>
        <p:spPr>
          <a:xfrm>
            <a:off x="6451600" y="728403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ECE894F-213C-4B75-8133-93D0D6C6D71E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flipH="1">
            <a:off x="31332602" y="9083595"/>
            <a:ext cx="701595" cy="725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0DB883D0-A375-3005-0623-9B00EC2024DC}"/>
              </a:ext>
            </a:extLst>
          </p:cNvPr>
          <p:cNvSpPr/>
          <p:nvPr/>
        </p:nvSpPr>
        <p:spPr>
          <a:xfrm>
            <a:off x="29190085" y="879085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4" name="Abgerundetes Rechteck 2">
            <a:extLst>
              <a:ext uri="{FF2B5EF4-FFF2-40B4-BE49-F238E27FC236}">
                <a16:creationId xmlns:a16="http://schemas.microsoft.com/office/drawing/2014/main" id="{C70AD5F4-012C-7F98-4CA6-42EB6C048CA5}"/>
              </a:ext>
            </a:extLst>
          </p:cNvPr>
          <p:cNvSpPr/>
          <p:nvPr/>
        </p:nvSpPr>
        <p:spPr>
          <a:xfrm>
            <a:off x="9198303" y="51580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80A4881-FF3F-6DF5-EABD-DC68B55116F8}"/>
              </a:ext>
            </a:extLst>
          </p:cNvPr>
          <p:cNvSpPr/>
          <p:nvPr/>
        </p:nvSpPr>
        <p:spPr>
          <a:xfrm>
            <a:off x="7134225" y="570256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B1AD8DF-B47A-1725-253E-4632CCC01D93}"/>
              </a:ext>
            </a:extLst>
          </p:cNvPr>
          <p:cNvCxnSpPr>
            <a:cxnSpLocks/>
            <a:stCxn id="64" idx="1"/>
            <a:endCxn id="70" idx="3"/>
          </p:cNvCxnSpPr>
          <p:nvPr/>
        </p:nvCxnSpPr>
        <p:spPr>
          <a:xfrm flipH="1">
            <a:off x="8390323" y="5380818"/>
            <a:ext cx="807980" cy="4897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1DAEED0-2859-E533-EAF6-33ADBDFD2729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9466953" y="5603604"/>
            <a:ext cx="0" cy="4212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89490309-783B-9C17-63ED-737A1D32A72C}"/>
              </a:ext>
            </a:extLst>
          </p:cNvPr>
          <p:cNvSpPr/>
          <p:nvPr/>
        </p:nvSpPr>
        <p:spPr>
          <a:xfrm>
            <a:off x="-1536818" y="8386688"/>
            <a:ext cx="854635" cy="1375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FF539F11-EC84-FDDC-6B17-29009CD292D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rot="5400000">
            <a:off x="-89049" y="10302492"/>
            <a:ext cx="2554189" cy="561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1110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Microsoft Office PowerPoint</Application>
  <PresentationFormat>Benutzerdefiniert</PresentationFormat>
  <Paragraphs>192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think-cell Folie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178</cp:revision>
  <dcterms:created xsi:type="dcterms:W3CDTF">2025-01-24T13:53:29Z</dcterms:created>
  <dcterms:modified xsi:type="dcterms:W3CDTF">2025-08-20T10:03:21Z</dcterms:modified>
</cp:coreProperties>
</file>