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327" r:id="rId2"/>
    <p:sldId id="325" r:id="rId3"/>
    <p:sldId id="318" r:id="rId4"/>
    <p:sldId id="321" r:id="rId5"/>
    <p:sldId id="326" r:id="rId6"/>
    <p:sldId id="307" r:id="rId7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2" autoAdjust="0"/>
  </p:normalViewPr>
  <p:slideViewPr>
    <p:cSldViewPr snapToGrid="0">
      <p:cViewPr>
        <p:scale>
          <a:sx n="100" d="100"/>
          <a:sy n="100" d="100"/>
        </p:scale>
        <p:origin x="126" y="-395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521052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25541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568132"/>
            <a:ext cx="470209" cy="2362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0708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2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5213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744104"/>
            <a:ext cx="817921" cy="3324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457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25559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0814130" y="12085085"/>
            <a:ext cx="624640" cy="4152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29082949" y="11969097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4572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 flipV="1">
            <a:off x="33698615" y="14575600"/>
            <a:ext cx="470210" cy="2195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41245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2986283"/>
            <a:ext cx="561093" cy="18089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0912540" y="12986283"/>
            <a:ext cx="526230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332551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26827798" y="12185737"/>
            <a:ext cx="2937827" cy="628517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2992447"/>
            <a:ext cx="777412" cy="3401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24" idx="0"/>
          </p:cNvCxnSpPr>
          <p:nvPr/>
        </p:nvCxnSpPr>
        <p:spPr>
          <a:xfrm>
            <a:off x="9734239" y="6840779"/>
            <a:ext cx="21973181" cy="2020030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744104"/>
            <a:ext cx="16820971" cy="421884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1903" y="12814254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Abgerundetes Rechteck 88">
            <a:extLst>
              <a:ext uri="{FF2B5EF4-FFF2-40B4-BE49-F238E27FC236}">
                <a16:creationId xmlns:a16="http://schemas.microsoft.com/office/drawing/2014/main" id="{7E95F55E-5327-B2F3-A8E9-0E43F808A6DF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73F98EC-006A-1BB4-05C2-D621F35AF3EA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797AF09-63D9-7B20-05FB-764528C9FC8D}"/>
              </a:ext>
            </a:extLst>
          </p:cNvPr>
          <p:cNvCxnSpPr>
            <a:cxnSpLocks/>
            <a:stCxn id="47" idx="1"/>
            <a:endCxn id="54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1E12062-B29F-6ACD-1F9D-C965C47880ED}"/>
              </a:ext>
            </a:extLst>
          </p:cNvPr>
          <p:cNvCxnSpPr>
            <a:cxnSpLocks/>
            <a:stCxn id="47" idx="3"/>
            <a:endCxn id="263" idx="2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809222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72991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  <a:endCxn id="213" idx="0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29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88D2DCF3-F025-EF6D-C00E-4FD4CBB3DDE1}"/>
              </a:ext>
            </a:extLst>
          </p:cNvPr>
          <p:cNvSpPr/>
          <p:nvPr/>
        </p:nvSpPr>
        <p:spPr>
          <a:xfrm>
            <a:off x="753236" y="16554616"/>
            <a:ext cx="34490539" cy="425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3" name="Ellipse 212">
            <a:extLst>
              <a:ext uri="{FF2B5EF4-FFF2-40B4-BE49-F238E27FC236}">
                <a16:creationId xmlns:a16="http://schemas.microsoft.com/office/drawing/2014/main" id="{1C9E9878-B49D-8330-C95F-B72F24A942CE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7744104"/>
            <a:ext cx="4033297" cy="421662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907057" y="4017270"/>
            <a:ext cx="8895591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1904772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9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847268" y="1912122"/>
            <a:ext cx="4850232" cy="9060529"/>
          </a:xfrm>
          <a:prstGeom prst="bentConnector3">
            <a:avLst>
              <a:gd name="adj1" fmla="val 4700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404807" y="415111"/>
            <a:ext cx="4857371" cy="12061688"/>
          </a:xfrm>
          <a:prstGeom prst="bentConnector3">
            <a:avLst>
              <a:gd name="adj1" fmla="val 4671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333265" y="-4513347"/>
            <a:ext cx="4843539" cy="21904772"/>
          </a:xfrm>
          <a:prstGeom prst="bentConnector3">
            <a:avLst>
              <a:gd name="adj1" fmla="val 4700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1089</Words>
  <Application>Microsoft Office PowerPoint</Application>
  <PresentationFormat>Benutzerdefiniert</PresentationFormat>
  <Paragraphs>469</Paragraphs>
  <Slides>6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138</cp:revision>
  <dcterms:created xsi:type="dcterms:W3CDTF">2025-01-24T13:53:29Z</dcterms:created>
  <dcterms:modified xsi:type="dcterms:W3CDTF">2025-08-06T13:24:08Z</dcterms:modified>
</cp:coreProperties>
</file>