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2" autoAdjust="0"/>
  </p:normalViewPr>
  <p:slideViewPr>
    <p:cSldViewPr snapToGrid="0">
      <p:cViewPr>
        <p:scale>
          <a:sx n="75" d="100"/>
          <a:sy n="75" d="100"/>
        </p:scale>
        <p:origin x="96" y="61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847268" y="1912122"/>
            <a:ext cx="4850232" cy="9060529"/>
          </a:xfrm>
          <a:prstGeom prst="bentConnector3">
            <a:avLst>
              <a:gd name="adj1" fmla="val 4700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404807" y="415111"/>
            <a:ext cx="4857371" cy="12061688"/>
          </a:xfrm>
          <a:prstGeom prst="bentConnector3">
            <a:avLst>
              <a:gd name="adj1" fmla="val 4671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333265" y="-4513347"/>
            <a:ext cx="4843539" cy="21904772"/>
          </a:xfrm>
          <a:prstGeom prst="bentConnector3">
            <a:avLst>
              <a:gd name="adj1" fmla="val 4700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682</Words>
  <Application>Microsoft Office PowerPoint</Application>
  <PresentationFormat>Benutzerdefiniert</PresentationFormat>
  <Paragraphs>293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137</cp:revision>
  <dcterms:created xsi:type="dcterms:W3CDTF">2025-01-24T13:53:29Z</dcterms:created>
  <dcterms:modified xsi:type="dcterms:W3CDTF">2025-07-31T16:07:23Z</dcterms:modified>
</cp:coreProperties>
</file>