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7"/>
  </p:notesMasterIdLst>
  <p:sldIdLst>
    <p:sldId id="325" r:id="rId2"/>
    <p:sldId id="318" r:id="rId3"/>
    <p:sldId id="321" r:id="rId4"/>
    <p:sldId id="326" r:id="rId5"/>
    <p:sldId id="307" r:id="rId6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9D5"/>
    <a:srgbClr val="EEC0E9"/>
    <a:srgbClr val="BFBFBF"/>
    <a:srgbClr val="FFFFFF"/>
    <a:srgbClr val="FFDD71"/>
    <a:srgbClr val="FFC000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2" autoAdjust="0"/>
    <p:restoredTop sz="95910" autoAdjust="0"/>
  </p:normalViewPr>
  <p:slideViewPr>
    <p:cSldViewPr snapToGrid="0">
      <p:cViewPr>
        <p:scale>
          <a:sx n="66" d="100"/>
          <a:sy n="66" d="100"/>
        </p:scale>
        <p:origin x="-6888" y="-133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F725-7468-4D3D-9E24-A16745BBBA77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94DA-F4C5-4E81-884D-2CC9FB11C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3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0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3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764DB-E7DF-4EA7-A1AF-05A77C280FCA}" type="datetimeFigureOut">
              <a:rPr lang="de-DE" smtClean="0"/>
              <a:t>27.06.2025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0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31064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4639" y="2946401"/>
            <a:ext cx="35324257" cy="1245662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380786"/>
            <a:ext cx="35098104" cy="6316682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42507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2268577"/>
            <a:ext cx="4716276" cy="25322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2691119"/>
            <a:ext cx="4082230" cy="25072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638407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05705B2-207A-7473-B0D3-D0E210757D90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907057" y="9306385"/>
            <a:ext cx="0" cy="36527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11802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23684393" y="14340811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4127404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8626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47" name="Abgerundetes Rechteck 88">
            <a:extLst>
              <a:ext uri="{FF2B5EF4-FFF2-40B4-BE49-F238E27FC236}">
                <a16:creationId xmlns:a16="http://schemas.microsoft.com/office/drawing/2014/main" id="{8BC9E276-53B6-5995-622D-0AC9EB9DE1B3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603038BB-B38F-04CB-CE97-EB1D3BC5A2ED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E72E1DE-8F09-CAEE-F70B-BD74C656E315}"/>
              </a:ext>
            </a:extLst>
          </p:cNvPr>
          <p:cNvCxnSpPr>
            <a:cxnSpLocks/>
            <a:stCxn id="147" idx="1"/>
            <a:endCxn id="154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29022" y="8882271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>
            <a:off x="20759114" y="9085481"/>
            <a:ext cx="674365" cy="1023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13627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sp>
        <p:nvSpPr>
          <p:cNvPr id="137" name="Abgerundetes Rechteck 2">
            <a:extLst>
              <a:ext uri="{FF2B5EF4-FFF2-40B4-BE49-F238E27FC236}">
                <a16:creationId xmlns:a16="http://schemas.microsoft.com/office/drawing/2014/main" id="{1A507A33-5B7D-11FC-CBDD-02AB3012B323}"/>
              </a:ext>
            </a:extLst>
          </p:cNvPr>
          <p:cNvSpPr/>
          <p:nvPr/>
        </p:nvSpPr>
        <p:spPr>
          <a:xfrm>
            <a:off x="9198303" y="55771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76E43E38-FB74-A194-3F98-3C678B7007CC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 flipH="1">
            <a:off x="9466953" y="3581842"/>
            <a:ext cx="335695" cy="199529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7" name="Verbinder: gewinkelt 246">
            <a:extLst>
              <a:ext uri="{FF2B5EF4-FFF2-40B4-BE49-F238E27FC236}">
                <a16:creationId xmlns:a16="http://schemas.microsoft.com/office/drawing/2014/main" id="{B1B6F187-424B-B5E7-210A-081BDFAD519A}"/>
              </a:ext>
            </a:extLst>
          </p:cNvPr>
          <p:cNvCxnSpPr>
            <a:cxnSpLocks/>
            <a:stCxn id="117" idx="2"/>
            <a:endCxn id="272" idx="0"/>
          </p:cNvCxnSpPr>
          <p:nvPr/>
        </p:nvCxnSpPr>
        <p:spPr>
          <a:xfrm rot="5400000">
            <a:off x="2629554" y="1694408"/>
            <a:ext cx="5285660" cy="906052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2" name="Verbinder: gewinkelt 251">
            <a:extLst>
              <a:ext uri="{FF2B5EF4-FFF2-40B4-BE49-F238E27FC236}">
                <a16:creationId xmlns:a16="http://schemas.microsoft.com/office/drawing/2014/main" id="{7B4D9739-6606-A338-2C87-5405BC25C7D6}"/>
              </a:ext>
            </a:extLst>
          </p:cNvPr>
          <p:cNvCxnSpPr>
            <a:cxnSpLocks/>
            <a:stCxn id="117" idx="2"/>
            <a:endCxn id="20" idx="0"/>
          </p:cNvCxnSpPr>
          <p:nvPr/>
        </p:nvCxnSpPr>
        <p:spPr>
          <a:xfrm rot="16200000" flipH="1">
            <a:off x="13187093" y="197397"/>
            <a:ext cx="5292799" cy="12061688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1" name="Gerade Verbindung mit Pfeil 310">
            <a:extLst>
              <a:ext uri="{FF2B5EF4-FFF2-40B4-BE49-F238E27FC236}">
                <a16:creationId xmlns:a16="http://schemas.microsoft.com/office/drawing/2014/main" id="{9AD30391-92FB-0C52-26B6-00EDE85050C8}"/>
              </a:ext>
            </a:extLst>
          </p:cNvPr>
          <p:cNvCxnSpPr>
            <a:cxnSpLocks/>
            <a:stCxn id="137" idx="2"/>
            <a:endCxn id="251" idx="0"/>
          </p:cNvCxnSpPr>
          <p:nvPr/>
        </p:nvCxnSpPr>
        <p:spPr>
          <a:xfrm flipH="1">
            <a:off x="9465590" y="6022705"/>
            <a:ext cx="1363" cy="5952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2" name="Rechteck 371">
            <a:extLst>
              <a:ext uri="{FF2B5EF4-FFF2-40B4-BE49-F238E27FC236}">
                <a16:creationId xmlns:a16="http://schemas.microsoft.com/office/drawing/2014/main" id="{299B7DF5-19AC-8F66-E5E8-A2D6F953C18B}"/>
              </a:ext>
            </a:extLst>
          </p:cNvPr>
          <p:cNvSpPr/>
          <p:nvPr/>
        </p:nvSpPr>
        <p:spPr>
          <a:xfrm>
            <a:off x="5905500" y="5577132"/>
            <a:ext cx="248482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=management-plane-transport</a:t>
            </a:r>
          </a:p>
        </p:txBody>
      </p:sp>
      <p:cxnSp>
        <p:nvCxnSpPr>
          <p:cNvPr id="373" name="Gerade Verbindung mit Pfeil 372">
            <a:extLst>
              <a:ext uri="{FF2B5EF4-FFF2-40B4-BE49-F238E27FC236}">
                <a16:creationId xmlns:a16="http://schemas.microsoft.com/office/drawing/2014/main" id="{6B2DFD95-1A35-3DA4-C789-C6E9A402E774}"/>
              </a:ext>
            </a:extLst>
          </p:cNvPr>
          <p:cNvCxnSpPr>
            <a:cxnSpLocks/>
            <a:stCxn id="137" idx="1"/>
            <a:endCxn id="372" idx="3"/>
          </p:cNvCxnSpPr>
          <p:nvPr/>
        </p:nvCxnSpPr>
        <p:spPr>
          <a:xfrm flipH="1" flipV="1">
            <a:off x="8390323" y="5745169"/>
            <a:ext cx="807980" cy="547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171498" y="9074357"/>
            <a:ext cx="461366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1632870" y="8851571"/>
            <a:ext cx="1672141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177378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89" y="3345415"/>
            <a:ext cx="967296" cy="136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29591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386084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340469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318191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317894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 flipV="1">
            <a:off x="22989947" y="12712776"/>
            <a:ext cx="474802" cy="523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3464752" y="12566951"/>
            <a:ext cx="108316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4017337"/>
            <a:ext cx="552167" cy="3234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2452654" y="1254236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37945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8" y="12987942"/>
            <a:ext cx="1019175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0D49745-3C5C-7663-153C-A1EF71FBCE2C}"/>
              </a:ext>
            </a:extLst>
          </p:cNvPr>
          <p:cNvCxnSpPr>
            <a:cxnSpLocks/>
            <a:stCxn id="147" idx="3"/>
            <a:endCxn id="263" idx="1"/>
          </p:cNvCxnSpPr>
          <p:nvPr/>
        </p:nvCxnSpPr>
        <p:spPr>
          <a:xfrm flipV="1">
            <a:off x="20881312" y="11789494"/>
            <a:ext cx="552166" cy="301472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14520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702128" y="9308271"/>
            <a:ext cx="1" cy="10062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1433478" y="1031452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1433478" y="115667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702122" y="10760098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7" name="Verbinder: gewinkelt 266">
            <a:extLst>
              <a:ext uri="{FF2B5EF4-FFF2-40B4-BE49-F238E27FC236}">
                <a16:creationId xmlns:a16="http://schemas.microsoft.com/office/drawing/2014/main" id="{FACF5606-F9B9-7871-8A09-1E43C239D999}"/>
              </a:ext>
            </a:extLst>
          </p:cNvPr>
          <p:cNvCxnSpPr>
            <a:stCxn id="129" idx="2"/>
            <a:endCxn id="125" idx="0"/>
          </p:cNvCxnSpPr>
          <p:nvPr/>
        </p:nvCxnSpPr>
        <p:spPr>
          <a:xfrm rot="16200000" flipH="1">
            <a:off x="20594667" y="10415728"/>
            <a:ext cx="3234098" cy="1019175"/>
          </a:xfrm>
          <a:prstGeom prst="bentConnector3">
            <a:avLst>
              <a:gd name="adj1" fmla="val 1418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739107" y="10322128"/>
            <a:ext cx="694371" cy="2151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830276" y="101763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61021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7912287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7833005"/>
            <a:ext cx="817920" cy="243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3581842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169436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310397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6" y="4392223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3722728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6" y="3945514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3751041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350744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3945514"/>
            <a:ext cx="468394" cy="402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533183"/>
            <a:ext cx="468395" cy="220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8"/>
            <a:ext cx="1003929" cy="82213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affected-fc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2"/>
            <a:ext cx="786849" cy="9519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5E39724-A608-38DA-DBAC-1925AE0B6527}"/>
              </a:ext>
            </a:extLst>
          </p:cNvPr>
          <p:cNvSpPr/>
          <p:nvPr/>
        </p:nvSpPr>
        <p:spPr>
          <a:xfrm>
            <a:off x="1044292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33164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2" y="1991069"/>
            <a:ext cx="881155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39551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92" y="2554433"/>
            <a:ext cx="712313" cy="91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2688622"/>
            <a:ext cx="1949140" cy="25072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2690396"/>
            <a:ext cx="8496789" cy="25080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20255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202555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2248352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8156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>
            <a:off x="10081114" y="9018817"/>
            <a:ext cx="674365" cy="528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2" y="13119172"/>
            <a:ext cx="474796" cy="523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29733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 flipV="1">
            <a:off x="11292771" y="14080836"/>
            <a:ext cx="552168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 flipV="1">
            <a:off x="10203306" y="14080836"/>
            <a:ext cx="552166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29487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38580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3394337"/>
            <a:ext cx="1019175" cy="4637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05" y="11476451"/>
            <a:ext cx="552166" cy="77190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603"/>
            <a:ext cx="1" cy="7598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100014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12536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18" y="10447053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10009084"/>
            <a:ext cx="694364" cy="2151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8632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2688622"/>
            <a:ext cx="1949140" cy="2509791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1189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application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2349500" y="3137714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341711"/>
            <a:ext cx="468394" cy="3074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341712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4083629"/>
            <a:ext cx="552164" cy="72431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14" idx="0"/>
          </p:cNvCxnSpPr>
          <p:nvPr/>
        </p:nvCxnSpPr>
        <p:spPr>
          <a:xfrm rot="10800000" flipV="1">
            <a:off x="5158862" y="7833004"/>
            <a:ext cx="4039441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9139813A-9B82-3004-3EF3-F9261E30CAD0}"/>
              </a:ext>
            </a:extLst>
          </p:cNvPr>
          <p:cNvCxnSpPr>
            <a:cxnSpLocks/>
            <a:stCxn id="21" idx="3"/>
            <a:endCxn id="187" idx="0"/>
          </p:cNvCxnSpPr>
          <p:nvPr/>
        </p:nvCxnSpPr>
        <p:spPr>
          <a:xfrm>
            <a:off x="9735601" y="7833004"/>
            <a:ext cx="6075558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3581842"/>
            <a:ext cx="1221481" cy="521418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29454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9" name="Pfeil: nach rechts 138">
            <a:extLst>
              <a:ext uri="{FF2B5EF4-FFF2-40B4-BE49-F238E27FC236}">
                <a16:creationId xmlns:a16="http://schemas.microsoft.com/office/drawing/2014/main" id="{5BC306EE-1A93-9FC3-E362-5CA24C54F4D2}"/>
              </a:ext>
            </a:extLst>
          </p:cNvPr>
          <p:cNvSpPr/>
          <p:nvPr/>
        </p:nvSpPr>
        <p:spPr>
          <a:xfrm flipH="1">
            <a:off x="21224200" y="2073353"/>
            <a:ext cx="7504867" cy="14649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0" name="Textfeld 139">
            <a:extLst>
              <a:ext uri="{FF2B5EF4-FFF2-40B4-BE49-F238E27FC236}">
                <a16:creationId xmlns:a16="http://schemas.microsoft.com/office/drawing/2014/main" id="{F7658145-0D33-5E69-50D7-63495D3F0959}"/>
              </a:ext>
            </a:extLst>
          </p:cNvPr>
          <p:cNvSpPr txBox="1"/>
          <p:nvPr/>
        </p:nvSpPr>
        <p:spPr>
          <a:xfrm>
            <a:off x="20623410" y="1689925"/>
            <a:ext cx="8430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 dirty="0" err="1"/>
              <a:t>updateTcpClient</a:t>
            </a:r>
            <a:r>
              <a:rPr lang="en-US" noProof="0" dirty="0"/>
              <a:t>{</a:t>
            </a:r>
            <a:r>
              <a:rPr lang="en-US" noProof="0" dirty="0" err="1"/>
              <a:t>controllerName</a:t>
            </a:r>
            <a:r>
              <a:rPr lang="en-US" noProof="0" dirty="0"/>
              <a:t>=live, </a:t>
            </a:r>
            <a:r>
              <a:rPr lang="en-US" noProof="0" dirty="0" err="1"/>
              <a:t>deviceName</a:t>
            </a:r>
            <a:r>
              <a:rPr lang="en-US" noProof="0" dirty="0"/>
              <a:t>=305251111, </a:t>
            </a:r>
            <a:r>
              <a:rPr lang="en-US" noProof="0" dirty="0" err="1"/>
              <a:t>remotePort</a:t>
            </a:r>
            <a:r>
              <a:rPr lang="en-US" noProof="0" dirty="0"/>
              <a:t>=4001}</a:t>
            </a: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6179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3762676-BDB4-2382-32BE-8BF1C3373272}"/>
              </a:ext>
            </a:extLst>
          </p:cNvPr>
          <p:cNvSpPr/>
          <p:nvPr/>
        </p:nvSpPr>
        <p:spPr>
          <a:xfrm>
            <a:off x="6451600" y="6462109"/>
            <a:ext cx="1928781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253" idx="3"/>
          </p:cNvCxnSpPr>
          <p:nvPr/>
        </p:nvCxnSpPr>
        <p:spPr>
          <a:xfrm flipH="1" flipV="1">
            <a:off x="8380381" y="6617406"/>
            <a:ext cx="816559" cy="2233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063565"/>
            <a:ext cx="1362" cy="5466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56" idx="0"/>
          </p:cNvCxnSpPr>
          <p:nvPr/>
        </p:nvCxnSpPr>
        <p:spPr>
          <a:xfrm rot="10800000" flipV="1">
            <a:off x="907058" y="6840779"/>
            <a:ext cx="8289883" cy="202003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719259" y="8867502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680132" y="10585592"/>
            <a:ext cx="3707168" cy="1019175"/>
          </a:xfrm>
          <a:prstGeom prst="bentConnector3">
            <a:avLst>
              <a:gd name="adj1" fmla="val 10124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8011121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8A1705-8DEC-1A0A-D6DB-2EE578E4F2E2}"/>
              </a:ext>
            </a:extLst>
          </p:cNvPr>
          <p:cNvSpPr/>
          <p:nvPr/>
        </p:nvSpPr>
        <p:spPr>
          <a:xfrm>
            <a:off x="28105100" y="12268569"/>
            <a:ext cx="7361904" cy="2535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1438770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AF3458E-970B-9AEE-394E-51278840AA39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>
            <a:off x="31707420" y="9306381"/>
            <a:ext cx="0" cy="323409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DF5C9E9-FE3B-9BE6-9DD1-4F423E5DCB2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1971861" y="9080029"/>
            <a:ext cx="461372" cy="136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22252AF3-6422-B41E-7151-71411A68485A}"/>
              </a:ext>
            </a:extLst>
          </p:cNvPr>
          <p:cNvSpPr/>
          <p:nvPr/>
        </p:nvSpPr>
        <p:spPr>
          <a:xfrm>
            <a:off x="32433233" y="8851566"/>
            <a:ext cx="2142517" cy="730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1438770" y="1254047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1438770" y="1342643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1707420" y="12986051"/>
            <a:ext cx="0" cy="4403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3"/>
            <a:endCxn id="79" idx="1"/>
          </p:cNvCxnSpPr>
          <p:nvPr/>
        </p:nvCxnSpPr>
        <p:spPr>
          <a:xfrm flipV="1">
            <a:off x="31976069" y="12697473"/>
            <a:ext cx="474801" cy="6579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32450869" y="12539959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1844655" y="8867499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1519622" y="8867498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537162" y="1342941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>
            <a:off x="33698615" y="13652196"/>
            <a:ext cx="470210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168825" y="13438788"/>
            <a:ext cx="1150284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1"/>
            <a:endCxn id="67" idx="3"/>
          </p:cNvCxnSpPr>
          <p:nvPr/>
        </p:nvCxnSpPr>
        <p:spPr>
          <a:xfrm flipH="1" flipV="1">
            <a:off x="31976069" y="13649223"/>
            <a:ext cx="561093" cy="29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29751087" y="1342625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[*]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>
            <a:off x="30912540" y="13649037"/>
            <a:ext cx="526230" cy="1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342032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3643106"/>
            <a:ext cx="555241" cy="37423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347941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copySource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>
            <a:off x="23687472" y="13643106"/>
            <a:ext cx="467129" cy="294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216649" y="13999312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copyDestination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76570" y="12264201"/>
            <a:ext cx="1949140" cy="2541600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249000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73703" y="13287331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935580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7"/>
          </p:cNvCxnSpPr>
          <p:nvPr/>
        </p:nvCxnSpPr>
        <p:spPr>
          <a:xfrm flipH="1">
            <a:off x="23648304" y="12712787"/>
            <a:ext cx="2637042" cy="751039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  <a:endCxn id="243" idx="2"/>
          </p:cNvCxnSpPr>
          <p:nvPr/>
        </p:nvCxnSpPr>
        <p:spPr>
          <a:xfrm>
            <a:off x="26827798" y="12712787"/>
            <a:ext cx="2946538" cy="756092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0"/>
          </p:cNvCxnSpPr>
          <p:nvPr/>
        </p:nvCxnSpPr>
        <p:spPr>
          <a:xfrm flipH="1">
            <a:off x="28973675" y="13649037"/>
            <a:ext cx="777412" cy="3502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8BD02324-EA49-155B-EF65-2C3CDF9D3C8C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 rot="16200000" flipH="1">
            <a:off x="18115551" y="-4731061"/>
            <a:ext cx="5278967" cy="2190477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92" idx="0"/>
          </p:cNvCxnSpPr>
          <p:nvPr/>
        </p:nvCxnSpPr>
        <p:spPr>
          <a:xfrm>
            <a:off x="9734239" y="6840779"/>
            <a:ext cx="21808243" cy="202671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7833004"/>
            <a:ext cx="16820971" cy="465699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9280" y="13457131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29774336" y="13446019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489548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900" kern="0" noProof="0" dirty="0" err="1">
                <a:solidFill>
                  <a:prstClr val="white"/>
                </a:solidFill>
                <a:latin typeface="Calibri" panose="020F0502020204030204"/>
              </a:rPr>
              <a:t>logicalController</a:t>
            </a:r>
            <a:r>
              <a:rPr lang="en-US" sz="90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4935830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118269"/>
            <a:ext cx="468395" cy="220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392222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6" name="Rechteck 5">
            <a:extLst>
              <a:ext uri="{FF2B5EF4-FFF2-40B4-BE49-F238E27FC236}">
                <a16:creationId xmlns:a16="http://schemas.microsoft.com/office/drawing/2014/main" id="{3B38907F-0312-01DA-5864-D7DE075718B8}"/>
              </a:ext>
            </a:extLst>
          </p:cNvPr>
          <p:cNvSpPr/>
          <p:nvPr/>
        </p:nvSpPr>
        <p:spPr>
          <a:xfrm>
            <a:off x="34072513" y="12945943"/>
            <a:ext cx="1152525" cy="37733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netconf</a:t>
            </a:r>
            <a:r>
              <a:rPr lang="de-DE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-user-name</a:t>
            </a: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netconf</a:t>
            </a:r>
            <a:r>
              <a:rPr lang="de-DE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-password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989F072-8ED3-A4C9-75E2-79DA69C1E583}"/>
              </a:ext>
            </a:extLst>
          </p:cNvPr>
          <p:cNvSpPr/>
          <p:nvPr/>
        </p:nvSpPr>
        <p:spPr>
          <a:xfrm>
            <a:off x="24197602" y="13830805"/>
            <a:ext cx="1152525" cy="37733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de-DE" sz="800" kern="0" dirty="0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user-name</a:t>
            </a: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0000"/>
                </a:highlight>
                <a:latin typeface="Calibri" panose="020F0502020204030204"/>
              </a:rPr>
              <a:t>password</a:t>
            </a:r>
            <a:endParaRPr lang="de-DE" sz="800" kern="0" dirty="0">
              <a:solidFill>
                <a:prstClr val="black"/>
              </a:solidFill>
              <a:highlight>
                <a:srgbClr val="FF0000"/>
              </a:highlight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09685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EDBDC4A8-31BC-0033-7A82-D80ACB42BA18}"/>
              </a:ext>
            </a:extLst>
          </p:cNvPr>
          <p:cNvSpPr/>
          <p:nvPr/>
        </p:nvSpPr>
        <p:spPr>
          <a:xfrm>
            <a:off x="20587496" y="6276970"/>
            <a:ext cx="3871912" cy="29146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LogicalController</a:t>
            </a:r>
            <a:endParaRPr lang="de-DE" dirty="0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0303EAC-ADBC-4BB2-59E3-EACFCD423B9E}"/>
              </a:ext>
            </a:extLst>
          </p:cNvPr>
          <p:cNvSpPr/>
          <p:nvPr/>
        </p:nvSpPr>
        <p:spPr>
          <a:xfrm>
            <a:off x="24402260" y="196774"/>
            <a:ext cx="6586536" cy="31961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DDM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C671F24A-6D63-C69A-3AFB-755B0C35508C}"/>
              </a:ext>
            </a:extLst>
          </p:cNvPr>
          <p:cNvSpPr/>
          <p:nvPr/>
        </p:nvSpPr>
        <p:spPr>
          <a:xfrm>
            <a:off x="18658683" y="100019"/>
            <a:ext cx="5800726" cy="31961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CDM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00113B0-9264-F379-7F74-FD67C42B69EC}"/>
              </a:ext>
            </a:extLst>
          </p:cNvPr>
          <p:cNvSpPr/>
          <p:nvPr/>
        </p:nvSpPr>
        <p:spPr>
          <a:xfrm>
            <a:off x="30074395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535A4F3-3C85-EBA3-7879-273FD0E05BBE}"/>
              </a:ext>
            </a:extLst>
          </p:cNvPr>
          <p:cNvSpPr/>
          <p:nvPr/>
        </p:nvSpPr>
        <p:spPr>
          <a:xfrm>
            <a:off x="27416919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CC5A1F-0484-3202-E4C9-2DD1DEFE69FA}"/>
              </a:ext>
            </a:extLst>
          </p:cNvPr>
          <p:cNvSpPr/>
          <p:nvPr/>
        </p:nvSpPr>
        <p:spPr>
          <a:xfrm>
            <a:off x="23545008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043074-E56E-8667-3FD4-918BC097A38B}"/>
              </a:ext>
            </a:extLst>
          </p:cNvPr>
          <p:cNvSpPr/>
          <p:nvPr/>
        </p:nvSpPr>
        <p:spPr>
          <a:xfrm>
            <a:off x="23545008" y="22574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MP1b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79A308-90B9-FA97-5C8F-6B51F79C7ADC}"/>
              </a:ext>
            </a:extLst>
          </p:cNvPr>
          <p:cNvSpPr/>
          <p:nvPr/>
        </p:nvSpPr>
        <p:spPr>
          <a:xfrm>
            <a:off x="20587496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17930021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812AB-D576-30BC-E637-D7EAE7BC57C8}"/>
              </a:ext>
            </a:extLst>
          </p:cNvPr>
          <p:cNvSpPr txBox="1"/>
          <p:nvPr/>
        </p:nvSpPr>
        <p:spPr>
          <a:xfrm>
            <a:off x="19102340" y="1328741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8844427" y="1671632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FCFAE24-F898-DDB4-79CB-C175F83833E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1501897" y="714375"/>
            <a:ext cx="2043112" cy="957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DE728F6-1A6C-3D5F-0D4F-9BF311D4230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1501897" y="1671638"/>
            <a:ext cx="2043112" cy="104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5E9765A-389F-ED01-B831-9B5B3056BF2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24459408" y="714369"/>
            <a:ext cx="2957512" cy="2000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1ADA501-E34B-1478-8E79-CE65D731FF6A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4459408" y="714369"/>
            <a:ext cx="2957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D1BD2A6-C356-ADBC-444F-C6E57ABEF537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331326" y="714369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0EEB09F6-C262-D792-5BF9-F0222156C9F6}"/>
              </a:ext>
            </a:extLst>
          </p:cNvPr>
          <p:cNvSpPr/>
          <p:nvPr/>
        </p:nvSpPr>
        <p:spPr>
          <a:xfrm>
            <a:off x="30074395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6A851B1-6AA9-CECA-B1A0-C35C903B3800}"/>
              </a:ext>
            </a:extLst>
          </p:cNvPr>
          <p:cNvSpPr/>
          <p:nvPr/>
        </p:nvSpPr>
        <p:spPr>
          <a:xfrm>
            <a:off x="27416919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CBA91A7-5378-802D-1DDD-8FE5516738B7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28331326" y="2514588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D20C664-3808-88D0-8696-964DA4E04743}"/>
              </a:ext>
            </a:extLst>
          </p:cNvPr>
          <p:cNvSpPr txBox="1"/>
          <p:nvPr/>
        </p:nvSpPr>
        <p:spPr>
          <a:xfrm>
            <a:off x="28202732" y="128586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… x 42,ooo 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DF4156-ABEE-D4B5-B790-59AA26A430F8}"/>
              </a:ext>
            </a:extLst>
          </p:cNvPr>
          <p:cNvSpPr txBox="1"/>
          <p:nvPr/>
        </p:nvSpPr>
        <p:spPr>
          <a:xfrm>
            <a:off x="4729957" y="756168"/>
            <a:ext cx="789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 der Sicht des DDM: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42.000 Verbindungen zwischen einem </a:t>
            </a:r>
            <a:r>
              <a:rPr lang="de-DE" dirty="0" err="1"/>
              <a:t>MountPoint</a:t>
            </a:r>
            <a:r>
              <a:rPr lang="de-DE" dirty="0"/>
              <a:t> und einem Device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Aus der Sicht des CDM: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Mehrere Applikationen connecten mit mehreren physischen ODL Instanzen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Repräsentation eines logischen Controllers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LB und ODLs bilden einen logischen Controller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43C71A4-A17D-5B70-4C7E-78D996532514}"/>
              </a:ext>
            </a:extLst>
          </p:cNvPr>
          <p:cNvSpPr/>
          <p:nvPr/>
        </p:nvSpPr>
        <p:spPr>
          <a:xfrm>
            <a:off x="23545008" y="62769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799E26-B98A-D06A-74DE-C4B41F64F249}"/>
              </a:ext>
            </a:extLst>
          </p:cNvPr>
          <p:cNvSpPr/>
          <p:nvPr/>
        </p:nvSpPr>
        <p:spPr>
          <a:xfrm>
            <a:off x="23545008" y="82772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ODLn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E849687-79AB-9FBF-857D-8628A5632500}"/>
              </a:ext>
            </a:extLst>
          </p:cNvPr>
          <p:cNvSpPr/>
          <p:nvPr/>
        </p:nvSpPr>
        <p:spPr>
          <a:xfrm>
            <a:off x="20587496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D574156-0B1E-BA5C-6B5E-0525B70B68C7}"/>
              </a:ext>
            </a:extLst>
          </p:cNvPr>
          <p:cNvSpPr/>
          <p:nvPr/>
        </p:nvSpPr>
        <p:spPr>
          <a:xfrm>
            <a:off x="17930021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25092B-3323-C8E7-7313-F8F7D4D63816}"/>
              </a:ext>
            </a:extLst>
          </p:cNvPr>
          <p:cNvSpPr txBox="1"/>
          <p:nvPr/>
        </p:nvSpPr>
        <p:spPr>
          <a:xfrm flipH="1">
            <a:off x="11156158" y="4356100"/>
            <a:ext cx="15392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Bis zum </a:t>
            </a:r>
            <a:r>
              <a:rPr lang="de-DE" dirty="0" err="1"/>
              <a:t>MountPoint</a:t>
            </a:r>
            <a:r>
              <a:rPr lang="de-DE" dirty="0"/>
              <a:t> werden Devices in der URL unterschieden (http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r>
              <a:rPr lang="de-DE" dirty="0"/>
              <a:t>nach dem </a:t>
            </a:r>
            <a:r>
              <a:rPr lang="de-DE" dirty="0" err="1"/>
              <a:t>MountPoint</a:t>
            </a:r>
            <a:r>
              <a:rPr lang="de-DE" dirty="0"/>
              <a:t> werden Devices im TCP Port unterschieden (</a:t>
            </a:r>
            <a:r>
              <a:rPr lang="de-DE" dirty="0" err="1"/>
              <a:t>tcp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12AB60-5B07-FD55-9183-CFA3896B7A47}"/>
              </a:ext>
            </a:extLst>
          </p:cNvPr>
          <p:cNvSpPr/>
          <p:nvPr/>
        </p:nvSpPr>
        <p:spPr>
          <a:xfrm>
            <a:off x="17722061" y="69911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47C963-2FC8-DEC1-C1CC-7E92AC5D05AB}"/>
              </a:ext>
            </a:extLst>
          </p:cNvPr>
          <p:cNvSpPr txBox="1"/>
          <p:nvPr/>
        </p:nvSpPr>
        <p:spPr>
          <a:xfrm>
            <a:off x="21744785" y="750336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5A6B247-5BAB-3EBF-F541-690C5E20705A}"/>
              </a:ext>
            </a:extLst>
          </p:cNvPr>
          <p:cNvSpPr txBox="1"/>
          <p:nvPr/>
        </p:nvSpPr>
        <p:spPr>
          <a:xfrm>
            <a:off x="25491727" y="345036"/>
            <a:ext cx="11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NETCONF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0DB08D-9B3A-CA23-4C8F-8C2A7445B14F}"/>
              </a:ext>
            </a:extLst>
          </p:cNvPr>
          <p:cNvSpPr txBox="1"/>
          <p:nvPr/>
        </p:nvSpPr>
        <p:spPr>
          <a:xfrm>
            <a:off x="28791666" y="36563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SNMP</a:t>
            </a:r>
          </a:p>
        </p:txBody>
      </p:sp>
    </p:spTree>
    <p:extLst>
      <p:ext uri="{BB962C8B-B14F-4D97-AF65-F5344CB8AC3E}">
        <p14:creationId xmlns:p14="http://schemas.microsoft.com/office/powerpoint/2010/main" val="3725699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EABA9DE-9800-3620-DBE5-4E90D75AC3D3}"/>
              </a:ext>
            </a:extLst>
          </p:cNvPr>
          <p:cNvSpPr txBox="1"/>
          <p:nvPr/>
        </p:nvSpPr>
        <p:spPr>
          <a:xfrm>
            <a:off x="5152690" y="10508344"/>
            <a:ext cx="8654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werden die </a:t>
            </a:r>
            <a:r>
              <a:rPr lang="de-DE" dirty="0" err="1"/>
              <a:t>ManagementPlaneTransportFc</a:t>
            </a:r>
            <a:r>
              <a:rPr lang="de-DE" dirty="0"/>
              <a:t> (NE-ID) modelliert?</a:t>
            </a:r>
          </a:p>
          <a:p>
            <a:endParaRPr lang="de-DE" dirty="0"/>
          </a:p>
          <a:p>
            <a:r>
              <a:rPr lang="de-DE" dirty="0"/>
              <a:t>Das MWDI hat einen </a:t>
            </a:r>
            <a:r>
              <a:rPr lang="de-DE" dirty="0" err="1"/>
              <a:t>httpClient</a:t>
            </a:r>
            <a:r>
              <a:rPr lang="de-DE" dirty="0"/>
              <a:t> LTP</a:t>
            </a:r>
          </a:p>
          <a:p>
            <a:r>
              <a:rPr lang="de-DE" dirty="0"/>
              <a:t>Der ODL hat einen </a:t>
            </a:r>
            <a:r>
              <a:rPr lang="de-DE" dirty="0" err="1"/>
              <a:t>netconfClient</a:t>
            </a:r>
            <a:r>
              <a:rPr lang="de-DE" dirty="0"/>
              <a:t> LTP (NE-ID)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dirty="0" err="1"/>
              <a:t>ManagementPlaneTransportFc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406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8DA6B1-191F-3BAF-DB33-A671D23EB1DF}"/>
              </a:ext>
            </a:extLst>
          </p:cNvPr>
          <p:cNvSpPr/>
          <p:nvPr/>
        </p:nvSpPr>
        <p:spPr>
          <a:xfrm>
            <a:off x="7212371" y="1470531"/>
            <a:ext cx="60920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A490C49-2269-A1F0-39C8-560AD342B3F4}"/>
              </a:ext>
            </a:extLst>
          </p:cNvPr>
          <p:cNvSpPr/>
          <p:nvPr/>
        </p:nvSpPr>
        <p:spPr>
          <a:xfrm>
            <a:off x="7283014" y="5970146"/>
            <a:ext cx="60315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6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>
            <a:extLst>
              <a:ext uri="{FF2B5EF4-FFF2-40B4-BE49-F238E27FC236}">
                <a16:creationId xmlns:a16="http://schemas.microsoft.com/office/drawing/2014/main" id="{11768FDB-BA6E-EAEB-5BB8-2ED406AD6C41}"/>
              </a:ext>
            </a:extLst>
          </p:cNvPr>
          <p:cNvSpPr/>
          <p:nvPr/>
        </p:nvSpPr>
        <p:spPr>
          <a:xfrm>
            <a:off x="9760401" y="4320839"/>
            <a:ext cx="12491027" cy="6492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>
                <a:solidFill>
                  <a:schemeClr val="tx1"/>
                </a:solidFill>
              </a:rPr>
              <a:t>Automation Application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34E15D0-F58C-24F5-1C8F-16CA7C95A22A}"/>
              </a:ext>
            </a:extLst>
          </p:cNvPr>
          <p:cNvSpPr/>
          <p:nvPr/>
        </p:nvSpPr>
        <p:spPr>
          <a:xfrm>
            <a:off x="11925508" y="6138489"/>
            <a:ext cx="2853775" cy="2181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9FBEA61-7E8F-9F10-711E-46D3904A6971}"/>
              </a:ext>
            </a:extLst>
          </p:cNvPr>
          <p:cNvSpPr/>
          <p:nvPr/>
        </p:nvSpPr>
        <p:spPr>
          <a:xfrm>
            <a:off x="12299876" y="756324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58728409-DD53-4F5E-410F-51809028D5C6}"/>
              </a:ext>
            </a:extLst>
          </p:cNvPr>
          <p:cNvSpPr/>
          <p:nvPr/>
        </p:nvSpPr>
        <p:spPr>
          <a:xfrm>
            <a:off x="17713293" y="8172381"/>
            <a:ext cx="2691267" cy="2466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07959B-5A26-7BE3-760D-2FC620E8901C}"/>
              </a:ext>
            </a:extLst>
          </p:cNvPr>
          <p:cNvSpPr/>
          <p:nvPr/>
        </p:nvSpPr>
        <p:spPr>
          <a:xfrm>
            <a:off x="18202298" y="6900006"/>
            <a:ext cx="2465406" cy="1530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F1EFD85-439B-2FE8-5AAE-C84AA7312CAA}"/>
              </a:ext>
            </a:extLst>
          </p:cNvPr>
          <p:cNvSpPr/>
          <p:nvPr/>
        </p:nvSpPr>
        <p:spPr>
          <a:xfrm>
            <a:off x="14922859" y="6823308"/>
            <a:ext cx="2691267" cy="1772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8AFF515-41F4-F81B-ADB9-A4A94586F5DA}"/>
              </a:ext>
            </a:extLst>
          </p:cNvPr>
          <p:cNvSpPr/>
          <p:nvPr/>
        </p:nvSpPr>
        <p:spPr>
          <a:xfrm>
            <a:off x="11316049" y="4772877"/>
            <a:ext cx="2426154" cy="207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679757-9FB1-0F6D-3098-BDE0BFEDE84D}"/>
              </a:ext>
            </a:extLst>
          </p:cNvPr>
          <p:cNvSpPr/>
          <p:nvPr/>
        </p:nvSpPr>
        <p:spPr>
          <a:xfrm>
            <a:off x="11705622" y="60778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CF78038-D1DC-7915-C516-0912B977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931" y="6156771"/>
            <a:ext cx="166165" cy="174914"/>
          </a:xfrm>
          <a:prstGeom prst="rect">
            <a:avLst/>
          </a:prstGeom>
        </p:spPr>
      </p:pic>
      <p:sp>
        <p:nvSpPr>
          <p:cNvPr id="2" name="Zylinder 1">
            <a:extLst>
              <a:ext uri="{FF2B5EF4-FFF2-40B4-BE49-F238E27FC236}">
                <a16:creationId xmlns:a16="http://schemas.microsoft.com/office/drawing/2014/main" id="{8651D4E8-1F7A-9069-1B56-0215F8312C74}"/>
              </a:ext>
            </a:extLst>
          </p:cNvPr>
          <p:cNvSpPr/>
          <p:nvPr/>
        </p:nvSpPr>
        <p:spPr>
          <a:xfrm>
            <a:off x="13546883" y="5825310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CandidateDS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7DF83F7F-72CE-BA07-8399-1799F2491A81}"/>
              </a:ext>
            </a:extLst>
          </p:cNvPr>
          <p:cNvSpPr/>
          <p:nvPr/>
        </p:nvSpPr>
        <p:spPr>
          <a:xfrm>
            <a:off x="17364051" y="7926941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OperationalDS</a:t>
            </a:r>
          </a:p>
        </p:txBody>
      </p:sp>
      <p:sp>
        <p:nvSpPr>
          <p:cNvPr id="6" name="Scrollen: vertikal 5">
            <a:extLst>
              <a:ext uri="{FF2B5EF4-FFF2-40B4-BE49-F238E27FC236}">
                <a16:creationId xmlns:a16="http://schemas.microsoft.com/office/drawing/2014/main" id="{65808CD5-63F0-0767-C688-C4C5BD28C087}"/>
              </a:ext>
            </a:extLst>
          </p:cNvPr>
          <p:cNvSpPr/>
          <p:nvPr/>
        </p:nvSpPr>
        <p:spPr>
          <a:xfrm>
            <a:off x="15937846" y="8992374"/>
            <a:ext cx="1470660" cy="1303020"/>
          </a:xfrm>
          <a:prstGeom prst="vertic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AlarmList</a:t>
            </a:r>
          </a:p>
          <a:p>
            <a:pPr algn="ctr"/>
            <a:r>
              <a:rPr lang="de-DE" sz="1200">
                <a:solidFill>
                  <a:schemeClr val="tx1"/>
                </a:solidFill>
              </a:rPr>
              <a:t>(ToDo-List)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921D2B2-A1CD-5B5A-7BDE-9B8F734176BC}"/>
              </a:ext>
            </a:extLst>
          </p:cNvPr>
          <p:cNvSpPr/>
          <p:nvPr/>
        </p:nvSpPr>
        <p:spPr>
          <a:xfrm>
            <a:off x="11548511" y="517102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B85860A-A1C5-AF4E-519F-B31760899D3D}"/>
              </a:ext>
            </a:extLst>
          </p:cNvPr>
          <p:cNvSpPr/>
          <p:nvPr/>
        </p:nvSpPr>
        <p:spPr>
          <a:xfrm>
            <a:off x="11667790" y="54339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13B01-B4C3-D5F1-CC62-E2FB37AD2428}"/>
              </a:ext>
            </a:extLst>
          </p:cNvPr>
          <p:cNvSpPr/>
          <p:nvPr/>
        </p:nvSpPr>
        <p:spPr>
          <a:xfrm>
            <a:off x="11896379" y="6331685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518E1E4-7D07-0174-BD08-75A84053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13" y="6396109"/>
            <a:ext cx="166165" cy="174914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41C170E-5BE5-4CC7-0B74-FD347727DFC6}"/>
              </a:ext>
            </a:extLst>
          </p:cNvPr>
          <p:cNvCxnSpPr/>
          <p:nvPr/>
        </p:nvCxnSpPr>
        <p:spPr>
          <a:xfrm>
            <a:off x="9908418" y="538057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326039E-2586-A1D8-1CFF-BB0395E97CF5}"/>
              </a:ext>
            </a:extLst>
          </p:cNvPr>
          <p:cNvCxnSpPr>
            <a:cxnSpLocks/>
          </p:cNvCxnSpPr>
          <p:nvPr/>
        </p:nvCxnSpPr>
        <p:spPr>
          <a:xfrm flipH="1" flipV="1">
            <a:off x="9908418" y="548989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15F98CA-500C-497C-9BEB-4DC69798E624}"/>
              </a:ext>
            </a:extLst>
          </p:cNvPr>
          <p:cNvSpPr txBox="1"/>
          <p:nvPr/>
        </p:nvSpPr>
        <p:spPr>
          <a:xfrm>
            <a:off x="11442738" y="4921336"/>
            <a:ext cx="21727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Interpretation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E682443-CB6A-7EC0-8599-973D53EC0436}"/>
              </a:ext>
            </a:extLst>
          </p:cNvPr>
          <p:cNvSpPr/>
          <p:nvPr/>
        </p:nvSpPr>
        <p:spPr>
          <a:xfrm>
            <a:off x="19532410" y="7918497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86A27DD-C9F0-DC50-F102-4D63B907E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8719" y="7997466"/>
            <a:ext cx="166165" cy="174914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F8F209D8-265F-5230-5DB1-DC91F74B162F}"/>
              </a:ext>
            </a:extLst>
          </p:cNvPr>
          <p:cNvSpPr txBox="1"/>
          <p:nvPr/>
        </p:nvSpPr>
        <p:spPr>
          <a:xfrm>
            <a:off x="18371299" y="7077811"/>
            <a:ext cx="2422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Measurement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EBB1305-415F-C61D-3CE9-248E0D923398}"/>
              </a:ext>
            </a:extLst>
          </p:cNvPr>
          <p:cNvSpPr/>
          <p:nvPr/>
        </p:nvSpPr>
        <p:spPr>
          <a:xfrm>
            <a:off x="19575082" y="72898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AB09B62C-A946-E9FF-4720-224648348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1391" y="7368815"/>
            <a:ext cx="166165" cy="174914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AAE5ECF3-C8FE-F2FB-5245-974B2825FA42}"/>
              </a:ext>
            </a:extLst>
          </p:cNvPr>
          <p:cNvSpPr/>
          <p:nvPr/>
        </p:nvSpPr>
        <p:spPr>
          <a:xfrm>
            <a:off x="19765841" y="754372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820EF47B-6F6E-5327-FE6B-AB86187AB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26973" y="7608153"/>
            <a:ext cx="166165" cy="174914"/>
          </a:xfrm>
          <a:prstGeom prst="rect">
            <a:avLst/>
          </a:prstGeom>
        </p:spPr>
      </p:pic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3993F86-8ECE-B926-B471-6625E7F7319D}"/>
              </a:ext>
            </a:extLst>
          </p:cNvPr>
          <p:cNvCxnSpPr/>
          <p:nvPr/>
        </p:nvCxnSpPr>
        <p:spPr>
          <a:xfrm>
            <a:off x="20213792" y="73679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28B876E-0BE4-F188-B266-07D970137D3D}"/>
              </a:ext>
            </a:extLst>
          </p:cNvPr>
          <p:cNvCxnSpPr>
            <a:cxnSpLocks/>
          </p:cNvCxnSpPr>
          <p:nvPr/>
        </p:nvCxnSpPr>
        <p:spPr>
          <a:xfrm flipH="1" flipV="1">
            <a:off x="20213792" y="747723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33E09A7-88FD-74AD-4549-31C42BDB99FD}"/>
              </a:ext>
            </a:extLst>
          </p:cNvPr>
          <p:cNvSpPr txBox="1"/>
          <p:nvPr/>
        </p:nvSpPr>
        <p:spPr>
          <a:xfrm>
            <a:off x="15092961" y="7077811"/>
            <a:ext cx="22374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Monitoring</a:t>
            </a:r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16B278CA-304F-33B3-E8D1-DE31DD22F9AC}"/>
              </a:ext>
            </a:extLst>
          </p:cNvPr>
          <p:cNvSpPr/>
          <p:nvPr/>
        </p:nvSpPr>
        <p:spPr>
          <a:xfrm>
            <a:off x="16250982" y="8522366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CC3A7AC-6D82-3D20-89BC-4C6701A7D54A}"/>
              </a:ext>
            </a:extLst>
          </p:cNvPr>
          <p:cNvSpPr/>
          <p:nvPr/>
        </p:nvSpPr>
        <p:spPr>
          <a:xfrm>
            <a:off x="19098570" y="968166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A6EFE08-8623-3C92-521A-E62587924E1F}"/>
              </a:ext>
            </a:extLst>
          </p:cNvPr>
          <p:cNvSpPr/>
          <p:nvPr/>
        </p:nvSpPr>
        <p:spPr>
          <a:xfrm>
            <a:off x="19289329" y="99355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DA4DB3A-D86A-FC0E-4540-DF3D46895C02}"/>
              </a:ext>
            </a:extLst>
          </p:cNvPr>
          <p:cNvSpPr/>
          <p:nvPr/>
        </p:nvSpPr>
        <p:spPr>
          <a:xfrm>
            <a:off x="19141242" y="905301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1BCDD80-7A46-50D8-092A-7DDBF641E7ED}"/>
              </a:ext>
            </a:extLst>
          </p:cNvPr>
          <p:cNvSpPr/>
          <p:nvPr/>
        </p:nvSpPr>
        <p:spPr>
          <a:xfrm>
            <a:off x="19332000" y="930689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A6152E2-D527-62AF-329F-BE5199B5A685}"/>
              </a:ext>
            </a:extLst>
          </p:cNvPr>
          <p:cNvSpPr txBox="1"/>
          <p:nvPr/>
        </p:nvSpPr>
        <p:spPr>
          <a:xfrm>
            <a:off x="17778865" y="8715816"/>
            <a:ext cx="24654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Implementation  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BBAD315-E803-8AD8-F507-559315369AF0}"/>
              </a:ext>
            </a:extLst>
          </p:cNvPr>
          <p:cNvCxnSpPr>
            <a:cxnSpLocks/>
          </p:cNvCxnSpPr>
          <p:nvPr/>
        </p:nvCxnSpPr>
        <p:spPr>
          <a:xfrm>
            <a:off x="20002000" y="9408058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15CF59D-D0AF-C7CC-3C94-FB6D305D84E6}"/>
              </a:ext>
            </a:extLst>
          </p:cNvPr>
          <p:cNvCxnSpPr>
            <a:cxnSpLocks/>
          </p:cNvCxnSpPr>
          <p:nvPr/>
        </p:nvCxnSpPr>
        <p:spPr>
          <a:xfrm flipH="1" flipV="1">
            <a:off x="20002000" y="9517385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6339C93-8299-27F4-6747-DD225C958812}"/>
              </a:ext>
            </a:extLst>
          </p:cNvPr>
          <p:cNvCxnSpPr/>
          <p:nvPr/>
        </p:nvCxnSpPr>
        <p:spPr>
          <a:xfrm>
            <a:off x="10027698" y="56872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658B39E-547F-E511-D20E-25569104B4B9}"/>
              </a:ext>
            </a:extLst>
          </p:cNvPr>
          <p:cNvCxnSpPr>
            <a:cxnSpLocks/>
          </p:cNvCxnSpPr>
          <p:nvPr/>
        </p:nvCxnSpPr>
        <p:spPr>
          <a:xfrm flipH="1" flipV="1">
            <a:off x="10027698" y="579653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98A49F-7FDE-0781-D3E7-FD0BEDC62DC4}"/>
              </a:ext>
            </a:extLst>
          </p:cNvPr>
          <p:cNvCxnSpPr/>
          <p:nvPr/>
        </p:nvCxnSpPr>
        <p:spPr>
          <a:xfrm>
            <a:off x="20404550" y="7722343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AAE509-94C2-D339-BD6E-168F99A2FDA1}"/>
              </a:ext>
            </a:extLst>
          </p:cNvPr>
          <p:cNvCxnSpPr>
            <a:cxnSpLocks/>
          </p:cNvCxnSpPr>
          <p:nvPr/>
        </p:nvCxnSpPr>
        <p:spPr>
          <a:xfrm flipH="1" flipV="1">
            <a:off x="20404550" y="7831670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A6A77B5-080D-6A54-ECF2-4D8B53BF51F1}"/>
              </a:ext>
            </a:extLst>
          </p:cNvPr>
          <p:cNvCxnSpPr/>
          <p:nvPr/>
        </p:nvCxnSpPr>
        <p:spPr>
          <a:xfrm>
            <a:off x="20162559" y="806306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CDD7D3A-76C9-4BDC-4E80-536CDBDCAD1C}"/>
              </a:ext>
            </a:extLst>
          </p:cNvPr>
          <p:cNvCxnSpPr>
            <a:cxnSpLocks/>
          </p:cNvCxnSpPr>
          <p:nvPr/>
        </p:nvCxnSpPr>
        <p:spPr>
          <a:xfrm flipH="1" flipV="1">
            <a:off x="20162559" y="817238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B1BBE33-3AF4-FE6D-E071-46F92113CD19}"/>
              </a:ext>
            </a:extLst>
          </p:cNvPr>
          <p:cNvSpPr/>
          <p:nvPr/>
        </p:nvSpPr>
        <p:spPr>
          <a:xfrm>
            <a:off x="15673176" y="774173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E09BDAA4-67BB-F896-6F09-0E1F9FBF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484" y="7820702"/>
            <a:ext cx="166165" cy="174914"/>
          </a:xfrm>
          <a:prstGeom prst="rect">
            <a:avLst/>
          </a:prstGeom>
        </p:spPr>
      </p:pic>
      <p:sp>
        <p:nvSpPr>
          <p:cNvPr id="41" name="Rechteck 40">
            <a:extLst>
              <a:ext uri="{FF2B5EF4-FFF2-40B4-BE49-F238E27FC236}">
                <a16:creationId xmlns:a16="http://schemas.microsoft.com/office/drawing/2014/main" id="{A6E45B43-9BE7-A098-7AF2-59295E61598B}"/>
              </a:ext>
            </a:extLst>
          </p:cNvPr>
          <p:cNvSpPr/>
          <p:nvPr/>
        </p:nvSpPr>
        <p:spPr>
          <a:xfrm>
            <a:off x="15863934" y="799561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53" name="Grafik 52">
            <a:extLst>
              <a:ext uri="{FF2B5EF4-FFF2-40B4-BE49-F238E27FC236}">
                <a16:creationId xmlns:a16="http://schemas.microsoft.com/office/drawing/2014/main" id="{121D0D37-DE66-DCCA-16C9-16066F081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066" y="8060038"/>
            <a:ext cx="166165" cy="174914"/>
          </a:xfrm>
          <a:prstGeom prst="rect">
            <a:avLst/>
          </a:prstGeom>
        </p:spPr>
      </p:pic>
      <p:sp>
        <p:nvSpPr>
          <p:cNvPr id="54" name="Rechteck 53">
            <a:extLst>
              <a:ext uri="{FF2B5EF4-FFF2-40B4-BE49-F238E27FC236}">
                <a16:creationId xmlns:a16="http://schemas.microsoft.com/office/drawing/2014/main" id="{8F8F26CE-AB6A-6A62-91BD-2A8161955A6F}"/>
              </a:ext>
            </a:extLst>
          </p:cNvPr>
          <p:cNvSpPr/>
          <p:nvPr/>
        </p:nvSpPr>
        <p:spPr>
          <a:xfrm>
            <a:off x="16278496" y="782711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04A1A064-B679-3656-0949-02313E2D7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4805" y="7906088"/>
            <a:ext cx="166165" cy="174914"/>
          </a:xfrm>
          <a:prstGeom prst="rect">
            <a:avLst/>
          </a:prstGeom>
        </p:spPr>
      </p:pic>
      <p:sp>
        <p:nvSpPr>
          <p:cNvPr id="61" name="Rechteck 60">
            <a:extLst>
              <a:ext uri="{FF2B5EF4-FFF2-40B4-BE49-F238E27FC236}">
                <a16:creationId xmlns:a16="http://schemas.microsoft.com/office/drawing/2014/main" id="{D6BDC734-8B7E-DFBB-129E-71E3C1B430B8}"/>
              </a:ext>
            </a:extLst>
          </p:cNvPr>
          <p:cNvSpPr/>
          <p:nvPr/>
        </p:nvSpPr>
        <p:spPr>
          <a:xfrm>
            <a:off x="16469253" y="80810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62" name="Grafik 61">
            <a:extLst>
              <a:ext uri="{FF2B5EF4-FFF2-40B4-BE49-F238E27FC236}">
                <a16:creationId xmlns:a16="http://schemas.microsoft.com/office/drawing/2014/main" id="{F7C7F3DD-ECC4-4BD5-0946-1E129614D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0387" y="8145424"/>
            <a:ext cx="166165" cy="174914"/>
          </a:xfrm>
          <a:prstGeom prst="rect">
            <a:avLst/>
          </a:prstGeom>
        </p:spPr>
      </p:pic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BC574BA-725B-72F5-EF5E-3E57C781CBD4}"/>
              </a:ext>
            </a:extLst>
          </p:cNvPr>
          <p:cNvCxnSpPr>
            <a:cxnSpLocks/>
          </p:cNvCxnSpPr>
          <p:nvPr/>
        </p:nvCxnSpPr>
        <p:spPr>
          <a:xfrm>
            <a:off x="19777970" y="9155792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0BE29C0-B5A4-26F6-59D9-655860A46635}"/>
              </a:ext>
            </a:extLst>
          </p:cNvPr>
          <p:cNvCxnSpPr>
            <a:cxnSpLocks/>
          </p:cNvCxnSpPr>
          <p:nvPr/>
        </p:nvCxnSpPr>
        <p:spPr>
          <a:xfrm flipH="1" flipV="1">
            <a:off x="19777970" y="9265119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FAD1B13-F4B3-0191-090A-B230AE73F719}"/>
              </a:ext>
            </a:extLst>
          </p:cNvPr>
          <p:cNvCxnSpPr>
            <a:cxnSpLocks/>
          </p:cNvCxnSpPr>
          <p:nvPr/>
        </p:nvCxnSpPr>
        <p:spPr>
          <a:xfrm>
            <a:off x="19737280" y="9802443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15351C2-4638-07BC-FDF2-1B13276FA1B0}"/>
              </a:ext>
            </a:extLst>
          </p:cNvPr>
          <p:cNvCxnSpPr>
            <a:cxnSpLocks/>
          </p:cNvCxnSpPr>
          <p:nvPr/>
        </p:nvCxnSpPr>
        <p:spPr>
          <a:xfrm flipH="1" flipV="1">
            <a:off x="19737280" y="9911770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BD764D8-9CB1-5DD4-A424-B6E59418E0A7}"/>
              </a:ext>
            </a:extLst>
          </p:cNvPr>
          <p:cNvCxnSpPr>
            <a:cxnSpLocks/>
          </p:cNvCxnSpPr>
          <p:nvPr/>
        </p:nvCxnSpPr>
        <p:spPr>
          <a:xfrm>
            <a:off x="19928038" y="10089267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7067898-E101-32BA-37E4-8FA3618B4FD0}"/>
              </a:ext>
            </a:extLst>
          </p:cNvPr>
          <p:cNvCxnSpPr>
            <a:cxnSpLocks/>
          </p:cNvCxnSpPr>
          <p:nvPr/>
        </p:nvCxnSpPr>
        <p:spPr>
          <a:xfrm flipH="1" flipV="1">
            <a:off x="19928038" y="10198593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Pfeil: nach unten 70">
            <a:extLst>
              <a:ext uri="{FF2B5EF4-FFF2-40B4-BE49-F238E27FC236}">
                <a16:creationId xmlns:a16="http://schemas.microsoft.com/office/drawing/2014/main" id="{860000F8-4BE8-02EE-361D-984158792427}"/>
              </a:ext>
            </a:extLst>
          </p:cNvPr>
          <p:cNvSpPr/>
          <p:nvPr/>
        </p:nvSpPr>
        <p:spPr>
          <a:xfrm rot="16200000">
            <a:off x="17510246" y="9182210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873ACF08-01F2-22FA-CD88-E50511D7E71A}"/>
              </a:ext>
            </a:extLst>
          </p:cNvPr>
          <p:cNvSpPr/>
          <p:nvPr/>
        </p:nvSpPr>
        <p:spPr>
          <a:xfrm>
            <a:off x="13546650" y="7961915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RunningDS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A93EA5-E27E-2466-2148-49F2E5DB39B5}"/>
              </a:ext>
            </a:extLst>
          </p:cNvPr>
          <p:cNvSpPr txBox="1"/>
          <p:nvPr/>
        </p:nvSpPr>
        <p:spPr>
          <a:xfrm>
            <a:off x="12167604" y="7153884"/>
            <a:ext cx="22569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Validation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B5E82B7-7869-BBD8-4F95-A79C5974E64C}"/>
              </a:ext>
            </a:extLst>
          </p:cNvPr>
          <p:cNvSpPr/>
          <p:nvPr/>
        </p:nvSpPr>
        <p:spPr>
          <a:xfrm>
            <a:off x="13895351" y="67319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19D7DF1-4838-E424-4970-637CCA5F6D9F}"/>
              </a:ext>
            </a:extLst>
          </p:cNvPr>
          <p:cNvSpPr/>
          <p:nvPr/>
        </p:nvSpPr>
        <p:spPr>
          <a:xfrm>
            <a:off x="12492103" y="765793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94240D-AA8F-A17A-F0A3-98BD50B820CA}"/>
              </a:ext>
            </a:extLst>
          </p:cNvPr>
          <p:cNvSpPr/>
          <p:nvPr/>
        </p:nvSpPr>
        <p:spPr>
          <a:xfrm>
            <a:off x="12815105" y="7595970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912B7D4-BA03-4CAC-F9EC-4328B512B88F}"/>
              </a:ext>
            </a:extLst>
          </p:cNvPr>
          <p:cNvSpPr/>
          <p:nvPr/>
        </p:nvSpPr>
        <p:spPr>
          <a:xfrm>
            <a:off x="13047579" y="752076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735C89F-0933-53B9-0BCA-93B2AD0B2E1F}"/>
              </a:ext>
            </a:extLst>
          </p:cNvPr>
          <p:cNvSpPr/>
          <p:nvPr/>
        </p:nvSpPr>
        <p:spPr>
          <a:xfrm>
            <a:off x="13468300" y="74738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5EFF100-5873-6569-3361-6737B43E0ADA}"/>
              </a:ext>
            </a:extLst>
          </p:cNvPr>
          <p:cNvSpPr/>
          <p:nvPr/>
        </p:nvSpPr>
        <p:spPr>
          <a:xfrm>
            <a:off x="13687247" y="73783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1F0E37-8768-2928-4E4F-489F5CA5E6A8}"/>
              </a:ext>
            </a:extLst>
          </p:cNvPr>
          <p:cNvSpPr/>
          <p:nvPr/>
        </p:nvSpPr>
        <p:spPr>
          <a:xfrm>
            <a:off x="17960270" y="919809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28D4D02C-4779-BE26-7C13-5C9A4EE2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404" y="9262517"/>
            <a:ext cx="166165" cy="1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80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599</Words>
  <Application>Microsoft Office PowerPoint</Application>
  <PresentationFormat>Benutzerdefiniert</PresentationFormat>
  <Paragraphs>270</Paragraphs>
  <Slides>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Symbol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Thorsten Heinze</dc:creator>
  <cp:lastModifiedBy>Thorsten Heinze</cp:lastModifiedBy>
  <cp:revision>119</cp:revision>
  <dcterms:created xsi:type="dcterms:W3CDTF">2025-01-24T13:53:29Z</dcterms:created>
  <dcterms:modified xsi:type="dcterms:W3CDTF">2025-06-27T10:33:23Z</dcterms:modified>
</cp:coreProperties>
</file>