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328" r:id="rId2"/>
    <p:sldId id="327" r:id="rId3"/>
    <p:sldId id="325" r:id="rId4"/>
    <p:sldId id="318" r:id="rId5"/>
    <p:sldId id="321" r:id="rId6"/>
    <p:sldId id="326" r:id="rId7"/>
    <p:sldId id="307" r:id="rId8"/>
    <p:sldId id="331" r:id="rId9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1" autoAdjust="0"/>
  </p:normalViewPr>
  <p:slideViewPr>
    <p:cSldViewPr snapToGrid="0">
      <p:cViewPr varScale="1">
        <p:scale>
          <a:sx n="57" d="100"/>
          <a:sy n="57" d="100"/>
        </p:scale>
        <p:origin x="174" y="61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720984"/>
            <a:ext cx="35098104" cy="4870328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1200382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33473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2194845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80706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8097219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8029854"/>
            <a:ext cx="817921" cy="2315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10178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930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7500" y="3471544"/>
            <a:ext cx="2052399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measureApplicationService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mediateApplicationUpdateService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5707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9653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7" idx="3"/>
          </p:cNvCxnSpPr>
          <p:nvPr/>
        </p:nvCxnSpPr>
        <p:spPr>
          <a:xfrm flipH="1">
            <a:off x="8380381" y="7188173"/>
            <a:ext cx="816559" cy="2511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410959"/>
            <a:ext cx="1362" cy="3961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272" idx="0"/>
          </p:cNvCxnSpPr>
          <p:nvPr/>
        </p:nvCxnSpPr>
        <p:spPr>
          <a:xfrm rot="10800000" flipV="1">
            <a:off x="661268" y="7188173"/>
            <a:ext cx="8535673" cy="471041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638407" y="1189858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[1]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72" idx="0"/>
          </p:cNvCxnSpPr>
          <p:nvPr/>
        </p:nvCxnSpPr>
        <p:spPr>
          <a:xfrm>
            <a:off x="9734239" y="7188173"/>
            <a:ext cx="23295477" cy="4701923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8029854"/>
            <a:ext cx="16820971" cy="39330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8029854"/>
            <a:ext cx="4033297" cy="393087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1469032" y="4017270"/>
            <a:ext cx="8333616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602480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LLFD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64" idx="0"/>
          </p:cNvCxnSpPr>
          <p:nvPr/>
        </p:nvCxnSpPr>
        <p:spPr>
          <a:xfrm flipH="1">
            <a:off x="9466953" y="4017270"/>
            <a:ext cx="335695" cy="1140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470379"/>
            <a:ext cx="1363" cy="495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6261110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>
            <a:off x="8390323" y="6247593"/>
            <a:ext cx="807980" cy="1815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5ACA22-29B5-A5DE-DCE2-E9AC6F789E51}"/>
              </a:ext>
            </a:extLst>
          </p:cNvPr>
          <p:cNvSpPr/>
          <p:nvPr/>
        </p:nvSpPr>
        <p:spPr>
          <a:xfrm>
            <a:off x="6451600" y="728403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CE894F-213C-4B75-8133-93D0D6C6D71E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flipH="1">
            <a:off x="31332602" y="9083595"/>
            <a:ext cx="701595" cy="725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0DB883D0-A375-3005-0623-9B00EC2024DC}"/>
              </a:ext>
            </a:extLst>
          </p:cNvPr>
          <p:cNvSpPr/>
          <p:nvPr/>
        </p:nvSpPr>
        <p:spPr>
          <a:xfrm>
            <a:off x="29190085" y="879085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4" name="Abgerundetes Rechteck 2">
            <a:extLst>
              <a:ext uri="{FF2B5EF4-FFF2-40B4-BE49-F238E27FC236}">
                <a16:creationId xmlns:a16="http://schemas.microsoft.com/office/drawing/2014/main" id="{C70AD5F4-012C-7F98-4CA6-42EB6C048CA5}"/>
              </a:ext>
            </a:extLst>
          </p:cNvPr>
          <p:cNvSpPr/>
          <p:nvPr/>
        </p:nvSpPr>
        <p:spPr>
          <a:xfrm>
            <a:off x="9198303" y="51580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80A4881-FF3F-6DF5-EABD-DC68B55116F8}"/>
              </a:ext>
            </a:extLst>
          </p:cNvPr>
          <p:cNvSpPr/>
          <p:nvPr/>
        </p:nvSpPr>
        <p:spPr>
          <a:xfrm>
            <a:off x="7134225" y="570256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B1AD8DF-B47A-1725-253E-4632CCC01D93}"/>
              </a:ext>
            </a:extLst>
          </p:cNvPr>
          <p:cNvCxnSpPr>
            <a:cxnSpLocks/>
            <a:stCxn id="64" idx="1"/>
            <a:endCxn id="70" idx="3"/>
          </p:cNvCxnSpPr>
          <p:nvPr/>
        </p:nvCxnSpPr>
        <p:spPr>
          <a:xfrm flipH="1">
            <a:off x="8390323" y="5380818"/>
            <a:ext cx="807980" cy="4897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1DAEED0-2859-E533-EAF6-33ADBDFD272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9466953" y="5603604"/>
            <a:ext cx="0" cy="4212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89490309-783B-9C17-63ED-737A1D32A72C}"/>
              </a:ext>
            </a:extLst>
          </p:cNvPr>
          <p:cNvSpPr/>
          <p:nvPr/>
        </p:nvSpPr>
        <p:spPr>
          <a:xfrm>
            <a:off x="-1536818" y="8386688"/>
            <a:ext cx="854635" cy="137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FF539F11-EC84-FDDC-6B17-29009CD292D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rot="5400000">
            <a:off x="-89049" y="10302492"/>
            <a:ext cx="2554189" cy="561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1563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29540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568132"/>
            <a:ext cx="470209" cy="2362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0708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7134225" y="557713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2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2567288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3028660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4572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 flipV="1">
            <a:off x="33698615" y="14575600"/>
            <a:ext cx="470210" cy="2195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41245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2"/>
          </p:cNvCxnSpPr>
          <p:nvPr/>
        </p:nvCxnSpPr>
        <p:spPr>
          <a:xfrm flipH="1" flipV="1">
            <a:off x="32802904" y="13209069"/>
            <a:ext cx="314985" cy="13633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2568608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Abgerundetes Rechteck 88">
            <a:extLst>
              <a:ext uri="{FF2B5EF4-FFF2-40B4-BE49-F238E27FC236}">
                <a16:creationId xmlns:a16="http://schemas.microsoft.com/office/drawing/2014/main" id="{7E95F55E-5327-B2F3-A8E9-0E43F808A6DF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797AF09-63D9-7B20-05FB-764528C9FC8D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1E12062-B29F-6ACD-1F9D-C965C47880ED}"/>
              </a:ext>
            </a:extLst>
          </p:cNvPr>
          <p:cNvCxnSpPr>
            <a:cxnSpLocks/>
            <a:stCxn id="47" idx="3"/>
            <a:endCxn id="263" idx="2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  <a:endCxn id="213" idx="0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Ellipse 212">
            <a:extLst>
              <a:ext uri="{FF2B5EF4-FFF2-40B4-BE49-F238E27FC236}">
                <a16:creationId xmlns:a16="http://schemas.microsoft.com/office/drawing/2014/main" id="{1C9E9878-B49D-8330-C95F-B72F24A942CE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Abgerundetes Rechteck 88">
            <a:extLst>
              <a:ext uri="{FF2B5EF4-FFF2-40B4-BE49-F238E27FC236}">
                <a16:creationId xmlns:a16="http://schemas.microsoft.com/office/drawing/2014/main" id="{055E24D7-663D-4B93-8A5D-665472C9861F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7D52961-7EE1-DE23-18E0-77D5DEBA9B7F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4973330-68FD-29B1-66EA-E6EB75F5EC5D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D3BD0E6-982C-160A-CD25-EF95AADDA086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3F98EC-006A-1BB4-05C2-D621F35AF3EA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9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ED4E20C-8711-F373-EEEC-5099B54C6BFB}"/>
              </a:ext>
            </a:extLst>
          </p:cNvPr>
          <p:cNvSpPr/>
          <p:nvPr/>
        </p:nvSpPr>
        <p:spPr>
          <a:xfrm>
            <a:off x="16357802" y="4705357"/>
            <a:ext cx="3281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out-</a:t>
            </a:r>
            <a:r>
              <a:rPr lang="de-DE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dated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587E1709-74B1-9C4B-C755-749D9811B7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710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926B43DA-C4F1-04CA-BC5D-D834F0F88D83}"/>
              </a:ext>
            </a:extLst>
          </p:cNvPr>
          <p:cNvSpPr/>
          <p:nvPr/>
        </p:nvSpPr>
        <p:spPr>
          <a:xfrm>
            <a:off x="3056401" y="14899311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00813DE-41F7-4C93-92B3-519F9269AB5A}"/>
              </a:ext>
            </a:extLst>
          </p:cNvPr>
          <p:cNvSpPr/>
          <p:nvPr/>
        </p:nvSpPr>
        <p:spPr>
          <a:xfrm>
            <a:off x="3056401" y="15341294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6DFC8CC2-A143-769C-8FAB-A71CE4C32917}"/>
              </a:ext>
            </a:extLst>
          </p:cNvPr>
          <p:cNvSpPr/>
          <p:nvPr/>
        </p:nvSpPr>
        <p:spPr>
          <a:xfrm>
            <a:off x="6499214" y="15934538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7FFBACDA-0C6C-AE18-9468-742E0C52BC9D}"/>
              </a:ext>
            </a:extLst>
          </p:cNvPr>
          <p:cNvSpPr/>
          <p:nvPr/>
        </p:nvSpPr>
        <p:spPr>
          <a:xfrm>
            <a:off x="719701" y="3101352"/>
            <a:ext cx="7201932" cy="13037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19F917AF-4035-5B57-6FB1-1BC3FECCDE04}"/>
              </a:ext>
            </a:extLst>
          </p:cNvPr>
          <p:cNvSpPr/>
          <p:nvPr/>
        </p:nvSpPr>
        <p:spPr>
          <a:xfrm>
            <a:off x="719701" y="299783"/>
            <a:ext cx="7201932" cy="22148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FDF54FF-56C1-BE49-8FB2-D663EF998A17}"/>
              </a:ext>
            </a:extLst>
          </p:cNvPr>
          <p:cNvSpPr/>
          <p:nvPr/>
        </p:nvSpPr>
        <p:spPr>
          <a:xfrm>
            <a:off x="719701" y="12112117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6ED2C4-027C-4F7A-C82C-9B7D62C8E86F}"/>
              </a:ext>
            </a:extLst>
          </p:cNvPr>
          <p:cNvSpPr/>
          <p:nvPr/>
        </p:nvSpPr>
        <p:spPr>
          <a:xfrm>
            <a:off x="2729049" y="1252928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FW#1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5B8C3D3-1FD0-E168-5704-7B18A7BAFF0B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1353929" y="12256159"/>
            <a:ext cx="1375120" cy="417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68CB2E-782F-F91A-E594-2322A5D9912D}"/>
              </a:ext>
            </a:extLst>
          </p:cNvPr>
          <p:cNvSpPr/>
          <p:nvPr/>
        </p:nvSpPr>
        <p:spPr>
          <a:xfrm>
            <a:off x="4676139" y="1211318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649D9F4-09F0-2FB9-19D2-CC7964D56EEF}"/>
              </a:ext>
            </a:extLst>
          </p:cNvPr>
          <p:cNvSpPr/>
          <p:nvPr/>
        </p:nvSpPr>
        <p:spPr>
          <a:xfrm>
            <a:off x="4676139" y="13234804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A81A289-326F-314C-C458-AFB85CA908DC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 flipV="1">
            <a:off x="3363277" y="12673327"/>
            <a:ext cx="1312862" cy="6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2B60ECB-B3EC-0507-FE8B-42151B1D3783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>
            <a:off x="3363277" y="12175351"/>
            <a:ext cx="1312862" cy="49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FAF9071C-7A24-9390-59AA-A273A0CD620F}"/>
              </a:ext>
            </a:extLst>
          </p:cNvPr>
          <p:cNvSpPr/>
          <p:nvPr/>
        </p:nvSpPr>
        <p:spPr>
          <a:xfrm>
            <a:off x="719701" y="8579950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94383C5-3B0D-2006-E3DE-5CF320A31BA2}"/>
              </a:ext>
            </a:extLst>
          </p:cNvPr>
          <p:cNvSpPr/>
          <p:nvPr/>
        </p:nvSpPr>
        <p:spPr>
          <a:xfrm>
            <a:off x="7287405" y="9096498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164C5A-743A-BEE9-ECCF-1944269E788D}"/>
              </a:ext>
            </a:extLst>
          </p:cNvPr>
          <p:cNvSpPr/>
          <p:nvPr/>
        </p:nvSpPr>
        <p:spPr>
          <a:xfrm>
            <a:off x="4676139" y="8581020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61EB6D1-8542-94D3-0E6F-B615D9CB09E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6" y="861280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C00E181-EB7C-B937-AB80-B1634FD8D435}"/>
              </a:ext>
            </a:extLst>
          </p:cNvPr>
          <p:cNvCxnSpPr>
            <a:cxnSpLocks/>
          </p:cNvCxnSpPr>
          <p:nvPr/>
        </p:nvCxnSpPr>
        <p:spPr>
          <a:xfrm flipH="1" flipV="1">
            <a:off x="5825585" y="872399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2419A85-CC08-1AE0-9749-10AB8A42379A}"/>
              </a:ext>
            </a:extLst>
          </p:cNvPr>
          <p:cNvCxnSpPr>
            <a:cxnSpLocks/>
          </p:cNvCxnSpPr>
          <p:nvPr/>
        </p:nvCxnSpPr>
        <p:spPr>
          <a:xfrm flipH="1" flipV="1">
            <a:off x="5825584" y="881653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22DBEBA-0B26-4E51-19B1-EE293EF0583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3" y="891597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72AAC31-6B89-A6EA-C5FD-F997CCA3BAF5}"/>
              </a:ext>
            </a:extLst>
          </p:cNvPr>
          <p:cNvSpPr/>
          <p:nvPr/>
        </p:nvSpPr>
        <p:spPr>
          <a:xfrm>
            <a:off x="4676139" y="970263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9F0AFE8-26C8-C9A5-34CC-833A31FCDBA9}"/>
              </a:ext>
            </a:extLst>
          </p:cNvPr>
          <p:cNvCxnSpPr>
            <a:cxnSpLocks/>
          </p:cNvCxnSpPr>
          <p:nvPr/>
        </p:nvCxnSpPr>
        <p:spPr>
          <a:xfrm flipH="1">
            <a:off x="5825583" y="934645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467BA3D-8CFC-9212-B054-D44A898DA05A}"/>
              </a:ext>
            </a:extLst>
          </p:cNvPr>
          <p:cNvCxnSpPr>
            <a:cxnSpLocks/>
          </p:cNvCxnSpPr>
          <p:nvPr/>
        </p:nvCxnSpPr>
        <p:spPr>
          <a:xfrm flipH="1">
            <a:off x="5825582" y="945764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27477B4-D369-A7FC-CC6E-58D13F724034}"/>
              </a:ext>
            </a:extLst>
          </p:cNvPr>
          <p:cNvCxnSpPr>
            <a:cxnSpLocks/>
          </p:cNvCxnSpPr>
          <p:nvPr/>
        </p:nvCxnSpPr>
        <p:spPr>
          <a:xfrm flipH="1">
            <a:off x="5825581" y="955018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7CD0169-05D0-DBBB-136C-56FB872BB0A4}"/>
              </a:ext>
            </a:extLst>
          </p:cNvPr>
          <p:cNvCxnSpPr>
            <a:cxnSpLocks/>
          </p:cNvCxnSpPr>
          <p:nvPr/>
        </p:nvCxnSpPr>
        <p:spPr>
          <a:xfrm flipH="1">
            <a:off x="5825580" y="964962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1E09EC8-AC47-9D13-9D74-A9F05405BADD}"/>
              </a:ext>
            </a:extLst>
          </p:cNvPr>
          <p:cNvCxnSpPr>
            <a:cxnSpLocks/>
            <a:stCxn id="71" idx="1"/>
            <a:endCxn id="60" idx="3"/>
          </p:cNvCxnSpPr>
          <p:nvPr/>
        </p:nvCxnSpPr>
        <p:spPr>
          <a:xfrm flipH="1" flipV="1">
            <a:off x="1353929" y="8723992"/>
            <a:ext cx="3322210" cy="10408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BF6FF31-EA3C-0938-B3C8-73C7173704F1}"/>
              </a:ext>
            </a:extLst>
          </p:cNvPr>
          <p:cNvCxnSpPr>
            <a:cxnSpLocks/>
            <a:stCxn id="66" idx="1"/>
            <a:endCxn id="60" idx="3"/>
          </p:cNvCxnSpPr>
          <p:nvPr/>
        </p:nvCxnSpPr>
        <p:spPr>
          <a:xfrm flipH="1">
            <a:off x="1353929" y="8643184"/>
            <a:ext cx="3322210" cy="808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4F24E147-9ACF-D5CD-7458-55B0354E0688}"/>
              </a:ext>
            </a:extLst>
          </p:cNvPr>
          <p:cNvSpPr txBox="1"/>
          <p:nvPr/>
        </p:nvSpPr>
        <p:spPr>
          <a:xfrm>
            <a:off x="1210196" y="8916842"/>
            <a:ext cx="2950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HttpLink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-management-domain-connection</a:t>
            </a: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configuration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matches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1 Route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>
                <a:solidFill>
                  <a:schemeClr val="accent5"/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chain of </a:t>
            </a:r>
            <a:r>
              <a:rPr lang="de-DE" sz="800" dirty="0">
                <a:solidFill>
                  <a:schemeClr val="accent5"/>
                </a:solidFill>
              </a:rPr>
              <a:t>2 </a:t>
            </a:r>
            <a:r>
              <a:rPr lang="de-DE" sz="800" dirty="0" err="1">
                <a:solidFill>
                  <a:schemeClr val="accent5"/>
                </a:solidFill>
              </a:rPr>
              <a:t>TcpLinks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between LTPs referred as </a:t>
            </a:r>
            <a:r>
              <a:rPr lang="en-US" sz="800" dirty="0" err="1">
                <a:solidFill>
                  <a:schemeClr val="accent5"/>
                </a:solidFill>
              </a:rPr>
              <a:t>linktp</a:t>
            </a:r>
            <a:endParaRPr lang="en-US" sz="800" dirty="0">
              <a:solidFill>
                <a:schemeClr val="accent5"/>
              </a:solidFill>
            </a:endParaRPr>
          </a:p>
          <a:p>
            <a:endParaRPr lang="en-US" sz="800" dirty="0">
              <a:solidFill>
                <a:schemeClr val="accent5"/>
              </a:solidFill>
            </a:endParaRPr>
          </a:p>
          <a:p>
            <a:endParaRPr lang="de-DE" sz="800" dirty="0">
              <a:solidFill>
                <a:schemeClr val="accent5"/>
              </a:solidFill>
            </a:endParaRPr>
          </a:p>
          <a:p>
            <a:r>
              <a:rPr lang="en-US" sz="800" b="1" dirty="0">
                <a:solidFill>
                  <a:schemeClr val="accent5"/>
                </a:solidFill>
              </a:rPr>
              <a:t>Route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key: local-id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and </a:t>
            </a: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exists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A836B06-7314-7E7A-C955-1DA47502EA2F}"/>
              </a:ext>
            </a:extLst>
          </p:cNvPr>
          <p:cNvSpPr/>
          <p:nvPr/>
        </p:nvSpPr>
        <p:spPr>
          <a:xfrm>
            <a:off x="719701" y="524269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14CDEB7-6280-7B1D-B1FE-A1248F7DCC51}"/>
              </a:ext>
            </a:extLst>
          </p:cNvPr>
          <p:cNvSpPr/>
          <p:nvPr/>
        </p:nvSpPr>
        <p:spPr>
          <a:xfrm>
            <a:off x="7287405" y="575924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0C46F83-2FA6-A071-4C90-597566BE3C33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 flipV="1">
            <a:off x="1036815" y="524269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E229F1-EFD9-36D4-E517-D0C57479D1B1}"/>
              </a:ext>
            </a:extLst>
          </p:cNvPr>
          <p:cNvSpPr txBox="1"/>
          <p:nvPr/>
        </p:nvSpPr>
        <p:spPr>
          <a:xfrm>
            <a:off x="1210196" y="5565589"/>
            <a:ext cx="4282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 err="1">
                <a:solidFill>
                  <a:schemeClr val="accent6">
                    <a:lumMod val="75000"/>
                  </a:schemeClr>
                </a:solidFill>
              </a:rPr>
              <a:t>ManagementPlaneTransportFc</a:t>
            </a:r>
            <a:endParaRPr lang="en-US" sz="800" b="1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deviceName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fctp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LMP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MDI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after /v1/establish-management-transport-connection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min 1 Route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chain of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and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between LTPs referred as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fctps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6">
                    <a:lumMod val="75000"/>
                  </a:schemeClr>
                </a:solidFill>
              </a:rPr>
              <a:t>Route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local-id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E285936-C8E0-EB3A-3056-367EAA006138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295870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5A3A7FE-1CAF-DA21-5FA3-AAB887643A27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34904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7489BE-4E96-125C-DE87-1EFCD5531255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409068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844B528-52F4-C80F-AE6B-3845963FF185}"/>
              </a:ext>
            </a:extLst>
          </p:cNvPr>
          <p:cNvSpPr/>
          <p:nvPr/>
        </p:nvSpPr>
        <p:spPr>
          <a:xfrm>
            <a:off x="719701" y="3233496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42948C5-6425-68D3-4BF0-0AC80BDE5548}"/>
              </a:ext>
            </a:extLst>
          </p:cNvPr>
          <p:cNvSpPr/>
          <p:nvPr/>
        </p:nvSpPr>
        <p:spPr>
          <a:xfrm>
            <a:off x="7287405" y="3750044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362E831-0717-6D5D-673A-1D6CB06D83E3}"/>
              </a:ext>
            </a:extLst>
          </p:cNvPr>
          <p:cNvSpPr/>
          <p:nvPr/>
        </p:nvSpPr>
        <p:spPr>
          <a:xfrm>
            <a:off x="7287405" y="151862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72761BD-A728-9B7B-D241-2970E7B6051D}"/>
              </a:ext>
            </a:extLst>
          </p:cNvPr>
          <p:cNvSpPr txBox="1"/>
          <p:nvPr/>
        </p:nvSpPr>
        <p:spPr>
          <a:xfrm>
            <a:off x="1701967" y="371535"/>
            <a:ext cx="428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ManagementDomainFd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managementDomain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r>
              <a:rPr lang="en-US" sz="80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/v1/establish-management-domain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lowerLevelFds</a:t>
            </a:r>
            <a:r>
              <a:rPr lang="en-US" sz="800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n x </a:t>
            </a:r>
            <a:r>
              <a:rPr lang="en-US" sz="800" dirty="0" err="1">
                <a:solidFill>
                  <a:schemeClr val="bg1"/>
                </a:solidFill>
              </a:rPr>
              <a:t>ApplicationSubdomainFd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910E9CA-7083-229A-B224-0D1D841614E7}"/>
              </a:ext>
            </a:extLst>
          </p:cNvPr>
          <p:cNvSpPr txBox="1"/>
          <p:nvPr/>
        </p:nvSpPr>
        <p:spPr>
          <a:xfrm>
            <a:off x="1701967" y="3126440"/>
            <a:ext cx="545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ApplicationSubdomainFd</a:t>
            </a:r>
            <a:r>
              <a:rPr lang="en-US" sz="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applicationName</a:t>
            </a:r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App  {_cc}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</a:t>
            </a:r>
            <a:r>
              <a:rPr lang="en-US" sz="800" noProof="0" dirty="0">
                <a:solidFill>
                  <a:schemeClr val="bg1"/>
                </a:solidFill>
              </a:rPr>
              <a:t>/v1/establish-management-domain-connection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fc: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42,000 x </a:t>
            </a:r>
            <a:r>
              <a:rPr lang="en-US" sz="800" dirty="0" err="1">
                <a:solidFill>
                  <a:schemeClr val="bg1"/>
                </a:solidFill>
              </a:rPr>
              <a:t>ManagementPlaneTransportFc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EC6BC9E-462F-261B-019D-51F98B348902}"/>
              </a:ext>
            </a:extLst>
          </p:cNvPr>
          <p:cNvSpPr txBox="1"/>
          <p:nvPr/>
        </p:nvSpPr>
        <p:spPr>
          <a:xfrm>
            <a:off x="5285402" y="10024719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CopyLink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-management-transport-connection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LMP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3A319BD-A6D4-B2FE-066E-D8CA19C70E7D}"/>
              </a:ext>
            </a:extLst>
          </p:cNvPr>
          <p:cNvSpPr txBox="1"/>
          <p:nvPr/>
        </p:nvSpPr>
        <p:spPr>
          <a:xfrm>
            <a:off x="1210196" y="12389290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b="1" dirty="0" err="1"/>
              <a:t>TcpLink</a:t>
            </a:r>
            <a:endParaRPr lang="de-DE" b="1" dirty="0"/>
          </a:p>
          <a:p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local-id</a:t>
            </a:r>
            <a:endParaRPr lang="de-DE" dirty="0"/>
          </a:p>
          <a:p>
            <a:r>
              <a:rPr lang="de-DE" dirty="0" err="1"/>
              <a:t>linktp</a:t>
            </a:r>
            <a:r>
              <a:rPr lang="de-DE" dirty="0"/>
              <a:t>:</a:t>
            </a:r>
          </a:p>
          <a:p>
            <a:r>
              <a:rPr lang="de-DE" dirty="0"/>
              <a:t>1 x </a:t>
            </a:r>
            <a:r>
              <a:rPr lang="de-DE" dirty="0" err="1"/>
              <a:t>TcpClient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1 x </a:t>
            </a:r>
            <a:r>
              <a:rPr lang="de-DE" dirty="0" err="1"/>
              <a:t>TcpServer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State: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TcpServer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TcpServer</a:t>
            </a:r>
            <a:endParaRPr lang="de-DE" dirty="0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FF9E7D0-96D7-8498-F59D-6B667CB4B2A7}"/>
              </a:ext>
            </a:extLst>
          </p:cNvPr>
          <p:cNvSpPr/>
          <p:nvPr/>
        </p:nvSpPr>
        <p:spPr>
          <a:xfrm>
            <a:off x="3056401" y="1557297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1487B5A-80F4-AA58-B32F-214620927A75}"/>
              </a:ext>
            </a:extLst>
          </p:cNvPr>
          <p:cNvSpPr/>
          <p:nvPr/>
        </p:nvSpPr>
        <p:spPr>
          <a:xfrm>
            <a:off x="14203350" y="1593453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743E60E1-7E47-8E28-F473-F326FD7FEE3C}"/>
              </a:ext>
            </a:extLst>
          </p:cNvPr>
          <p:cNvSpPr/>
          <p:nvPr/>
        </p:nvSpPr>
        <p:spPr>
          <a:xfrm>
            <a:off x="10010899" y="15572976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04BA1404-840F-1910-D110-77C7D5F84F9D}"/>
              </a:ext>
            </a:extLst>
          </p:cNvPr>
          <p:cNvCxnSpPr>
            <a:cxnSpLocks/>
            <a:stCxn id="108" idx="3"/>
            <a:endCxn id="159" idx="3"/>
          </p:cNvCxnSpPr>
          <p:nvPr/>
        </p:nvCxnSpPr>
        <p:spPr>
          <a:xfrm flipH="1" flipV="1">
            <a:off x="11515157" y="15831725"/>
            <a:ext cx="3800160" cy="355356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F4A3D4C-4AA7-C1DD-666B-9DCA0B6212A2}"/>
              </a:ext>
            </a:extLst>
          </p:cNvPr>
          <p:cNvCxnSpPr>
            <a:cxnSpLocks/>
            <a:stCxn id="121" idx="1"/>
            <a:endCxn id="141" idx="3"/>
          </p:cNvCxnSpPr>
          <p:nvPr/>
        </p:nvCxnSpPr>
        <p:spPr>
          <a:xfrm flipH="1">
            <a:off x="4536316" y="15825446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4C7C5135-FF71-EFE7-4872-7E418C986BD6}"/>
              </a:ext>
            </a:extLst>
          </p:cNvPr>
          <p:cNvSpPr/>
          <p:nvPr/>
        </p:nvSpPr>
        <p:spPr>
          <a:xfrm>
            <a:off x="6597142" y="160780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F43B8CE3-1138-81CB-0D05-649FC07ABFF2}"/>
              </a:ext>
            </a:extLst>
          </p:cNvPr>
          <p:cNvCxnSpPr>
            <a:cxnSpLocks/>
            <a:stCxn id="133" idx="1"/>
            <a:endCxn id="141" idx="3"/>
          </p:cNvCxnSpPr>
          <p:nvPr/>
        </p:nvCxnSpPr>
        <p:spPr>
          <a:xfrm flipH="1" flipV="1">
            <a:off x="4536316" y="15825446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CFBD434-282B-A024-9F03-4783B6D2402E}"/>
              </a:ext>
            </a:extLst>
          </p:cNvPr>
          <p:cNvCxnSpPr>
            <a:cxnSpLocks/>
            <a:stCxn id="121" idx="1"/>
            <a:endCxn id="133" idx="3"/>
          </p:cNvCxnSpPr>
          <p:nvPr/>
        </p:nvCxnSpPr>
        <p:spPr>
          <a:xfrm flipH="1">
            <a:off x="7709109" y="15825446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AA1FAE57-8CD5-1E1D-44CA-0FB39A3E7637}"/>
              </a:ext>
            </a:extLst>
          </p:cNvPr>
          <p:cNvSpPr/>
          <p:nvPr/>
        </p:nvSpPr>
        <p:spPr>
          <a:xfrm>
            <a:off x="4168368" y="15572976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4BC614DD-DF8B-2C44-FC64-59FAD85D5E26}"/>
              </a:ext>
            </a:extLst>
          </p:cNvPr>
          <p:cNvSpPr/>
          <p:nvPr/>
        </p:nvSpPr>
        <p:spPr>
          <a:xfrm>
            <a:off x="15315319" y="1593453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B9FDAE40-B36B-282A-23F3-E8C20D72BCE9}"/>
              </a:ext>
            </a:extLst>
          </p:cNvPr>
          <p:cNvSpPr/>
          <p:nvPr/>
        </p:nvSpPr>
        <p:spPr>
          <a:xfrm>
            <a:off x="11147209" y="15579255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97490E9D-E36B-5AAF-FF39-87E06CBF606F}"/>
              </a:ext>
            </a:extLst>
          </p:cNvPr>
          <p:cNvSpPr txBox="1"/>
          <p:nvPr/>
        </p:nvSpPr>
        <p:spPr>
          <a:xfrm>
            <a:off x="3050185" y="14257760"/>
            <a:ext cx="14161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regard-application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3BE214A-B5D0-BB00-F1FD-33CB50CEA0B5}"/>
              </a:ext>
            </a:extLst>
          </p:cNvPr>
          <p:cNvCxnSpPr>
            <a:cxnSpLocks/>
            <a:stCxn id="162" idx="2"/>
            <a:endCxn id="107" idx="0"/>
          </p:cNvCxnSpPr>
          <p:nvPr/>
        </p:nvCxnSpPr>
        <p:spPr>
          <a:xfrm flipH="1">
            <a:off x="3612385" y="14427037"/>
            <a:ext cx="145860" cy="114594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B8902E7-D9AC-7D28-3537-BEBA5071600A}"/>
              </a:ext>
            </a:extLst>
          </p:cNvPr>
          <p:cNvCxnSpPr>
            <a:cxnSpLocks/>
            <a:stCxn id="177" idx="2"/>
            <a:endCxn id="147" idx="0"/>
          </p:cNvCxnSpPr>
          <p:nvPr/>
        </p:nvCxnSpPr>
        <p:spPr>
          <a:xfrm flipH="1">
            <a:off x="7151682" y="14459955"/>
            <a:ext cx="453574" cy="14745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B4297CCB-EEB1-C9A7-368A-12D55401E172}"/>
              </a:ext>
            </a:extLst>
          </p:cNvPr>
          <p:cNvSpPr txBox="1"/>
          <p:nvPr/>
        </p:nvSpPr>
        <p:spPr>
          <a:xfrm>
            <a:off x="6804338" y="14290678"/>
            <a:ext cx="16018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</a:t>
            </a:r>
            <a:r>
              <a:rPr lang="de-DE" sz="1100" b="0" dirty="0" err="1"/>
              <a:t>load</a:t>
            </a:r>
            <a:r>
              <a:rPr lang="de-DE" sz="1100" b="0" dirty="0"/>
              <a:t>-balancer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450AD666-0964-4473-D89E-AD671D145EE7}"/>
              </a:ext>
            </a:extLst>
          </p:cNvPr>
          <p:cNvSpPr txBox="1"/>
          <p:nvPr/>
        </p:nvSpPr>
        <p:spPr>
          <a:xfrm>
            <a:off x="9973138" y="14323377"/>
            <a:ext cx="13580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-controller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A470E01-E631-783B-F38F-5E901D4A5B84}"/>
              </a:ext>
            </a:extLst>
          </p:cNvPr>
          <p:cNvCxnSpPr>
            <a:cxnSpLocks/>
            <a:stCxn id="188" idx="2"/>
            <a:endCxn id="121" idx="0"/>
          </p:cNvCxnSpPr>
          <p:nvPr/>
        </p:nvCxnSpPr>
        <p:spPr>
          <a:xfrm flipH="1">
            <a:off x="10566883" y="14492654"/>
            <a:ext cx="85278" cy="10803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feld 192">
            <a:extLst>
              <a:ext uri="{FF2B5EF4-FFF2-40B4-BE49-F238E27FC236}">
                <a16:creationId xmlns:a16="http://schemas.microsoft.com/office/drawing/2014/main" id="{7AFCB1EF-DBF3-C6DF-4649-B22296968707}"/>
              </a:ext>
            </a:extLst>
          </p:cNvPr>
          <p:cNvSpPr txBox="1"/>
          <p:nvPr/>
        </p:nvSpPr>
        <p:spPr>
          <a:xfrm>
            <a:off x="11026776" y="14118448"/>
            <a:ext cx="22580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BCC7300-7305-03CB-EB6E-A5002DDB68F3}"/>
              </a:ext>
            </a:extLst>
          </p:cNvPr>
          <p:cNvSpPr txBox="1"/>
          <p:nvPr/>
        </p:nvSpPr>
        <p:spPr>
          <a:xfrm>
            <a:off x="7479409" y="13903267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-controller-in-management-domain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44AD51BF-BADD-B4A4-66B1-3FB39CFA22DD}"/>
              </a:ext>
            </a:extLst>
          </p:cNvPr>
          <p:cNvSpPr txBox="1"/>
          <p:nvPr/>
        </p:nvSpPr>
        <p:spPr>
          <a:xfrm>
            <a:off x="3780651" y="13892616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-management-domain-connection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AE45A60-1AD9-4B26-3999-219D51D53643}"/>
              </a:ext>
            </a:extLst>
          </p:cNvPr>
          <p:cNvSpPr txBox="1"/>
          <p:nvPr/>
        </p:nvSpPr>
        <p:spPr>
          <a:xfrm>
            <a:off x="12392500" y="13901727"/>
            <a:ext cx="26448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-management-plane-transport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B0F3E504-C6DD-0452-1336-780AE62091D0}"/>
              </a:ext>
            </a:extLst>
          </p:cNvPr>
          <p:cNvCxnSpPr>
            <a:cxnSpLocks/>
            <a:stCxn id="193" idx="2"/>
            <a:endCxn id="108" idx="0"/>
          </p:cNvCxnSpPr>
          <p:nvPr/>
        </p:nvCxnSpPr>
        <p:spPr>
          <a:xfrm>
            <a:off x="12155782" y="14287725"/>
            <a:ext cx="2603552" cy="164681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54D0EF7A-F9FB-89C6-80D8-695F6074C5F7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1796324" y="14287725"/>
            <a:ext cx="359458" cy="60545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F9E1D005-572B-E830-2E7A-8588DD2906D1}"/>
              </a:ext>
            </a:extLst>
          </p:cNvPr>
          <p:cNvCxnSpPr>
            <a:cxnSpLocks/>
            <a:stCxn id="193" idx="2"/>
            <a:endCxn id="133" idx="0"/>
          </p:cNvCxnSpPr>
          <p:nvPr/>
        </p:nvCxnSpPr>
        <p:spPr>
          <a:xfrm flipH="1">
            <a:off x="7153126" y="14287725"/>
            <a:ext cx="5002656" cy="179033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EC38C06-CD0E-7B10-105E-BFD14CD1086D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8544357" y="14072544"/>
            <a:ext cx="459908" cy="2099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E0E2A0F-3F1B-958A-4C0E-8E7BB429D1F3}"/>
              </a:ext>
            </a:extLst>
          </p:cNvPr>
          <p:cNvCxnSpPr>
            <a:cxnSpLocks/>
            <a:stCxn id="195" idx="2"/>
            <a:endCxn id="141" idx="0"/>
          </p:cNvCxnSpPr>
          <p:nvPr/>
        </p:nvCxnSpPr>
        <p:spPr>
          <a:xfrm flipH="1">
            <a:off x="4352342" y="14061893"/>
            <a:ext cx="953165" cy="15110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84F10E92-3548-F30E-4E3D-968AE2E0B645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2991030" y="14071004"/>
            <a:ext cx="723883" cy="177711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5804575D-3156-B50D-96B1-D2C2EBDC436F}"/>
              </a:ext>
            </a:extLst>
          </p:cNvPr>
          <p:cNvCxnSpPr>
            <a:cxnSpLocks/>
            <a:stCxn id="196" idx="2"/>
            <a:endCxn id="159" idx="0"/>
          </p:cNvCxnSpPr>
          <p:nvPr/>
        </p:nvCxnSpPr>
        <p:spPr>
          <a:xfrm flipH="1">
            <a:off x="11331183" y="14071004"/>
            <a:ext cx="2383730" cy="150825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3B72EB2D-7361-D6F9-1EA2-FE5F6D8B8070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3647367" y="14071004"/>
            <a:ext cx="67546" cy="194369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AF50671D-52FD-E6B5-6754-166AC7E6AA07}"/>
              </a:ext>
            </a:extLst>
          </p:cNvPr>
          <p:cNvCxnSpPr>
            <a:cxnSpLocks/>
            <a:stCxn id="196" idx="2"/>
            <a:endCxn id="142" idx="0"/>
          </p:cNvCxnSpPr>
          <p:nvPr/>
        </p:nvCxnSpPr>
        <p:spPr>
          <a:xfrm>
            <a:off x="13714913" y="14071004"/>
            <a:ext cx="1784380" cy="186353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33C95CB5-F508-FF76-362C-D87A2A67F511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248619" cy="20160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C7A5711D-F59C-FD02-1DD2-DEA6817ED6F4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635153" cy="17516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2B7F61AE-9A52-B80C-0565-FAFDF65EC2A0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5178870" cy="158151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EF471563-78E6-9C64-9A7E-14D9D5DA661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5028504" y="14061893"/>
            <a:ext cx="277003" cy="127891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15D259E3-6FB3-51C6-B8A4-CE24D404BCC8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1143897" cy="1494302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C77E5B06-4DF6-2A1C-13BF-2BD107CA439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7634841" y="14072544"/>
            <a:ext cx="1369424" cy="207428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479F9C30-55DA-003A-4B38-53C5CE5CEDE7}"/>
              </a:ext>
            </a:extLst>
          </p:cNvPr>
          <p:cNvSpPr txBox="1"/>
          <p:nvPr/>
        </p:nvSpPr>
        <p:spPr>
          <a:xfrm>
            <a:off x="14286916" y="14224948"/>
            <a:ext cx="139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/v1/mediate-</a:t>
            </a:r>
            <a:r>
              <a:rPr lang="de-DE" sz="1100" b="0" dirty="0" err="1"/>
              <a:t>netconf</a:t>
            </a:r>
            <a:r>
              <a:rPr lang="de-DE" sz="1100" b="0" dirty="0"/>
              <a:t>-</a:t>
            </a:r>
          </a:p>
          <a:p>
            <a:r>
              <a:rPr lang="de-DE" sz="1100" b="0" dirty="0"/>
              <a:t>client-update</a:t>
            </a:r>
          </a:p>
        </p:txBody>
      </p: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8FEADD3A-465E-C8B2-24B9-56010E57F87E}"/>
              </a:ext>
            </a:extLst>
          </p:cNvPr>
          <p:cNvCxnSpPr>
            <a:cxnSpLocks/>
            <a:stCxn id="307" idx="2"/>
            <a:endCxn id="142" idx="0"/>
          </p:cNvCxnSpPr>
          <p:nvPr/>
        </p:nvCxnSpPr>
        <p:spPr>
          <a:xfrm>
            <a:off x="14985092" y="14563502"/>
            <a:ext cx="514201" cy="137103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86EA3474-B59F-C4A3-1B7E-D0BA1B0B0923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228914" cy="175290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FBB6CC-4983-D233-5E13-7404BBA2BAC8}"/>
              </a:ext>
            </a:extLst>
          </p:cNvPr>
          <p:cNvSpPr/>
          <p:nvPr/>
        </p:nvSpPr>
        <p:spPr>
          <a:xfrm>
            <a:off x="13051589" y="2385724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31F571D-0B91-534C-76E9-E8BB45AEB8CE}"/>
              </a:ext>
            </a:extLst>
          </p:cNvPr>
          <p:cNvSpPr/>
          <p:nvPr/>
        </p:nvSpPr>
        <p:spPr>
          <a:xfrm>
            <a:off x="9608776" y="20241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A5F30DC-E1AA-7897-CCDC-7FA788873621}"/>
              </a:ext>
            </a:extLst>
          </p:cNvPr>
          <p:cNvSpPr/>
          <p:nvPr/>
        </p:nvSpPr>
        <p:spPr>
          <a:xfrm>
            <a:off x="16563274" y="2024162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8ADE6AD-5C6A-527F-2D4E-B89EB3106EAD}"/>
              </a:ext>
            </a:extLst>
          </p:cNvPr>
          <p:cNvSpPr txBox="1"/>
          <p:nvPr/>
        </p:nvSpPr>
        <p:spPr>
          <a:xfrm>
            <a:off x="9654454" y="756255"/>
            <a:ext cx="1773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regard-application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2F8DD22-B66F-3F4D-5F03-8BA277702259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0164760" y="971699"/>
            <a:ext cx="376234" cy="10524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241CA5-1CED-D080-5857-F51D64F7FD9B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13704057" y="961265"/>
            <a:ext cx="215490" cy="142445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2FF1297-7052-3CF3-1F22-A14CDA60412F}"/>
              </a:ext>
            </a:extLst>
          </p:cNvPr>
          <p:cNvSpPr txBox="1"/>
          <p:nvPr/>
        </p:nvSpPr>
        <p:spPr>
          <a:xfrm>
            <a:off x="12935788" y="745821"/>
            <a:ext cx="1967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</a:t>
            </a:r>
            <a:r>
              <a:rPr lang="de-DE" sz="1400" b="0" dirty="0" err="1"/>
              <a:t>load</a:t>
            </a:r>
            <a:r>
              <a:rPr lang="de-DE" sz="1400" b="0" dirty="0"/>
              <a:t>-balancer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384E8F-5195-5B72-F7A2-4495E11FB838}"/>
              </a:ext>
            </a:extLst>
          </p:cNvPr>
          <p:cNvSpPr txBox="1"/>
          <p:nvPr/>
        </p:nvSpPr>
        <p:spPr>
          <a:xfrm>
            <a:off x="16188267" y="774563"/>
            <a:ext cx="1695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-controller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543E15-C16C-B2C8-AF68-00C66432A427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17035913" y="990007"/>
            <a:ext cx="83345" cy="10341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A0D52BDC-1DF8-0703-169A-5388909F954B}"/>
              </a:ext>
            </a:extLst>
          </p:cNvPr>
          <p:cNvSpPr/>
          <p:nvPr/>
        </p:nvSpPr>
        <p:spPr>
          <a:xfrm>
            <a:off x="9613376" y="4733196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E376F042-3F6E-D993-C95C-69741D9733DB}"/>
              </a:ext>
            </a:extLst>
          </p:cNvPr>
          <p:cNvSpPr/>
          <p:nvPr/>
        </p:nvSpPr>
        <p:spPr>
          <a:xfrm>
            <a:off x="13056189" y="5768423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02328FDD-6C0B-1A60-8938-776A771E6176}"/>
              </a:ext>
            </a:extLst>
          </p:cNvPr>
          <p:cNvSpPr/>
          <p:nvPr/>
        </p:nvSpPr>
        <p:spPr>
          <a:xfrm>
            <a:off x="20760325" y="5768423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4454B81-FC64-C7D4-8925-0A731363E4F4}"/>
              </a:ext>
            </a:extLst>
          </p:cNvPr>
          <p:cNvSpPr/>
          <p:nvPr/>
        </p:nvSpPr>
        <p:spPr>
          <a:xfrm>
            <a:off x="13154117" y="5911949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4F84F67-47F6-CBB4-4049-A6ABDEDE1635}"/>
              </a:ext>
            </a:extLst>
          </p:cNvPr>
          <p:cNvSpPr txBox="1"/>
          <p:nvPr/>
        </p:nvSpPr>
        <p:spPr>
          <a:xfrm>
            <a:off x="16968867" y="3952333"/>
            <a:ext cx="28728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</a:t>
            </a:r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B699E425-CBDB-0385-2E61-6F6C411AB4D7}"/>
              </a:ext>
            </a:extLst>
          </p:cNvPr>
          <p:cNvCxnSpPr>
            <a:cxnSpLocks/>
            <a:stCxn id="105" idx="2"/>
            <a:endCxn id="81" idx="0"/>
          </p:cNvCxnSpPr>
          <p:nvPr/>
        </p:nvCxnSpPr>
        <p:spPr>
          <a:xfrm>
            <a:off x="18405315" y="4167777"/>
            <a:ext cx="2910994" cy="160064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11E0BFB4-A711-D187-9D7A-802CBDD36BF6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18353299" y="4167777"/>
            <a:ext cx="52016" cy="55928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37BE3568-76ED-F6CC-B079-CB7ED437D2AD}"/>
              </a:ext>
            </a:extLst>
          </p:cNvPr>
          <p:cNvCxnSpPr>
            <a:cxnSpLocks/>
            <a:stCxn id="105" idx="2"/>
            <a:endCxn id="86" idx="0"/>
          </p:cNvCxnSpPr>
          <p:nvPr/>
        </p:nvCxnSpPr>
        <p:spPr>
          <a:xfrm flipH="1">
            <a:off x="13710101" y="4167777"/>
            <a:ext cx="4695214" cy="174417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1F06BDA3-A637-E7D9-CF21-E1E2B1576327}"/>
              </a:ext>
            </a:extLst>
          </p:cNvPr>
          <p:cNvSpPr/>
          <p:nvPr/>
        </p:nvSpPr>
        <p:spPr>
          <a:xfrm>
            <a:off x="9610510" y="9500702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40298EA5-AFEA-259F-4B36-FC95684C3772}"/>
              </a:ext>
            </a:extLst>
          </p:cNvPr>
          <p:cNvSpPr/>
          <p:nvPr/>
        </p:nvSpPr>
        <p:spPr>
          <a:xfrm>
            <a:off x="13053323" y="10535929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7E7AE280-1BB9-6942-E509-09265EDD8CE6}"/>
              </a:ext>
            </a:extLst>
          </p:cNvPr>
          <p:cNvSpPr/>
          <p:nvPr/>
        </p:nvSpPr>
        <p:spPr>
          <a:xfrm>
            <a:off x="16565008" y="10174367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576CE421-3D56-F8B9-8D28-46174497320E}"/>
              </a:ext>
            </a:extLst>
          </p:cNvPr>
          <p:cNvSpPr/>
          <p:nvPr/>
        </p:nvSpPr>
        <p:spPr>
          <a:xfrm>
            <a:off x="13151251" y="10679455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74B085E4-9CD0-2B45-BC59-E3853983A3FC}"/>
              </a:ext>
            </a:extLst>
          </p:cNvPr>
          <p:cNvSpPr txBox="1"/>
          <p:nvPr/>
        </p:nvSpPr>
        <p:spPr>
          <a:xfrm>
            <a:off x="14033517" y="8504658"/>
            <a:ext cx="3804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-controller-in-management-domain</a:t>
            </a: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ED538ECB-AE76-E2D6-723F-D9FFAE784C67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5098466" y="8720102"/>
            <a:ext cx="837440" cy="2053328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95D57FFB-1236-EA2E-8C76-D4C00B6F1073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5935906" y="8720102"/>
            <a:ext cx="766365" cy="144813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4042ACEF-B0CB-3443-F4BB-9C9F7BCCD04A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4188950" y="8720102"/>
            <a:ext cx="1746956" cy="2028120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: abgerundete Ecken 191">
            <a:extLst>
              <a:ext uri="{FF2B5EF4-FFF2-40B4-BE49-F238E27FC236}">
                <a16:creationId xmlns:a16="http://schemas.microsoft.com/office/drawing/2014/main" id="{B858FA75-BBA4-6444-A8E2-C4048CD72E4D}"/>
              </a:ext>
            </a:extLst>
          </p:cNvPr>
          <p:cNvSpPr/>
          <p:nvPr/>
        </p:nvSpPr>
        <p:spPr>
          <a:xfrm>
            <a:off x="23037734" y="1518623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8" name="Rechteck: abgerundete Ecken 197">
            <a:extLst>
              <a:ext uri="{FF2B5EF4-FFF2-40B4-BE49-F238E27FC236}">
                <a16:creationId xmlns:a16="http://schemas.microsoft.com/office/drawing/2014/main" id="{D0A9EE2F-8365-7F6A-A28C-3BDC49403693}"/>
              </a:ext>
            </a:extLst>
          </p:cNvPr>
          <p:cNvSpPr/>
          <p:nvPr/>
        </p:nvSpPr>
        <p:spPr>
          <a:xfrm>
            <a:off x="23037734" y="1960606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9" name="Rechteck: abgerundete Ecken 198">
            <a:extLst>
              <a:ext uri="{FF2B5EF4-FFF2-40B4-BE49-F238E27FC236}">
                <a16:creationId xmlns:a16="http://schemas.microsoft.com/office/drawing/2014/main" id="{4F30B3C4-8E1B-868E-FA38-39C76D9A52A3}"/>
              </a:ext>
            </a:extLst>
          </p:cNvPr>
          <p:cNvSpPr/>
          <p:nvPr/>
        </p:nvSpPr>
        <p:spPr>
          <a:xfrm>
            <a:off x="26480547" y="2553850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201" name="Rechteck: abgerundete Ecken 200">
            <a:extLst>
              <a:ext uri="{FF2B5EF4-FFF2-40B4-BE49-F238E27FC236}">
                <a16:creationId xmlns:a16="http://schemas.microsoft.com/office/drawing/2014/main" id="{1E703BC1-3AB8-A90E-AF7F-B42154191CCE}"/>
              </a:ext>
            </a:extLst>
          </p:cNvPr>
          <p:cNvSpPr/>
          <p:nvPr/>
        </p:nvSpPr>
        <p:spPr>
          <a:xfrm>
            <a:off x="23037734" y="2192290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03" name="Rechteck: abgerundete Ecken 202">
            <a:extLst>
              <a:ext uri="{FF2B5EF4-FFF2-40B4-BE49-F238E27FC236}">
                <a16:creationId xmlns:a16="http://schemas.microsoft.com/office/drawing/2014/main" id="{4B56E49E-A0E2-E49B-FB96-6BFE128826CF}"/>
              </a:ext>
            </a:extLst>
          </p:cNvPr>
          <p:cNvSpPr/>
          <p:nvPr/>
        </p:nvSpPr>
        <p:spPr>
          <a:xfrm>
            <a:off x="29992232" y="2192288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DD86F262-5D41-459A-957A-384D30C33493}"/>
              </a:ext>
            </a:extLst>
          </p:cNvPr>
          <p:cNvCxnSpPr>
            <a:cxnSpLocks/>
            <a:stCxn id="203" idx="1"/>
            <a:endCxn id="210" idx="3"/>
          </p:cNvCxnSpPr>
          <p:nvPr/>
        </p:nvCxnSpPr>
        <p:spPr>
          <a:xfrm flipH="1">
            <a:off x="24517649" y="2444758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6" name="Rechteck: abgerundete Ecken 205">
            <a:extLst>
              <a:ext uri="{FF2B5EF4-FFF2-40B4-BE49-F238E27FC236}">
                <a16:creationId xmlns:a16="http://schemas.microsoft.com/office/drawing/2014/main" id="{207C38C7-9417-934F-BA09-70AD1B232FF1}"/>
              </a:ext>
            </a:extLst>
          </p:cNvPr>
          <p:cNvSpPr/>
          <p:nvPr/>
        </p:nvSpPr>
        <p:spPr>
          <a:xfrm>
            <a:off x="26578475" y="2697376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5338B9B8-707C-BC27-FD00-5D937C82A5D2}"/>
              </a:ext>
            </a:extLst>
          </p:cNvPr>
          <p:cNvCxnSpPr>
            <a:cxnSpLocks/>
            <a:stCxn id="206" idx="1"/>
            <a:endCxn id="210" idx="3"/>
          </p:cNvCxnSpPr>
          <p:nvPr/>
        </p:nvCxnSpPr>
        <p:spPr>
          <a:xfrm flipH="1" flipV="1">
            <a:off x="24517649" y="2444758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7C5B6F36-F7F2-2800-3306-506B6CD04A87}"/>
              </a:ext>
            </a:extLst>
          </p:cNvPr>
          <p:cNvSpPr/>
          <p:nvPr/>
        </p:nvSpPr>
        <p:spPr>
          <a:xfrm>
            <a:off x="24149701" y="21922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608D4DE-00C9-0F2A-6B42-CCC9F7A6ED31}"/>
              </a:ext>
            </a:extLst>
          </p:cNvPr>
          <p:cNvSpPr txBox="1"/>
          <p:nvPr/>
        </p:nvSpPr>
        <p:spPr>
          <a:xfrm>
            <a:off x="23761983" y="511928"/>
            <a:ext cx="37299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-management-domain-connection</a:t>
            </a:r>
          </a:p>
        </p:txBody>
      </p: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D1586EA5-E14F-0742-4CC9-E3BA01724DE7}"/>
              </a:ext>
            </a:extLst>
          </p:cNvPr>
          <p:cNvCxnSpPr>
            <a:cxnSpLocks/>
            <a:stCxn id="224" idx="2"/>
            <a:endCxn id="210" idx="0"/>
          </p:cNvCxnSpPr>
          <p:nvPr/>
        </p:nvCxnSpPr>
        <p:spPr>
          <a:xfrm flipH="1">
            <a:off x="24333675" y="727372"/>
            <a:ext cx="1293297" cy="146491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D7A1DEE5-E32A-7EF4-CCD4-0B3C48EDEE94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535459" y="727372"/>
            <a:ext cx="91513" cy="19698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5005FC20-AC6A-0709-3F8A-ACB38C6550FB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295021" cy="1705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CACAA02-3512-1953-DBAE-DCA6A4F8BD9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4838738" cy="153534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68E4E8F1-D2BB-7BF0-8F5F-4C7523AE7FF9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009837" y="727372"/>
            <a:ext cx="617135" cy="123274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D4E56BEA-6F07-1487-B42C-27420265F686}"/>
              </a:ext>
            </a:extLst>
          </p:cNvPr>
          <p:cNvCxnSpPr>
            <a:cxnSpLocks/>
            <a:stCxn id="194" idx="2"/>
            <a:endCxn id="141" idx="0"/>
          </p:cNvCxnSpPr>
          <p:nvPr/>
        </p:nvCxnSpPr>
        <p:spPr>
          <a:xfrm flipH="1">
            <a:off x="4352342" y="14072544"/>
            <a:ext cx="4651923" cy="15004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BDFCB336-ECA5-A7E9-B2CE-09914D27CEB6}"/>
              </a:ext>
            </a:extLst>
          </p:cNvPr>
          <p:cNvCxnSpPr>
            <a:cxnSpLocks/>
            <a:stCxn id="145" idx="1"/>
            <a:endCxn id="149" idx="3"/>
          </p:cNvCxnSpPr>
          <p:nvPr/>
        </p:nvCxnSpPr>
        <p:spPr>
          <a:xfrm flipH="1">
            <a:off x="14263218" y="10426837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id="{C26C2A38-3391-5784-B3A9-E22CAD4D5D2E}"/>
              </a:ext>
            </a:extLst>
          </p:cNvPr>
          <p:cNvSpPr/>
          <p:nvPr/>
        </p:nvSpPr>
        <p:spPr>
          <a:xfrm>
            <a:off x="23033501" y="5935544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0" name="Rechteck: abgerundete Ecken 259">
            <a:extLst>
              <a:ext uri="{FF2B5EF4-FFF2-40B4-BE49-F238E27FC236}">
                <a16:creationId xmlns:a16="http://schemas.microsoft.com/office/drawing/2014/main" id="{93A1A5D6-D8C0-15A1-D1BE-151637318B01}"/>
              </a:ext>
            </a:extLst>
          </p:cNvPr>
          <p:cNvSpPr/>
          <p:nvPr/>
        </p:nvSpPr>
        <p:spPr>
          <a:xfrm>
            <a:off x="23033501" y="6377527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3" name="Rechteck: abgerundete Ecken 262">
            <a:extLst>
              <a:ext uri="{FF2B5EF4-FFF2-40B4-BE49-F238E27FC236}">
                <a16:creationId xmlns:a16="http://schemas.microsoft.com/office/drawing/2014/main" id="{EBC1E79D-C39A-E2A5-7CA4-69B33986000A}"/>
              </a:ext>
            </a:extLst>
          </p:cNvPr>
          <p:cNvSpPr/>
          <p:nvPr/>
        </p:nvSpPr>
        <p:spPr>
          <a:xfrm>
            <a:off x="23033501" y="660921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E95B4F70-AC7E-437E-23DE-E8A90AB5E3AC}"/>
              </a:ext>
            </a:extLst>
          </p:cNvPr>
          <p:cNvSpPr/>
          <p:nvPr/>
        </p:nvSpPr>
        <p:spPr>
          <a:xfrm>
            <a:off x="34180450" y="697077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95F15074-A076-FDA7-B31F-AE3AF0A25A05}"/>
              </a:ext>
            </a:extLst>
          </p:cNvPr>
          <p:cNvSpPr/>
          <p:nvPr/>
        </p:nvSpPr>
        <p:spPr>
          <a:xfrm>
            <a:off x="29987999" y="6609209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B04532E5-C710-7FBB-BEAA-ABA06523DB96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 flipV="1">
            <a:off x="31492257" y="6867958"/>
            <a:ext cx="3800162" cy="355283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D6CDA2BA-9225-61E4-7F5B-8692EB2BE039}"/>
              </a:ext>
            </a:extLst>
          </p:cNvPr>
          <p:cNvSpPr/>
          <p:nvPr/>
        </p:nvSpPr>
        <p:spPr>
          <a:xfrm>
            <a:off x="24145468" y="6609209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08CE7B10-2401-D2B0-B9E0-7A6EB34DA144}"/>
              </a:ext>
            </a:extLst>
          </p:cNvPr>
          <p:cNvSpPr/>
          <p:nvPr/>
        </p:nvSpPr>
        <p:spPr>
          <a:xfrm>
            <a:off x="35292419" y="6970771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273" name="Rechteck: abgerundete Ecken 272">
            <a:extLst>
              <a:ext uri="{FF2B5EF4-FFF2-40B4-BE49-F238E27FC236}">
                <a16:creationId xmlns:a16="http://schemas.microsoft.com/office/drawing/2014/main" id="{58BAFC45-02FA-6D6C-4934-11697887F433}"/>
              </a:ext>
            </a:extLst>
          </p:cNvPr>
          <p:cNvSpPr/>
          <p:nvPr/>
        </p:nvSpPr>
        <p:spPr>
          <a:xfrm>
            <a:off x="31124309" y="66154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9D7AD4BF-73E2-D84F-D501-A86CB0047107}"/>
              </a:ext>
            </a:extLst>
          </p:cNvPr>
          <p:cNvSpPr txBox="1"/>
          <p:nvPr/>
        </p:nvSpPr>
        <p:spPr>
          <a:xfrm>
            <a:off x="31494334" y="4937960"/>
            <a:ext cx="3520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-management-plane-transport</a:t>
            </a:r>
          </a:p>
        </p:txBody>
      </p: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EA81ECC7-D2E3-3AF3-BB90-1BF5201549BE}"/>
              </a:ext>
            </a:extLst>
          </p:cNvPr>
          <p:cNvCxnSpPr>
            <a:cxnSpLocks/>
            <a:stCxn id="284" idx="2"/>
          </p:cNvCxnSpPr>
          <p:nvPr/>
        </p:nvCxnSpPr>
        <p:spPr>
          <a:xfrm flipH="1">
            <a:off x="32968130" y="5153404"/>
            <a:ext cx="286250" cy="173094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A0515AC4-6EC9-342F-DD9E-1DA332A9F0D2}"/>
              </a:ext>
            </a:extLst>
          </p:cNvPr>
          <p:cNvCxnSpPr>
            <a:cxnSpLocks/>
            <a:stCxn id="284" idx="2"/>
            <a:endCxn id="273" idx="0"/>
          </p:cNvCxnSpPr>
          <p:nvPr/>
        </p:nvCxnSpPr>
        <p:spPr>
          <a:xfrm flipH="1">
            <a:off x="31308283" y="5153404"/>
            <a:ext cx="1946097" cy="146208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>
            <a:extLst>
              <a:ext uri="{FF2B5EF4-FFF2-40B4-BE49-F238E27FC236}">
                <a16:creationId xmlns:a16="http://schemas.microsoft.com/office/drawing/2014/main" id="{06E971BD-6B3B-9330-441F-0B1513DF8830}"/>
              </a:ext>
            </a:extLst>
          </p:cNvPr>
          <p:cNvCxnSpPr>
            <a:cxnSpLocks/>
            <a:stCxn id="284" idx="2"/>
          </p:cNvCxnSpPr>
          <p:nvPr/>
        </p:nvCxnSpPr>
        <p:spPr>
          <a:xfrm>
            <a:off x="33254380" y="5153404"/>
            <a:ext cx="370087" cy="1897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1DF16908-D500-FE48-CE31-E67DC4C22A06}"/>
              </a:ext>
            </a:extLst>
          </p:cNvPr>
          <p:cNvCxnSpPr>
            <a:cxnSpLocks/>
            <a:stCxn id="284" idx="2"/>
            <a:endCxn id="272" idx="0"/>
          </p:cNvCxnSpPr>
          <p:nvPr/>
        </p:nvCxnSpPr>
        <p:spPr>
          <a:xfrm>
            <a:off x="33254380" y="5153404"/>
            <a:ext cx="2222013" cy="181736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FC33174A-33BD-B2FD-5EE4-514B87723394}"/>
              </a:ext>
            </a:extLst>
          </p:cNvPr>
          <p:cNvCxnSpPr>
            <a:cxnSpLocks/>
            <a:endCxn id="271" idx="0"/>
          </p:cNvCxnSpPr>
          <p:nvPr/>
        </p:nvCxnSpPr>
        <p:spPr>
          <a:xfrm flipH="1" flipV="1">
            <a:off x="24329442" y="6609209"/>
            <a:ext cx="11137286" cy="331237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9F2CDC10-9ACD-59D2-A28F-7E30EF01F4FD}"/>
              </a:ext>
            </a:extLst>
          </p:cNvPr>
          <p:cNvCxnSpPr>
            <a:cxnSpLocks/>
            <a:stCxn id="142" idx="0"/>
            <a:endCxn id="141" idx="0"/>
          </p:cNvCxnSpPr>
          <p:nvPr/>
        </p:nvCxnSpPr>
        <p:spPr>
          <a:xfrm flipH="1" flipV="1">
            <a:off x="4352342" y="15572976"/>
            <a:ext cx="11146951" cy="361562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89D8B5-E98C-1DA6-0591-8B1F208E3B6C}"/>
              </a:ext>
            </a:extLst>
          </p:cNvPr>
          <p:cNvSpPr/>
          <p:nvPr/>
        </p:nvSpPr>
        <p:spPr>
          <a:xfrm>
            <a:off x="23039851" y="10172760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6C47006-BA95-EA3E-1893-747B8D51B118}"/>
              </a:ext>
            </a:extLst>
          </p:cNvPr>
          <p:cNvSpPr/>
          <p:nvPr/>
        </p:nvSpPr>
        <p:spPr>
          <a:xfrm>
            <a:off x="23039851" y="10614743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99E6720-21FD-649C-D462-B74F0E8AA45E}"/>
              </a:ext>
            </a:extLst>
          </p:cNvPr>
          <p:cNvSpPr/>
          <p:nvPr/>
        </p:nvSpPr>
        <p:spPr>
          <a:xfrm>
            <a:off x="35298769" y="11207987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FAB3243-054C-6102-050B-C69B2101CDCC}"/>
              </a:ext>
            </a:extLst>
          </p:cNvPr>
          <p:cNvSpPr txBox="1"/>
          <p:nvPr/>
        </p:nvSpPr>
        <p:spPr>
          <a:xfrm>
            <a:off x="33907752" y="9498397"/>
            <a:ext cx="17589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/v1/mediate-</a:t>
            </a:r>
            <a:r>
              <a:rPr lang="de-DE" sz="1400" b="0" dirty="0" err="1"/>
              <a:t>netconf</a:t>
            </a:r>
            <a:r>
              <a:rPr lang="de-DE" sz="1400" b="0" dirty="0"/>
              <a:t>-</a:t>
            </a:r>
          </a:p>
          <a:p>
            <a:r>
              <a:rPr lang="de-DE" sz="1400" b="0" dirty="0"/>
              <a:t>client-update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5764866-1B49-0CE5-E7E7-EA635F68AEBD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>
            <a:off x="34787235" y="9929284"/>
            <a:ext cx="695508" cy="127870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DF082ED-1DBA-4CD6-C038-FADC643CF89E}"/>
              </a:ext>
            </a:extLst>
          </p:cNvPr>
          <p:cNvCxnSpPr>
            <a:cxnSpLocks/>
            <a:stCxn id="194" idx="2"/>
            <a:endCxn id="108" idx="0"/>
          </p:cNvCxnSpPr>
          <p:nvPr/>
        </p:nvCxnSpPr>
        <p:spPr>
          <a:xfrm>
            <a:off x="9004265" y="14072544"/>
            <a:ext cx="5755069" cy="1861994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5268C2D1-8804-88F1-D139-82ACA51DEF8A}"/>
              </a:ext>
            </a:extLst>
          </p:cNvPr>
          <p:cNvSpPr/>
          <p:nvPr/>
        </p:nvSpPr>
        <p:spPr>
          <a:xfrm>
            <a:off x="20756550" y="10540577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E24D857-BA75-5852-FC70-2BB0281C24EB}"/>
              </a:ext>
            </a:extLst>
          </p:cNvPr>
          <p:cNvCxnSpPr>
            <a:cxnSpLocks/>
            <a:stCxn id="165" idx="2"/>
            <a:endCxn id="111" idx="0"/>
          </p:cNvCxnSpPr>
          <p:nvPr/>
        </p:nvCxnSpPr>
        <p:spPr>
          <a:xfrm>
            <a:off x="15935906" y="8720102"/>
            <a:ext cx="5376628" cy="182047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2013</Words>
  <Application>Microsoft Office PowerPoint</Application>
  <PresentationFormat>Benutzerdefiniert</PresentationFormat>
  <Paragraphs>809</Paragraphs>
  <Slides>8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177</cp:revision>
  <dcterms:created xsi:type="dcterms:W3CDTF">2025-01-24T13:53:29Z</dcterms:created>
  <dcterms:modified xsi:type="dcterms:W3CDTF">2025-08-19T16:25:45Z</dcterms:modified>
</cp:coreProperties>
</file>