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07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910" autoAdjust="0"/>
  </p:normalViewPr>
  <p:slideViewPr>
    <p:cSldViewPr snapToGrid="0">
      <p:cViewPr varScale="1">
        <p:scale>
          <a:sx n="53" d="100"/>
          <a:sy n="53" d="100"/>
        </p:scale>
        <p:origin x="210" y="4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135</cp:revision>
  <dcterms:created xsi:type="dcterms:W3CDTF">2025-01-24T13:53:29Z</dcterms:created>
  <dcterms:modified xsi:type="dcterms:W3CDTF">2025-07-22T14:50:38Z</dcterms:modified>
</cp:coreProperties>
</file>