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sldIdLst>
    <p:sldId id="325" r:id="rId2"/>
    <p:sldId id="318" r:id="rId3"/>
    <p:sldId id="321" r:id="rId4"/>
    <p:sldId id="326" r:id="rId5"/>
    <p:sldId id="307" r:id="rId6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9D5"/>
    <a:srgbClr val="EEC0E9"/>
    <a:srgbClr val="BFBFBF"/>
    <a:srgbClr val="FFFFFF"/>
    <a:srgbClr val="FFDD71"/>
    <a:srgbClr val="FFC000"/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2" autoAdjust="0"/>
    <p:restoredTop sz="95222" autoAdjust="0"/>
  </p:normalViewPr>
  <p:slideViewPr>
    <p:cSldViewPr snapToGrid="0">
      <p:cViewPr>
        <p:scale>
          <a:sx n="150" d="100"/>
          <a:sy n="150" d="100"/>
        </p:scale>
        <p:origin x="-6072" y="-309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F725-7468-4D3D-9E24-A16745BBBA77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94DA-F4C5-4E81-884D-2CC9FB11C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3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594DA-F4C5-4E81-884D-2CC9FB11C97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0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3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6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6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7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77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764DB-E7DF-4EA7-A1AF-05A77C280FCA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0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hteck 269">
            <a:extLst>
              <a:ext uri="{FF2B5EF4-FFF2-40B4-BE49-F238E27FC236}">
                <a16:creationId xmlns:a16="http://schemas.microsoft.com/office/drawing/2014/main" id="{811414D6-A076-9834-BE4E-44AD58D56CF4}"/>
              </a:ext>
            </a:extLst>
          </p:cNvPr>
          <p:cNvSpPr/>
          <p:nvPr/>
        </p:nvSpPr>
        <p:spPr>
          <a:xfrm>
            <a:off x="165100" y="1310640"/>
            <a:ext cx="35636200" cy="1421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ControllerDomain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7F0FB68B-1269-3D9C-4070-56C6670407BA}"/>
              </a:ext>
            </a:extLst>
          </p:cNvPr>
          <p:cNvSpPr/>
          <p:nvPr/>
        </p:nvSpPr>
        <p:spPr>
          <a:xfrm>
            <a:off x="324639" y="2946401"/>
            <a:ext cx="35324257" cy="124566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802DA81A-3919-61A8-F9FC-A1D144ACFAC3}"/>
              </a:ext>
            </a:extLst>
          </p:cNvPr>
          <p:cNvSpPr/>
          <p:nvPr/>
        </p:nvSpPr>
        <p:spPr>
          <a:xfrm>
            <a:off x="449454" y="6380786"/>
            <a:ext cx="35098104" cy="6316682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r"/>
            <a:r>
              <a:rPr lang="en-US" sz="1400" noProof="0" dirty="0" err="1">
                <a:solidFill>
                  <a:schemeClr val="tx1"/>
                </a:solidFill>
              </a:rPr>
              <a:t>ManagementPlaneTransport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2D320F09-9AA6-A469-D6F0-BE4E94481CB3}"/>
              </a:ext>
            </a:extLst>
          </p:cNvPr>
          <p:cNvSpPr/>
          <p:nvPr/>
        </p:nvSpPr>
        <p:spPr>
          <a:xfrm>
            <a:off x="17342507" y="8478513"/>
            <a:ext cx="8738197" cy="682316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D8AE4052-8F1E-F4E2-B431-FFA8193EC50D}"/>
              </a:ext>
            </a:extLst>
          </p:cNvPr>
          <p:cNvSpPr/>
          <p:nvPr/>
        </p:nvSpPr>
        <p:spPr>
          <a:xfrm>
            <a:off x="21248914" y="12268577"/>
            <a:ext cx="4716276" cy="25322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C83F54BE-E7F0-D9AE-A1D5-FC225483FC63}"/>
              </a:ext>
            </a:extLst>
          </p:cNvPr>
          <p:cNvSpPr/>
          <p:nvPr/>
        </p:nvSpPr>
        <p:spPr>
          <a:xfrm>
            <a:off x="449454" y="8478517"/>
            <a:ext cx="4283165" cy="6823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92D55D44-2758-C888-E7D3-17F8487BBFAA}"/>
              </a:ext>
            </a:extLst>
          </p:cNvPr>
          <p:cNvSpPr/>
          <p:nvPr/>
        </p:nvSpPr>
        <p:spPr>
          <a:xfrm>
            <a:off x="532734" y="12691119"/>
            <a:ext cx="4082230" cy="25072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ManagementDomain</a:t>
            </a:r>
            <a:r>
              <a:rPr lang="en-US" sz="1400" noProof="0" dirty="0" err="1">
                <a:solidFill>
                  <a:schemeClr val="tx1"/>
                </a:solidFill>
                <a:highlight>
                  <a:srgbClr val="FFFF00"/>
                </a:highlight>
              </a:rPr>
              <a:t>Interface</a:t>
            </a:r>
            <a:endParaRPr lang="en-US" sz="1400" noProof="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6" name="Abgerundetes Rechteck 1">
            <a:extLst>
              <a:ext uri="{FF2B5EF4-FFF2-40B4-BE49-F238E27FC236}">
                <a16:creationId xmlns:a16="http://schemas.microsoft.com/office/drawing/2014/main" id="{5403E44F-74C3-C3A1-D91F-775BF540BEEE}"/>
              </a:ext>
            </a:extLst>
          </p:cNvPr>
          <p:cNvSpPr/>
          <p:nvPr/>
        </p:nvSpPr>
        <p:spPr>
          <a:xfrm>
            <a:off x="638407" y="886081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05705B2-207A-7473-B0D3-D0E210757D90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>
            <a:off x="907057" y="9306385"/>
            <a:ext cx="0" cy="365273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Abgerundetes Rechteck 9">
            <a:extLst>
              <a:ext uri="{FF2B5EF4-FFF2-40B4-BE49-F238E27FC236}">
                <a16:creationId xmlns:a16="http://schemas.microsoft.com/office/drawing/2014/main" id="{DB15B1A3-8090-1C0B-973D-BF8F69FAEBA4}"/>
              </a:ext>
            </a:extLst>
          </p:cNvPr>
          <p:cNvSpPr/>
          <p:nvPr/>
        </p:nvSpPr>
        <p:spPr>
          <a:xfrm>
            <a:off x="22522945" y="1411802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F4C1EE-BA58-27B6-3CEB-D51FD6F237BD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23684398" y="14270952"/>
            <a:ext cx="470209" cy="6986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41A7E87-1BDC-31FA-FF1D-F3854B2C1EF8}"/>
              </a:ext>
            </a:extLst>
          </p:cNvPr>
          <p:cNvSpPr/>
          <p:nvPr/>
        </p:nvSpPr>
        <p:spPr>
          <a:xfrm>
            <a:off x="24154607" y="13809904"/>
            <a:ext cx="1682087" cy="9220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notificationSubscribe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notificationStreamName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connectionStatus</a:t>
            </a:r>
            <a:endParaRPr lang="en-US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sessionId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Abgerundetes Rechteck 1">
            <a:extLst>
              <a:ext uri="{FF2B5EF4-FFF2-40B4-BE49-F238E27FC236}">
                <a16:creationId xmlns:a16="http://schemas.microsoft.com/office/drawing/2014/main" id="{0B3696B8-459B-81BC-F007-25C4FCAE7AF6}"/>
              </a:ext>
            </a:extLst>
          </p:cNvPr>
          <p:cNvSpPr/>
          <p:nvPr/>
        </p:nvSpPr>
        <p:spPr>
          <a:xfrm>
            <a:off x="21433479" y="88626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47" name="Abgerundetes Rechteck 88">
            <a:extLst>
              <a:ext uri="{FF2B5EF4-FFF2-40B4-BE49-F238E27FC236}">
                <a16:creationId xmlns:a16="http://schemas.microsoft.com/office/drawing/2014/main" id="{8BC9E276-53B6-5995-622D-0AC9EB9DE1B3}"/>
              </a:ext>
            </a:extLst>
          </p:cNvPr>
          <p:cNvSpPr/>
          <p:nvPr/>
        </p:nvSpPr>
        <p:spPr>
          <a:xfrm>
            <a:off x="19719859" y="14581429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603038BB-B38F-04CB-CE97-EB1D3BC5A2ED}"/>
              </a:ext>
            </a:extLst>
          </p:cNvPr>
          <p:cNvSpPr/>
          <p:nvPr/>
        </p:nvSpPr>
        <p:spPr>
          <a:xfrm>
            <a:off x="17468400" y="1458142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E72E1DE-8F09-CAEE-F70B-BD74C656E315}"/>
              </a:ext>
            </a:extLst>
          </p:cNvPr>
          <p:cNvCxnSpPr>
            <a:cxnSpLocks/>
            <a:stCxn id="147" idx="1"/>
            <a:endCxn id="154" idx="3"/>
          </p:cNvCxnSpPr>
          <p:nvPr/>
        </p:nvCxnSpPr>
        <p:spPr>
          <a:xfrm flipH="1" flipV="1">
            <a:off x="19284184" y="14804220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8" name="Rechteck 167">
            <a:extLst>
              <a:ext uri="{FF2B5EF4-FFF2-40B4-BE49-F238E27FC236}">
                <a16:creationId xmlns:a16="http://schemas.microsoft.com/office/drawing/2014/main" id="{CF8AC0D9-3EBA-3573-B442-A8577BA331CA}"/>
              </a:ext>
            </a:extLst>
          </p:cNvPr>
          <p:cNvSpPr/>
          <p:nvPr/>
        </p:nvSpPr>
        <p:spPr>
          <a:xfrm>
            <a:off x="18829022" y="8882271"/>
            <a:ext cx="1930092" cy="6111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A0DE7E0-3E00-4D1E-00E4-096475C7D555}"/>
              </a:ext>
            </a:extLst>
          </p:cNvPr>
          <p:cNvCxnSpPr>
            <a:cxnSpLocks/>
            <a:stCxn id="129" idx="1"/>
            <a:endCxn id="168" idx="3"/>
          </p:cNvCxnSpPr>
          <p:nvPr/>
        </p:nvCxnSpPr>
        <p:spPr>
          <a:xfrm flipH="1">
            <a:off x="20759114" y="9085481"/>
            <a:ext cx="674365" cy="1023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Abgerundetes Rechteck 1">
            <a:extLst>
              <a:ext uri="{FF2B5EF4-FFF2-40B4-BE49-F238E27FC236}">
                <a16:creationId xmlns:a16="http://schemas.microsoft.com/office/drawing/2014/main" id="{8FAD0FAB-F7D4-B1C2-7009-798052A9B1D9}"/>
              </a:ext>
            </a:extLst>
          </p:cNvPr>
          <p:cNvSpPr/>
          <p:nvPr/>
        </p:nvSpPr>
        <p:spPr>
          <a:xfrm>
            <a:off x="9533998" y="313627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NCD</a:t>
            </a:r>
          </a:p>
        </p:txBody>
      </p:sp>
      <p:sp>
        <p:nvSpPr>
          <p:cNvPr id="137" name="Abgerundetes Rechteck 2">
            <a:extLst>
              <a:ext uri="{FF2B5EF4-FFF2-40B4-BE49-F238E27FC236}">
                <a16:creationId xmlns:a16="http://schemas.microsoft.com/office/drawing/2014/main" id="{1A507A33-5B7D-11FC-CBDD-02AB3012B323}"/>
              </a:ext>
            </a:extLst>
          </p:cNvPr>
          <p:cNvSpPr/>
          <p:nvPr/>
        </p:nvSpPr>
        <p:spPr>
          <a:xfrm>
            <a:off x="9198303" y="557713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FD</a:t>
            </a:r>
          </a:p>
        </p:txBody>
      </p: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76E43E38-FB74-A194-3F98-3C678B7007CC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 flipH="1">
            <a:off x="9466953" y="3581842"/>
            <a:ext cx="335695" cy="199529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7" name="Verbinder: gewinkelt 246">
            <a:extLst>
              <a:ext uri="{FF2B5EF4-FFF2-40B4-BE49-F238E27FC236}">
                <a16:creationId xmlns:a16="http://schemas.microsoft.com/office/drawing/2014/main" id="{B1B6F187-424B-B5E7-210A-081BDFAD519A}"/>
              </a:ext>
            </a:extLst>
          </p:cNvPr>
          <p:cNvCxnSpPr>
            <a:cxnSpLocks/>
            <a:stCxn id="117" idx="2"/>
            <a:endCxn id="272" idx="0"/>
          </p:cNvCxnSpPr>
          <p:nvPr/>
        </p:nvCxnSpPr>
        <p:spPr>
          <a:xfrm rot="5400000">
            <a:off x="2629554" y="1694408"/>
            <a:ext cx="5285660" cy="906052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2" name="Verbinder: gewinkelt 251">
            <a:extLst>
              <a:ext uri="{FF2B5EF4-FFF2-40B4-BE49-F238E27FC236}">
                <a16:creationId xmlns:a16="http://schemas.microsoft.com/office/drawing/2014/main" id="{7B4D9739-6606-A338-2C87-5405BC25C7D6}"/>
              </a:ext>
            </a:extLst>
          </p:cNvPr>
          <p:cNvCxnSpPr>
            <a:cxnSpLocks/>
            <a:stCxn id="117" idx="2"/>
            <a:endCxn id="20" idx="0"/>
          </p:cNvCxnSpPr>
          <p:nvPr/>
        </p:nvCxnSpPr>
        <p:spPr>
          <a:xfrm rot="16200000" flipH="1">
            <a:off x="13187093" y="197397"/>
            <a:ext cx="5292799" cy="120616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1" name="Gerade Verbindung mit Pfeil 310">
            <a:extLst>
              <a:ext uri="{FF2B5EF4-FFF2-40B4-BE49-F238E27FC236}">
                <a16:creationId xmlns:a16="http://schemas.microsoft.com/office/drawing/2014/main" id="{9AD30391-92FB-0C52-26B6-00EDE85050C8}"/>
              </a:ext>
            </a:extLst>
          </p:cNvPr>
          <p:cNvCxnSpPr>
            <a:cxnSpLocks/>
            <a:stCxn id="137" idx="2"/>
            <a:endCxn id="251" idx="0"/>
          </p:cNvCxnSpPr>
          <p:nvPr/>
        </p:nvCxnSpPr>
        <p:spPr>
          <a:xfrm flipH="1">
            <a:off x="9465590" y="6022704"/>
            <a:ext cx="1363" cy="5952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2" name="Rechteck 371">
            <a:extLst>
              <a:ext uri="{FF2B5EF4-FFF2-40B4-BE49-F238E27FC236}">
                <a16:creationId xmlns:a16="http://schemas.microsoft.com/office/drawing/2014/main" id="{299B7DF5-19AC-8F66-E5E8-A2D6F953C18B}"/>
              </a:ext>
            </a:extLst>
          </p:cNvPr>
          <p:cNvSpPr/>
          <p:nvPr/>
        </p:nvSpPr>
        <p:spPr>
          <a:xfrm>
            <a:off x="6484620" y="5577132"/>
            <a:ext cx="190570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800" strike="sngStrike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management-plane-transport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]</a:t>
            </a:r>
          </a:p>
        </p:txBody>
      </p:sp>
      <p:cxnSp>
        <p:nvCxnSpPr>
          <p:cNvPr id="373" name="Gerade Verbindung mit Pfeil 372">
            <a:extLst>
              <a:ext uri="{FF2B5EF4-FFF2-40B4-BE49-F238E27FC236}">
                <a16:creationId xmlns:a16="http://schemas.microsoft.com/office/drawing/2014/main" id="{6B2DFD95-1A35-3DA4-C789-C6E9A402E774}"/>
              </a:ext>
            </a:extLst>
          </p:cNvPr>
          <p:cNvCxnSpPr>
            <a:cxnSpLocks/>
            <a:stCxn id="137" idx="1"/>
            <a:endCxn id="372" idx="3"/>
          </p:cNvCxnSpPr>
          <p:nvPr/>
        </p:nvCxnSpPr>
        <p:spPr>
          <a:xfrm flipH="1" flipV="1">
            <a:off x="8390323" y="5745169"/>
            <a:ext cx="807980" cy="5474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9E344D-E9E9-0504-2F76-55E5D19915C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171498" y="9074357"/>
            <a:ext cx="461372" cy="56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49FE695-23BD-7D89-28AB-A480FCDDCB7B}"/>
              </a:ext>
            </a:extLst>
          </p:cNvPr>
          <p:cNvSpPr/>
          <p:nvPr/>
        </p:nvSpPr>
        <p:spPr>
          <a:xfrm>
            <a:off x="1632870" y="8851571"/>
            <a:ext cx="2281584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managementDomainInterfaceTemplate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40B9E-07E7-DA55-A483-1F59E59377DD}"/>
              </a:ext>
            </a:extLst>
          </p:cNvPr>
          <p:cNvSpPr/>
          <p:nvPr/>
        </p:nvSpPr>
        <p:spPr>
          <a:xfrm>
            <a:off x="11038592" y="3177378"/>
            <a:ext cx="168558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storage=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running,operational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 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D64C054-7133-4A97-8504-E3EEC9F56FF0}"/>
              </a:ext>
            </a:extLst>
          </p:cNvPr>
          <p:cNvCxnSpPr>
            <a:cxnSpLocks/>
            <a:stCxn id="117" idx="3"/>
            <a:endCxn id="49" idx="1"/>
          </p:cNvCxnSpPr>
          <p:nvPr/>
        </p:nvCxnSpPr>
        <p:spPr>
          <a:xfrm flipV="1">
            <a:off x="10071289" y="3345415"/>
            <a:ext cx="967296" cy="136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81F8CF6-7664-D3A4-0A71-6FA8CC1C8444}"/>
              </a:ext>
            </a:extLst>
          </p:cNvPr>
          <p:cNvSpPr/>
          <p:nvPr/>
        </p:nvSpPr>
        <p:spPr>
          <a:xfrm>
            <a:off x="638407" y="129591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CA5299D-8C38-1F55-39EE-D0750543757B}"/>
              </a:ext>
            </a:extLst>
          </p:cNvPr>
          <p:cNvSpPr/>
          <p:nvPr/>
        </p:nvSpPr>
        <p:spPr>
          <a:xfrm>
            <a:off x="638407" y="1386084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80F8A7C-F87B-9B2C-410A-345ED15A0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07057" y="13404696"/>
            <a:ext cx="0" cy="4561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535941-4DCE-6677-6D22-A5E8B767428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175706" y="13181910"/>
            <a:ext cx="474800" cy="1545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5909574-AA9F-78EE-AF15-61F210D87FD2}"/>
              </a:ext>
            </a:extLst>
          </p:cNvPr>
          <p:cNvSpPr/>
          <p:nvPr/>
        </p:nvSpPr>
        <p:spPr>
          <a:xfrm>
            <a:off x="1650506" y="13178944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19FF6AC-10D8-4761-C3A3-AA2085CCD928}"/>
              </a:ext>
            </a:extLst>
          </p:cNvPr>
          <p:cNvCxnSpPr>
            <a:cxnSpLocks/>
            <a:stCxn id="125" idx="3"/>
            <a:endCxn id="109" idx="1"/>
          </p:cNvCxnSpPr>
          <p:nvPr/>
        </p:nvCxnSpPr>
        <p:spPr>
          <a:xfrm flipV="1">
            <a:off x="22989953" y="12712771"/>
            <a:ext cx="474798" cy="523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D677BCD-9D02-BC68-5EE7-23DBFA48C29E}"/>
              </a:ext>
            </a:extLst>
          </p:cNvPr>
          <p:cNvSpPr/>
          <p:nvPr/>
        </p:nvSpPr>
        <p:spPr>
          <a:xfrm>
            <a:off x="23464751" y="12566951"/>
            <a:ext cx="1682087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25DE5E17-1444-4A31-5DB1-1C8E50B266F6}"/>
              </a:ext>
            </a:extLst>
          </p:cNvPr>
          <p:cNvCxnSpPr>
            <a:cxnSpLocks/>
            <a:stCxn id="17" idx="1"/>
            <a:endCxn id="126" idx="3"/>
          </p:cNvCxnSpPr>
          <p:nvPr/>
        </p:nvCxnSpPr>
        <p:spPr>
          <a:xfrm flipH="1" flipV="1">
            <a:off x="21970778" y="14017337"/>
            <a:ext cx="552167" cy="3234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5" name="Abgerundetes Rechteck 2">
            <a:extLst>
              <a:ext uri="{FF2B5EF4-FFF2-40B4-BE49-F238E27FC236}">
                <a16:creationId xmlns:a16="http://schemas.microsoft.com/office/drawing/2014/main" id="{DB4DE718-D5F3-A5B5-C3F7-5BA5D0645841}"/>
              </a:ext>
            </a:extLst>
          </p:cNvPr>
          <p:cNvSpPr/>
          <p:nvPr/>
        </p:nvSpPr>
        <p:spPr>
          <a:xfrm>
            <a:off x="22452654" y="1254236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26" name="Abgerundetes Rechteck 3">
            <a:extLst>
              <a:ext uri="{FF2B5EF4-FFF2-40B4-BE49-F238E27FC236}">
                <a16:creationId xmlns:a16="http://schemas.microsoft.com/office/drawing/2014/main" id="{07AF8A7F-9AAD-C266-C597-FD9838FD0AED}"/>
              </a:ext>
            </a:extLst>
          </p:cNvPr>
          <p:cNvSpPr/>
          <p:nvPr/>
        </p:nvSpPr>
        <p:spPr>
          <a:xfrm>
            <a:off x="21433479" y="137945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ABF0B6DB-5D81-C9A6-9E34-661F1D8D3E8D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21702128" y="12987942"/>
            <a:ext cx="1019175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0D49745-3C5C-7663-153C-A1EF71FBCE2C}"/>
              </a:ext>
            </a:extLst>
          </p:cNvPr>
          <p:cNvCxnSpPr>
            <a:cxnSpLocks/>
            <a:stCxn id="147" idx="3"/>
            <a:endCxn id="263" idx="1"/>
          </p:cNvCxnSpPr>
          <p:nvPr/>
        </p:nvCxnSpPr>
        <p:spPr>
          <a:xfrm flipV="1">
            <a:off x="20881312" y="11789494"/>
            <a:ext cx="552166" cy="301472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75" name="Abgerundetes Rechteck 1">
            <a:extLst>
              <a:ext uri="{FF2B5EF4-FFF2-40B4-BE49-F238E27FC236}">
                <a16:creationId xmlns:a16="http://schemas.microsoft.com/office/drawing/2014/main" id="{1248D903-9440-2321-354B-14170C2F2A21}"/>
              </a:ext>
            </a:extLst>
          </p:cNvPr>
          <p:cNvSpPr/>
          <p:nvPr/>
        </p:nvSpPr>
        <p:spPr>
          <a:xfrm>
            <a:off x="9533997" y="154549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DC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DD5C7406-3C7F-347B-3FAF-7F90934EFE1D}"/>
              </a:ext>
            </a:extLst>
          </p:cNvPr>
          <p:cNvCxnSpPr>
            <a:cxnSpLocks/>
            <a:stCxn id="175" idx="2"/>
            <a:endCxn id="117" idx="0"/>
          </p:cNvCxnSpPr>
          <p:nvPr/>
        </p:nvCxnSpPr>
        <p:spPr>
          <a:xfrm>
            <a:off x="9802647" y="1991063"/>
            <a:ext cx="1" cy="114520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1" name="Abgerundetes Rechteck 1">
            <a:extLst>
              <a:ext uri="{FF2B5EF4-FFF2-40B4-BE49-F238E27FC236}">
                <a16:creationId xmlns:a16="http://schemas.microsoft.com/office/drawing/2014/main" id="{44E48014-242B-1327-6AB6-2553D28DAC32}"/>
              </a:ext>
            </a:extLst>
          </p:cNvPr>
          <p:cNvSpPr/>
          <p:nvPr/>
        </p:nvSpPr>
        <p:spPr>
          <a:xfrm>
            <a:off x="10683292" y="154575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</a:t>
            </a:r>
          </a:p>
        </p:txBody>
      </p:sp>
      <p:sp>
        <p:nvSpPr>
          <p:cNvPr id="192" name="Abgerundetes Rechteck 1">
            <a:extLst>
              <a:ext uri="{FF2B5EF4-FFF2-40B4-BE49-F238E27FC236}">
                <a16:creationId xmlns:a16="http://schemas.microsoft.com/office/drawing/2014/main" id="{BF0C2F74-F3BA-292A-B365-41FC81CF7E1E}"/>
              </a:ext>
            </a:extLst>
          </p:cNvPr>
          <p:cNvSpPr/>
          <p:nvPr/>
        </p:nvSpPr>
        <p:spPr>
          <a:xfrm>
            <a:off x="11840365" y="15455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CA</a:t>
            </a:r>
          </a:p>
        </p:txBody>
      </p: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7DF4D2C-9B0B-A33B-2C76-40E5450EAEF7}"/>
              </a:ext>
            </a:extLst>
          </p:cNvPr>
          <p:cNvCxnSpPr>
            <a:cxnSpLocks/>
            <a:stCxn id="175" idx="3"/>
            <a:endCxn id="191" idx="1"/>
          </p:cNvCxnSpPr>
          <p:nvPr/>
        </p:nvCxnSpPr>
        <p:spPr>
          <a:xfrm>
            <a:off x="10071289" y="1768284"/>
            <a:ext cx="611996" cy="2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5958A75-08CD-E777-02D1-45615CF0D213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 flipV="1">
            <a:off x="11220587" y="1768372"/>
            <a:ext cx="619773" cy="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56A1A339-04E9-5F4E-A8BE-DC660FC89A36}"/>
              </a:ext>
            </a:extLst>
          </p:cNvPr>
          <p:cNvCxnSpPr>
            <a:cxnSpLocks/>
            <a:stCxn id="129" idx="2"/>
            <a:endCxn id="262" idx="0"/>
          </p:cNvCxnSpPr>
          <p:nvPr/>
        </p:nvCxnSpPr>
        <p:spPr>
          <a:xfrm flipH="1">
            <a:off x="21702128" y="9308271"/>
            <a:ext cx="1" cy="10062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2" name="Abgerundetes Rechteck 2">
            <a:extLst>
              <a:ext uri="{FF2B5EF4-FFF2-40B4-BE49-F238E27FC236}">
                <a16:creationId xmlns:a16="http://schemas.microsoft.com/office/drawing/2014/main" id="{5CE196D1-6660-FF72-2056-778548350BFA}"/>
              </a:ext>
            </a:extLst>
          </p:cNvPr>
          <p:cNvSpPr/>
          <p:nvPr/>
        </p:nvSpPr>
        <p:spPr>
          <a:xfrm>
            <a:off x="21433478" y="1031452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263" name="Abgerundetes Rechteck 3">
            <a:extLst>
              <a:ext uri="{FF2B5EF4-FFF2-40B4-BE49-F238E27FC236}">
                <a16:creationId xmlns:a16="http://schemas.microsoft.com/office/drawing/2014/main" id="{DDC4B0D3-252B-F636-C17E-BB93728D27B9}"/>
              </a:ext>
            </a:extLst>
          </p:cNvPr>
          <p:cNvSpPr/>
          <p:nvPr/>
        </p:nvSpPr>
        <p:spPr>
          <a:xfrm>
            <a:off x="21433478" y="115667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E2C6BED8-5229-007D-D968-B7BCBC2208E2}"/>
              </a:ext>
            </a:extLst>
          </p:cNvPr>
          <p:cNvCxnSpPr>
            <a:stCxn id="262" idx="2"/>
            <a:endCxn id="263" idx="0"/>
          </p:cNvCxnSpPr>
          <p:nvPr/>
        </p:nvCxnSpPr>
        <p:spPr>
          <a:xfrm>
            <a:off x="21702122" y="10760098"/>
            <a:ext cx="0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7" name="Verbinder: gewinkelt 266">
            <a:extLst>
              <a:ext uri="{FF2B5EF4-FFF2-40B4-BE49-F238E27FC236}">
                <a16:creationId xmlns:a16="http://schemas.microsoft.com/office/drawing/2014/main" id="{FACF5606-F9B9-7871-8A09-1E43C239D999}"/>
              </a:ext>
            </a:extLst>
          </p:cNvPr>
          <p:cNvCxnSpPr>
            <a:stCxn id="129" idx="2"/>
            <a:endCxn id="125" idx="0"/>
          </p:cNvCxnSpPr>
          <p:nvPr/>
        </p:nvCxnSpPr>
        <p:spPr>
          <a:xfrm rot="16200000" flipH="1">
            <a:off x="20594667" y="10415728"/>
            <a:ext cx="3234098" cy="1019175"/>
          </a:xfrm>
          <a:prstGeom prst="bentConnector3">
            <a:avLst>
              <a:gd name="adj1" fmla="val 1418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799AC3F-8089-79C4-C3C5-5D947C1289F3}"/>
              </a:ext>
            </a:extLst>
          </p:cNvPr>
          <p:cNvCxnSpPr>
            <a:cxnSpLocks/>
            <a:stCxn id="262" idx="1"/>
            <a:endCxn id="274" idx="3"/>
          </p:cNvCxnSpPr>
          <p:nvPr/>
        </p:nvCxnSpPr>
        <p:spPr>
          <a:xfrm flipH="1" flipV="1">
            <a:off x="20739107" y="10322128"/>
            <a:ext cx="694371" cy="2151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0A4A2D-3B74-F82D-ACEA-76ED4DCF66B5}"/>
              </a:ext>
            </a:extLst>
          </p:cNvPr>
          <p:cNvSpPr/>
          <p:nvPr/>
        </p:nvSpPr>
        <p:spPr>
          <a:xfrm>
            <a:off x="18830276" y="101763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sp>
        <p:nvSpPr>
          <p:cNvPr id="21" name="Abgerundetes Rechteck 2">
            <a:extLst>
              <a:ext uri="{FF2B5EF4-FFF2-40B4-BE49-F238E27FC236}">
                <a16:creationId xmlns:a16="http://schemas.microsoft.com/office/drawing/2014/main" id="{4A727EEC-A892-B7D0-6A2D-BE4B5C3E9B49}"/>
              </a:ext>
            </a:extLst>
          </p:cNvPr>
          <p:cNvSpPr/>
          <p:nvPr/>
        </p:nvSpPr>
        <p:spPr>
          <a:xfrm>
            <a:off x="9198302" y="761021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B25F18C-D7F8-C289-1E10-CE4CD20D5885}"/>
              </a:ext>
            </a:extLst>
          </p:cNvPr>
          <p:cNvSpPr/>
          <p:nvPr/>
        </p:nvSpPr>
        <p:spPr>
          <a:xfrm>
            <a:off x="6676535" y="7912287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8E602B1-8F77-D37A-F7AA-F3A7FDB797C6}"/>
              </a:ext>
            </a:extLst>
          </p:cNvPr>
          <p:cNvCxnSpPr>
            <a:cxnSpLocks/>
            <a:stCxn id="21" idx="1"/>
            <a:endCxn id="53" idx="3"/>
          </p:cNvCxnSpPr>
          <p:nvPr/>
        </p:nvCxnSpPr>
        <p:spPr>
          <a:xfrm flipH="1">
            <a:off x="8380381" y="7833005"/>
            <a:ext cx="817920" cy="243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7168E7-4363-C03F-6673-78870C454FCE}"/>
              </a:ext>
            </a:extLst>
          </p:cNvPr>
          <p:cNvCxnSpPr>
            <a:cxnSpLocks/>
            <a:stCxn id="117" idx="2"/>
            <a:endCxn id="74" idx="0"/>
          </p:cNvCxnSpPr>
          <p:nvPr/>
        </p:nvCxnSpPr>
        <p:spPr>
          <a:xfrm flipH="1">
            <a:off x="7029237" y="3581842"/>
            <a:ext cx="2773411" cy="5875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Abgerundetes Rechteck 1">
            <a:extLst>
              <a:ext uri="{FF2B5EF4-FFF2-40B4-BE49-F238E27FC236}">
                <a16:creationId xmlns:a16="http://schemas.microsoft.com/office/drawing/2014/main" id="{9053A4D7-3FEC-84E2-2729-0ED36463A92A}"/>
              </a:ext>
            </a:extLst>
          </p:cNvPr>
          <p:cNvSpPr/>
          <p:nvPr/>
        </p:nvSpPr>
        <p:spPr>
          <a:xfrm>
            <a:off x="6760587" y="4169436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77" name="Abgerundetes Rechteck 8">
            <a:extLst>
              <a:ext uri="{FF2B5EF4-FFF2-40B4-BE49-F238E27FC236}">
                <a16:creationId xmlns:a16="http://schemas.microsoft.com/office/drawing/2014/main" id="{E6EB1221-E3FA-5840-B8B0-43FA0A2FF060}"/>
              </a:ext>
            </a:extLst>
          </p:cNvPr>
          <p:cNvSpPr/>
          <p:nvPr/>
        </p:nvSpPr>
        <p:spPr>
          <a:xfrm>
            <a:off x="4866294" y="4310397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controller [*]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0541A0E-B1E0-DAE6-FC3F-B31DA52DA5A1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 flipV="1">
            <a:off x="6027746" y="4392223"/>
            <a:ext cx="732840" cy="14096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0" name="Abgerundetes Rechteck 8">
            <a:extLst>
              <a:ext uri="{FF2B5EF4-FFF2-40B4-BE49-F238E27FC236}">
                <a16:creationId xmlns:a16="http://schemas.microsoft.com/office/drawing/2014/main" id="{77C2779D-86ED-425C-BE85-6BA8CC20C256}"/>
              </a:ext>
            </a:extLst>
          </p:cNvPr>
          <p:cNvSpPr/>
          <p:nvPr/>
        </p:nvSpPr>
        <p:spPr>
          <a:xfrm>
            <a:off x="4866294" y="3722728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loadBalancer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2B7FD5E-176F-B688-03E8-ADE893FECFDB}"/>
              </a:ext>
            </a:extLst>
          </p:cNvPr>
          <p:cNvCxnSpPr>
            <a:cxnSpLocks/>
            <a:stCxn id="100" idx="3"/>
            <a:endCxn id="74" idx="1"/>
          </p:cNvCxnSpPr>
          <p:nvPr/>
        </p:nvCxnSpPr>
        <p:spPr>
          <a:xfrm>
            <a:off x="6027746" y="3945514"/>
            <a:ext cx="732840" cy="4467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747143B-B3B4-B85A-5627-F9408617ABE2}"/>
              </a:ext>
            </a:extLst>
          </p:cNvPr>
          <p:cNvSpPr/>
          <p:nvPr/>
        </p:nvSpPr>
        <p:spPr>
          <a:xfrm>
            <a:off x="2347501" y="4055849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DB0620F-1934-09FB-E04A-D999B2526230}"/>
              </a:ext>
            </a:extLst>
          </p:cNvPr>
          <p:cNvSpPr/>
          <p:nvPr/>
        </p:nvSpPr>
        <p:spPr>
          <a:xfrm>
            <a:off x="2347500" y="4655552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0EDDFFC-10F3-7D0E-6D6A-F2A10E9C76E4}"/>
              </a:ext>
            </a:extLst>
          </p:cNvPr>
          <p:cNvCxnSpPr>
            <a:cxnSpLocks/>
            <a:stCxn id="100" idx="1"/>
            <a:endCxn id="106" idx="3"/>
          </p:cNvCxnSpPr>
          <p:nvPr/>
        </p:nvCxnSpPr>
        <p:spPr>
          <a:xfrm flipH="1">
            <a:off x="4397900" y="3945514"/>
            <a:ext cx="468394" cy="34507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EEB9E49-DE20-9A29-0EB6-0283382BCACA}"/>
              </a:ext>
            </a:extLst>
          </p:cNvPr>
          <p:cNvCxnSpPr>
            <a:cxnSpLocks/>
            <a:stCxn id="77" idx="1"/>
            <a:endCxn id="111" idx="3"/>
          </p:cNvCxnSpPr>
          <p:nvPr/>
        </p:nvCxnSpPr>
        <p:spPr>
          <a:xfrm flipH="1">
            <a:off x="4397899" y="4533183"/>
            <a:ext cx="468395" cy="32681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5" name="Abgerundetes Rechteck 1">
            <a:extLst>
              <a:ext uri="{FF2B5EF4-FFF2-40B4-BE49-F238E27FC236}">
                <a16:creationId xmlns:a16="http://schemas.microsoft.com/office/drawing/2014/main" id="{D682A02F-6CC5-4B5C-BEFE-2A698F693375}"/>
              </a:ext>
            </a:extLst>
          </p:cNvPr>
          <p:cNvSpPr/>
          <p:nvPr/>
        </p:nvSpPr>
        <p:spPr>
          <a:xfrm>
            <a:off x="8379872" y="154615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0FB3F22-C086-61C6-4444-CA4D288A536F}"/>
              </a:ext>
            </a:extLst>
          </p:cNvPr>
          <p:cNvSpPr/>
          <p:nvPr/>
        </p:nvSpPr>
        <p:spPr>
          <a:xfrm>
            <a:off x="6945622" y="1587566"/>
            <a:ext cx="722507" cy="356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functionName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parameter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093BCA-A2CD-5CC7-4D8E-EB69807C6944}"/>
              </a:ext>
            </a:extLst>
          </p:cNvPr>
          <p:cNvCxnSpPr>
            <a:cxnSpLocks/>
            <a:stCxn id="165" idx="1"/>
            <a:endCxn id="166" idx="3"/>
          </p:cNvCxnSpPr>
          <p:nvPr/>
        </p:nvCxnSpPr>
        <p:spPr>
          <a:xfrm flipH="1" flipV="1">
            <a:off x="7668129" y="1765731"/>
            <a:ext cx="711743" cy="3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A49DEE1-8C0E-E99B-642F-A7E20F8C0AC5}"/>
              </a:ext>
            </a:extLst>
          </p:cNvPr>
          <p:cNvCxnSpPr>
            <a:cxnSpLocks/>
            <a:stCxn id="175" idx="1"/>
            <a:endCxn id="165" idx="3"/>
          </p:cNvCxnSpPr>
          <p:nvPr/>
        </p:nvCxnSpPr>
        <p:spPr>
          <a:xfrm flipH="1">
            <a:off x="8917164" y="1768285"/>
            <a:ext cx="616826" cy="6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478CF1AE-F32E-8A5E-3FFF-725990776B82}"/>
              </a:ext>
            </a:extLst>
          </p:cNvPr>
          <p:cNvSpPr/>
          <p:nvPr/>
        </p:nvSpPr>
        <p:spPr>
          <a:xfrm>
            <a:off x="12522831" y="-961946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6EA71E1-6E4E-BAFE-EFA0-DD3B8CEAC57B}"/>
              </a:ext>
            </a:extLst>
          </p:cNvPr>
          <p:cNvSpPr/>
          <p:nvPr/>
        </p:nvSpPr>
        <p:spPr>
          <a:xfrm>
            <a:off x="13164512" y="1452497"/>
            <a:ext cx="2316788" cy="87914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affected-management-domain</a:t>
            </a:r>
          </a:p>
          <a:p>
            <a:pPr defTabSz="914411"/>
            <a:r>
              <a:rPr lang="en-US" sz="800" strike="sngStrike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affected-fc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 affected-management-</a:t>
            </a:r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p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lane-transport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affected-link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affected-cc/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error-message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42F3670C-06B4-695C-203E-C5D050ACA051}"/>
              </a:ext>
            </a:extLst>
          </p:cNvPr>
          <p:cNvCxnSpPr>
            <a:cxnSpLocks/>
            <a:stCxn id="192" idx="3"/>
            <a:endCxn id="206" idx="1"/>
          </p:cNvCxnSpPr>
          <p:nvPr/>
        </p:nvCxnSpPr>
        <p:spPr>
          <a:xfrm>
            <a:off x="12377664" y="1768373"/>
            <a:ext cx="786848" cy="12369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5E39724-A608-38DA-DBAC-1925AE0B6527}"/>
              </a:ext>
            </a:extLst>
          </p:cNvPr>
          <p:cNvSpPr/>
          <p:nvPr/>
        </p:nvSpPr>
        <p:spPr>
          <a:xfrm>
            <a:off x="1044292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Abgerundetes Rechteck 1">
            <a:extLst>
              <a:ext uri="{FF2B5EF4-FFF2-40B4-BE49-F238E27FC236}">
                <a16:creationId xmlns:a16="http://schemas.microsoft.com/office/drawing/2014/main" id="{187D5938-35E1-F691-BF8D-43A48ECF89C8}"/>
              </a:ext>
            </a:extLst>
          </p:cNvPr>
          <p:cNvSpPr/>
          <p:nvPr/>
        </p:nvSpPr>
        <p:spPr>
          <a:xfrm>
            <a:off x="8380004" y="2331647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VS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A4472-3879-87AB-B603-C9DDA630BD25}"/>
              </a:ext>
            </a:extLst>
          </p:cNvPr>
          <p:cNvCxnSpPr>
            <a:cxnSpLocks/>
            <a:stCxn id="175" idx="2"/>
            <a:endCxn id="34" idx="3"/>
          </p:cNvCxnSpPr>
          <p:nvPr/>
        </p:nvCxnSpPr>
        <p:spPr>
          <a:xfrm flipH="1">
            <a:off x="8921492" y="1991069"/>
            <a:ext cx="881155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Abgerundetes Rechteck 1">
            <a:extLst>
              <a:ext uri="{FF2B5EF4-FFF2-40B4-BE49-F238E27FC236}">
                <a16:creationId xmlns:a16="http://schemas.microsoft.com/office/drawing/2014/main" id="{E6590A41-7C3D-FCAA-BD80-0D84788A5795}"/>
              </a:ext>
            </a:extLst>
          </p:cNvPr>
          <p:cNvSpPr/>
          <p:nvPr/>
        </p:nvSpPr>
        <p:spPr>
          <a:xfrm>
            <a:off x="10682851" y="233164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EC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51AFAD-6773-3541-CCCE-F6AA0B12A8EC}"/>
              </a:ext>
            </a:extLst>
          </p:cNvPr>
          <p:cNvCxnSpPr>
            <a:cxnSpLocks/>
            <a:stCxn id="175" idx="2"/>
            <a:endCxn id="40" idx="1"/>
          </p:cNvCxnSpPr>
          <p:nvPr/>
        </p:nvCxnSpPr>
        <p:spPr>
          <a:xfrm>
            <a:off x="9802647" y="1991069"/>
            <a:ext cx="880203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F6C6A8D-BB5F-B017-CC71-6AE166744ED5}"/>
              </a:ext>
            </a:extLst>
          </p:cNvPr>
          <p:cNvSpPr/>
          <p:nvPr/>
        </p:nvSpPr>
        <p:spPr>
          <a:xfrm>
            <a:off x="6793506" y="2395519"/>
            <a:ext cx="874180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_trigger-function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sequence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3F2889A-8AC8-9CD3-6029-630851D60631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7667692" y="2554433"/>
            <a:ext cx="712313" cy="91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3728BB6-D891-98D5-2987-6556EE219455}"/>
              </a:ext>
            </a:extLst>
          </p:cNvPr>
          <p:cNvSpPr/>
          <p:nvPr/>
        </p:nvSpPr>
        <p:spPr>
          <a:xfrm>
            <a:off x="11832147" y="2331603"/>
            <a:ext cx="1225838" cy="4455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description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_implementation-function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F0C0267-C3EF-DA30-22F2-2577EF80B05C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11220149" y="2554382"/>
            <a:ext cx="612001" cy="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1BD2848B-9CA1-F700-354C-53F75F2E134C}"/>
              </a:ext>
            </a:extLst>
          </p:cNvPr>
          <p:cNvSpPr/>
          <p:nvPr/>
        </p:nvSpPr>
        <p:spPr>
          <a:xfrm>
            <a:off x="21841476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33F3CB-E131-7C90-D633-171A6D4D8C5A}"/>
              </a:ext>
            </a:extLst>
          </p:cNvPr>
          <p:cNvSpPr/>
          <p:nvPr/>
        </p:nvSpPr>
        <p:spPr>
          <a:xfrm>
            <a:off x="4729293" y="12688622"/>
            <a:ext cx="1949140" cy="2507295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4" name="Abgerundetes Rechteck 1">
            <a:extLst>
              <a:ext uri="{FF2B5EF4-FFF2-40B4-BE49-F238E27FC236}">
                <a16:creationId xmlns:a16="http://schemas.microsoft.com/office/drawing/2014/main" id="{253AE9F1-9E46-7CBB-D72C-C4466E924F10}"/>
              </a:ext>
            </a:extLst>
          </p:cNvPr>
          <p:cNvSpPr/>
          <p:nvPr/>
        </p:nvSpPr>
        <p:spPr>
          <a:xfrm>
            <a:off x="4887635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8B76AE-4686-4CAD-0E5B-3AF33679AB43}"/>
              </a:ext>
            </a:extLst>
          </p:cNvPr>
          <p:cNvSpPr/>
          <p:nvPr/>
        </p:nvSpPr>
        <p:spPr>
          <a:xfrm>
            <a:off x="4875992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84E8112-D3EF-6F10-066C-779BA9D5111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158861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6797DA5-3EB5-BBC9-A0B9-62A97A63E8A1}"/>
              </a:ext>
            </a:extLst>
          </p:cNvPr>
          <p:cNvSpPr/>
          <p:nvPr/>
        </p:nvSpPr>
        <p:spPr>
          <a:xfrm>
            <a:off x="6664507" y="8478516"/>
            <a:ext cx="8738197" cy="682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 err="1">
                <a:solidFill>
                  <a:schemeClr val="tx1"/>
                </a:solidFill>
              </a:rPr>
              <a:t>LoadBalancer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296D31A-7FA3-5454-4253-7238384FC958}"/>
              </a:ext>
            </a:extLst>
          </p:cNvPr>
          <p:cNvSpPr/>
          <p:nvPr/>
        </p:nvSpPr>
        <p:spPr>
          <a:xfrm>
            <a:off x="6790401" y="12690396"/>
            <a:ext cx="8496789" cy="25080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>
                <a:solidFill>
                  <a:schemeClr val="tx1"/>
                </a:solidFill>
              </a:rPr>
              <a:t>Forwarding</a:t>
            </a:r>
          </a:p>
        </p:txBody>
      </p:sp>
      <p:sp>
        <p:nvSpPr>
          <p:cNvPr id="93" name="Abgerundetes Rechteck 9">
            <a:extLst>
              <a:ext uri="{FF2B5EF4-FFF2-40B4-BE49-F238E27FC236}">
                <a16:creationId xmlns:a16="http://schemas.microsoft.com/office/drawing/2014/main" id="{E20E71BF-AA09-D1C2-8A2E-81D0D334CC9B}"/>
              </a:ext>
            </a:extLst>
          </p:cNvPr>
          <p:cNvSpPr/>
          <p:nvPr/>
        </p:nvSpPr>
        <p:spPr>
          <a:xfrm>
            <a:off x="11844946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20646D7-4646-8F61-D242-3E3F6CE8BB5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006394" y="14804360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29A2FB8-A17D-4167-DC3C-04F20830C75C}"/>
              </a:ext>
            </a:extLst>
          </p:cNvPr>
          <p:cNvSpPr/>
          <p:nvPr/>
        </p:nvSpPr>
        <p:spPr>
          <a:xfrm>
            <a:off x="13476607" y="14590953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Abgerundetes Rechteck 88">
            <a:extLst>
              <a:ext uri="{FF2B5EF4-FFF2-40B4-BE49-F238E27FC236}">
                <a16:creationId xmlns:a16="http://schemas.microsoft.com/office/drawing/2014/main" id="{F1E7AB28-658C-3A67-2E6C-E730E5345DF3}"/>
              </a:ext>
            </a:extLst>
          </p:cNvPr>
          <p:cNvSpPr/>
          <p:nvPr/>
        </p:nvSpPr>
        <p:spPr>
          <a:xfrm>
            <a:off x="9041860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DD7B705-BD8A-93A8-CED5-D8797EE7357A}"/>
              </a:ext>
            </a:extLst>
          </p:cNvPr>
          <p:cNvSpPr/>
          <p:nvPr/>
        </p:nvSpPr>
        <p:spPr>
          <a:xfrm>
            <a:off x="6931153" y="14590959"/>
            <a:ext cx="1537098" cy="4914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D8722D78-DF47-AEFE-5C74-2AB7B27CCEB6}"/>
              </a:ext>
            </a:extLst>
          </p:cNvPr>
          <p:cNvCxnSpPr>
            <a:cxnSpLocks/>
            <a:stCxn id="96" idx="1"/>
            <a:endCxn id="99" idx="3"/>
          </p:cNvCxnSpPr>
          <p:nvPr/>
        </p:nvCxnSpPr>
        <p:spPr>
          <a:xfrm flipH="1">
            <a:off x="8468247" y="14804367"/>
            <a:ext cx="573606" cy="32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Abgerundetes Rechteck 1">
            <a:extLst>
              <a:ext uri="{FF2B5EF4-FFF2-40B4-BE49-F238E27FC236}">
                <a16:creationId xmlns:a16="http://schemas.microsoft.com/office/drawing/2014/main" id="{3325665D-3286-B5CC-6CDD-ED5EE65E8760}"/>
              </a:ext>
            </a:extLst>
          </p:cNvPr>
          <p:cNvSpPr/>
          <p:nvPr/>
        </p:nvSpPr>
        <p:spPr>
          <a:xfrm>
            <a:off x="10755479" y="87960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15" name="Abgerundetes Rechteck 88">
            <a:extLst>
              <a:ext uri="{FF2B5EF4-FFF2-40B4-BE49-F238E27FC236}">
                <a16:creationId xmlns:a16="http://schemas.microsoft.com/office/drawing/2014/main" id="{7CE6A91E-B3CB-F4BA-4253-335656022886}"/>
              </a:ext>
            </a:extLst>
          </p:cNvPr>
          <p:cNvSpPr/>
          <p:nvPr/>
        </p:nvSpPr>
        <p:spPr>
          <a:xfrm>
            <a:off x="9041859" y="1202556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0221A3E-E656-F7C2-8A0D-A2AC55C0381B}"/>
              </a:ext>
            </a:extLst>
          </p:cNvPr>
          <p:cNvSpPr/>
          <p:nvPr/>
        </p:nvSpPr>
        <p:spPr>
          <a:xfrm>
            <a:off x="6790401" y="1202555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51D56B3-5212-FAA4-1F67-B378B4C0930A}"/>
              </a:ext>
            </a:extLst>
          </p:cNvPr>
          <p:cNvCxnSpPr>
            <a:cxnSpLocks/>
            <a:stCxn id="115" idx="1"/>
            <a:endCxn id="121" idx="3"/>
          </p:cNvCxnSpPr>
          <p:nvPr/>
        </p:nvCxnSpPr>
        <p:spPr>
          <a:xfrm flipH="1" flipV="1">
            <a:off x="8606184" y="12248352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29B8B0-E67F-3C30-8D67-33CDFBCD8617}"/>
              </a:ext>
            </a:extLst>
          </p:cNvPr>
          <p:cNvSpPr/>
          <p:nvPr/>
        </p:nvSpPr>
        <p:spPr>
          <a:xfrm>
            <a:off x="8265331" y="8815601"/>
            <a:ext cx="1815783" cy="512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E7EAB21-4327-E666-D8A8-6796E6C239E7}"/>
              </a:ext>
            </a:extLst>
          </p:cNvPr>
          <p:cNvCxnSpPr>
            <a:cxnSpLocks/>
            <a:stCxn id="110" idx="1"/>
            <a:endCxn id="135" idx="3"/>
          </p:cNvCxnSpPr>
          <p:nvPr/>
        </p:nvCxnSpPr>
        <p:spPr>
          <a:xfrm flipH="1">
            <a:off x="10081114" y="9018817"/>
            <a:ext cx="674365" cy="528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079CBB55-0CB4-A810-5AB3-1626AC1BEC44}"/>
              </a:ext>
            </a:extLst>
          </p:cNvPr>
          <p:cNvCxnSpPr>
            <a:cxnSpLocks/>
            <a:stCxn id="151" idx="3"/>
            <a:endCxn id="142" idx="1"/>
          </p:cNvCxnSpPr>
          <p:nvPr/>
        </p:nvCxnSpPr>
        <p:spPr>
          <a:xfrm flipV="1">
            <a:off x="12311952" y="13119172"/>
            <a:ext cx="474796" cy="523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2EDC7-744F-B2F0-5A66-9FAF4DE0FFF5}"/>
              </a:ext>
            </a:extLst>
          </p:cNvPr>
          <p:cNvSpPr/>
          <p:nvPr/>
        </p:nvSpPr>
        <p:spPr>
          <a:xfrm>
            <a:off x="12786748" y="12973351"/>
            <a:ext cx="149262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uuid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027A0840-7D84-C72D-3EF4-4EE04711E4C5}"/>
              </a:ext>
            </a:extLst>
          </p:cNvPr>
          <p:cNvCxnSpPr>
            <a:cxnSpLocks/>
            <a:stCxn id="93" idx="1"/>
            <a:endCxn id="153" idx="3"/>
          </p:cNvCxnSpPr>
          <p:nvPr/>
        </p:nvCxnSpPr>
        <p:spPr>
          <a:xfrm flipH="1" flipV="1">
            <a:off x="11292771" y="14080836"/>
            <a:ext cx="552168" cy="7235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8492072-2286-ED85-5723-646663CEB2E6}"/>
              </a:ext>
            </a:extLst>
          </p:cNvPr>
          <p:cNvCxnSpPr>
            <a:cxnSpLocks/>
            <a:stCxn id="96" idx="3"/>
            <a:endCxn id="153" idx="1"/>
          </p:cNvCxnSpPr>
          <p:nvPr/>
        </p:nvCxnSpPr>
        <p:spPr>
          <a:xfrm flipV="1">
            <a:off x="10203306" y="14080836"/>
            <a:ext cx="552166" cy="7235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1" name="Abgerundetes Rechteck 2">
            <a:extLst>
              <a:ext uri="{FF2B5EF4-FFF2-40B4-BE49-F238E27FC236}">
                <a16:creationId xmlns:a16="http://schemas.microsoft.com/office/drawing/2014/main" id="{1DBD63B6-F70F-21C7-6698-664C53ABBF32}"/>
              </a:ext>
            </a:extLst>
          </p:cNvPr>
          <p:cNvSpPr/>
          <p:nvPr/>
        </p:nvSpPr>
        <p:spPr>
          <a:xfrm>
            <a:off x="11774654" y="129487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53" name="Abgerundetes Rechteck 3">
            <a:extLst>
              <a:ext uri="{FF2B5EF4-FFF2-40B4-BE49-F238E27FC236}">
                <a16:creationId xmlns:a16="http://schemas.microsoft.com/office/drawing/2014/main" id="{5ABA9C7E-CAC1-31DD-9101-747DFD1712EA}"/>
              </a:ext>
            </a:extLst>
          </p:cNvPr>
          <p:cNvSpPr/>
          <p:nvPr/>
        </p:nvSpPr>
        <p:spPr>
          <a:xfrm>
            <a:off x="10755479" y="138580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DCBB75C5-2DB9-B1F2-AEC4-B8037348DC94}"/>
              </a:ext>
            </a:extLst>
          </p:cNvPr>
          <p:cNvCxnSpPr>
            <a:stCxn id="151" idx="2"/>
            <a:endCxn id="153" idx="0"/>
          </p:cNvCxnSpPr>
          <p:nvPr/>
        </p:nvCxnSpPr>
        <p:spPr>
          <a:xfrm flipH="1">
            <a:off x="11024129" y="13394337"/>
            <a:ext cx="1019175" cy="4637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A44B9D0B-6849-83FB-D9FE-8F4F4882AC31}"/>
              </a:ext>
            </a:extLst>
          </p:cNvPr>
          <p:cNvCxnSpPr>
            <a:cxnSpLocks/>
            <a:stCxn id="115" idx="3"/>
            <a:endCxn id="171" idx="1"/>
          </p:cNvCxnSpPr>
          <p:nvPr/>
        </p:nvCxnSpPr>
        <p:spPr>
          <a:xfrm flipV="1">
            <a:off x="10203305" y="11476451"/>
            <a:ext cx="552166" cy="77190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D2C2CDA1-A8F0-092E-B151-D9754CC4E798}"/>
              </a:ext>
            </a:extLst>
          </p:cNvPr>
          <p:cNvCxnSpPr>
            <a:cxnSpLocks/>
            <a:stCxn id="110" idx="2"/>
            <a:endCxn id="170" idx="0"/>
          </p:cNvCxnSpPr>
          <p:nvPr/>
        </p:nvCxnSpPr>
        <p:spPr>
          <a:xfrm flipH="1">
            <a:off x="11024128" y="9241603"/>
            <a:ext cx="1" cy="7598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Abgerundetes Rechteck 2">
            <a:extLst>
              <a:ext uri="{FF2B5EF4-FFF2-40B4-BE49-F238E27FC236}">
                <a16:creationId xmlns:a16="http://schemas.microsoft.com/office/drawing/2014/main" id="{0437FC5B-7FE6-A454-2E25-B3798EC8C1FB}"/>
              </a:ext>
            </a:extLst>
          </p:cNvPr>
          <p:cNvSpPr/>
          <p:nvPr/>
        </p:nvSpPr>
        <p:spPr>
          <a:xfrm>
            <a:off x="10755478" y="100014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71" name="Abgerundetes Rechteck 3">
            <a:extLst>
              <a:ext uri="{FF2B5EF4-FFF2-40B4-BE49-F238E27FC236}">
                <a16:creationId xmlns:a16="http://schemas.microsoft.com/office/drawing/2014/main" id="{E37E0313-E736-6328-413A-67A683A2FCF5}"/>
              </a:ext>
            </a:extLst>
          </p:cNvPr>
          <p:cNvSpPr/>
          <p:nvPr/>
        </p:nvSpPr>
        <p:spPr>
          <a:xfrm>
            <a:off x="10755478" y="1125365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580DB825-94AD-813E-8612-752B4D79B0AC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11024118" y="10447053"/>
            <a:ext cx="0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0F6F7B7-A11F-7958-CF1C-81C397F93212}"/>
              </a:ext>
            </a:extLst>
          </p:cNvPr>
          <p:cNvCxnSpPr>
            <a:cxnSpLocks/>
            <a:stCxn id="170" idx="1"/>
            <a:endCxn id="177" idx="3"/>
          </p:cNvCxnSpPr>
          <p:nvPr/>
        </p:nvCxnSpPr>
        <p:spPr>
          <a:xfrm flipH="1" flipV="1">
            <a:off x="10061108" y="10009084"/>
            <a:ext cx="694364" cy="2151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7" name="Rechteck 176">
            <a:extLst>
              <a:ext uri="{FF2B5EF4-FFF2-40B4-BE49-F238E27FC236}">
                <a16:creationId xmlns:a16="http://schemas.microsoft.com/office/drawing/2014/main" id="{867A18EE-63FB-E99E-9C60-02E690584E2A}"/>
              </a:ext>
            </a:extLst>
          </p:cNvPr>
          <p:cNvSpPr/>
          <p:nvPr/>
        </p:nvSpPr>
        <p:spPr>
          <a:xfrm>
            <a:off x="8265326" y="9863258"/>
            <a:ext cx="1795782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local-id=load-balancer-manager</a:t>
            </a: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6F1B190-C95D-27EF-4B70-A243E7E96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30984" y="14077009"/>
            <a:ext cx="1956652" cy="58275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A7089A9B-4609-09B4-1DBE-4C1D6C0C85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30091" y="14077010"/>
            <a:ext cx="3687250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4868F22B-26A2-8555-1C31-BA8FE3A69444}"/>
              </a:ext>
            </a:extLst>
          </p:cNvPr>
          <p:cNvSpPr/>
          <p:nvPr/>
        </p:nvSpPr>
        <p:spPr>
          <a:xfrm>
            <a:off x="15394657" y="12688622"/>
            <a:ext cx="1949140" cy="2509791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87" name="Abgerundetes Rechteck 1">
            <a:extLst>
              <a:ext uri="{FF2B5EF4-FFF2-40B4-BE49-F238E27FC236}">
                <a16:creationId xmlns:a16="http://schemas.microsoft.com/office/drawing/2014/main" id="{37F48526-AB5E-682D-E11F-C41A239FDC64}"/>
              </a:ext>
            </a:extLst>
          </p:cNvPr>
          <p:cNvSpPr/>
          <p:nvPr/>
        </p:nvSpPr>
        <p:spPr>
          <a:xfrm>
            <a:off x="15539933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A1EE1D1-AA64-2368-887D-30A3D3B171F8}"/>
              </a:ext>
            </a:extLst>
          </p:cNvPr>
          <p:cNvSpPr/>
          <p:nvPr/>
        </p:nvSpPr>
        <p:spPr>
          <a:xfrm>
            <a:off x="15528290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BC5F7E9E-D557-C8B9-89AE-F98C8A2D44A2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15811159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8DA3FBF6-EBD2-1D13-742A-15FC983A3E6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16082386" y="14077014"/>
            <a:ext cx="3637468" cy="5706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0F4886F9-95BC-4609-C697-3B2A070BC64D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12962295" y="14077010"/>
            <a:ext cx="2577638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03" name="Abgerundetes Rechteck 8">
            <a:extLst>
              <a:ext uri="{FF2B5EF4-FFF2-40B4-BE49-F238E27FC236}">
                <a16:creationId xmlns:a16="http://schemas.microsoft.com/office/drawing/2014/main" id="{738C019A-29F1-C56A-FC91-ECB794337A4D}"/>
              </a:ext>
            </a:extLst>
          </p:cNvPr>
          <p:cNvSpPr/>
          <p:nvPr/>
        </p:nvSpPr>
        <p:spPr>
          <a:xfrm>
            <a:off x="4868293" y="311892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800" kern="0" noProof="0" dirty="0" err="1">
                <a:solidFill>
                  <a:prstClr val="white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white"/>
                </a:solidFill>
                <a:latin typeface="Calibri" panose="020F0502020204030204"/>
              </a:rPr>
              <a:t> Interface [*]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6C4AC5D-2AA7-751E-D281-DFFD492DD901}"/>
              </a:ext>
            </a:extLst>
          </p:cNvPr>
          <p:cNvSpPr/>
          <p:nvPr/>
        </p:nvSpPr>
        <p:spPr>
          <a:xfrm>
            <a:off x="1626488" y="3137714"/>
            <a:ext cx="2773411" cy="8148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managementDomainInterfaceTemplateName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managementDomainInterfaceTemplate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managerIpAddress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managerPort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measureManagementDomainInterfaceService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mediateManagementDomainInterfaceUpdateService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A64E647-D10A-06BE-CD75-BD4CA5AB890B}"/>
              </a:ext>
            </a:extLst>
          </p:cNvPr>
          <p:cNvCxnSpPr>
            <a:cxnSpLocks/>
            <a:stCxn id="203" idx="1"/>
            <a:endCxn id="204" idx="3"/>
          </p:cNvCxnSpPr>
          <p:nvPr/>
        </p:nvCxnSpPr>
        <p:spPr>
          <a:xfrm flipH="1">
            <a:off x="4399899" y="3341711"/>
            <a:ext cx="468394" cy="2034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7309486-D0BB-A00F-C0B6-3C15BCA3FE51}"/>
              </a:ext>
            </a:extLst>
          </p:cNvPr>
          <p:cNvCxnSpPr>
            <a:cxnSpLocks/>
            <a:stCxn id="203" idx="3"/>
            <a:endCxn id="74" idx="1"/>
          </p:cNvCxnSpPr>
          <p:nvPr/>
        </p:nvCxnSpPr>
        <p:spPr>
          <a:xfrm>
            <a:off x="6029746" y="3341712"/>
            <a:ext cx="730841" cy="1050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6" name="Abgerundetes Rechteck 9">
            <a:extLst>
              <a:ext uri="{FF2B5EF4-FFF2-40B4-BE49-F238E27FC236}">
                <a16:creationId xmlns:a16="http://schemas.microsoft.com/office/drawing/2014/main" id="{805E966C-1A0A-EE02-716D-972C6D0CE591}"/>
              </a:ext>
            </a:extLst>
          </p:cNvPr>
          <p:cNvSpPr/>
          <p:nvPr/>
        </p:nvSpPr>
        <p:spPr>
          <a:xfrm>
            <a:off x="1727870" y="14585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29080A-E006-F55A-7FF5-746EAA42BD5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2889322" y="14807942"/>
            <a:ext cx="431666" cy="791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760C7F1-C3D0-D514-3921-11B4ED0DA20E}"/>
              </a:ext>
            </a:extLst>
          </p:cNvPr>
          <p:cNvSpPr/>
          <p:nvPr/>
        </p:nvSpPr>
        <p:spPr>
          <a:xfrm>
            <a:off x="3320989" y="14664258"/>
            <a:ext cx="1212405" cy="4455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DF034F3-0E7C-8443-33C2-F29B046F5A7A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 flipV="1">
            <a:off x="1175706" y="14083629"/>
            <a:ext cx="552164" cy="72431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0192198-A865-C19F-B1EE-A1BBDD98A398}"/>
              </a:ext>
            </a:extLst>
          </p:cNvPr>
          <p:cNvCxnSpPr>
            <a:cxnSpLocks/>
            <a:stCxn id="21" idx="1"/>
            <a:endCxn id="14" idx="0"/>
          </p:cNvCxnSpPr>
          <p:nvPr/>
        </p:nvCxnSpPr>
        <p:spPr>
          <a:xfrm rot="10800000" flipV="1">
            <a:off x="5158862" y="7833004"/>
            <a:ext cx="4039441" cy="602121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9139813A-9B82-3004-3EF3-F9261E30CAD0}"/>
              </a:ext>
            </a:extLst>
          </p:cNvPr>
          <p:cNvCxnSpPr>
            <a:cxnSpLocks/>
            <a:stCxn id="21" idx="3"/>
            <a:endCxn id="187" idx="0"/>
          </p:cNvCxnSpPr>
          <p:nvPr/>
        </p:nvCxnSpPr>
        <p:spPr>
          <a:xfrm>
            <a:off x="9735601" y="7833004"/>
            <a:ext cx="6075558" cy="602121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F12FF9E-37A6-CF3F-21C6-B70053FC686D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9802648" y="3581842"/>
            <a:ext cx="1221481" cy="521418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1" name="Textfeld 300">
            <a:extLst>
              <a:ext uri="{FF2B5EF4-FFF2-40B4-BE49-F238E27FC236}">
                <a16:creationId xmlns:a16="http://schemas.microsoft.com/office/drawing/2014/main" id="{B431E336-49A0-D4C1-B739-05636DA396C4}"/>
              </a:ext>
            </a:extLst>
          </p:cNvPr>
          <p:cNvSpPr txBox="1"/>
          <p:nvPr/>
        </p:nvSpPr>
        <p:spPr>
          <a:xfrm>
            <a:off x="9420950" y="729454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noProof="0" dirty="0"/>
              <a:t>[*]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455D08-B09B-42C6-B4AB-ECDB7FD82636}"/>
              </a:ext>
            </a:extLst>
          </p:cNvPr>
          <p:cNvSpPr/>
          <p:nvPr/>
        </p:nvSpPr>
        <p:spPr>
          <a:xfrm>
            <a:off x="14168441" y="20356375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4" name="Abgerundetes Rechteck 1">
            <a:extLst>
              <a:ext uri="{FF2B5EF4-FFF2-40B4-BE49-F238E27FC236}">
                <a16:creationId xmlns:a16="http://schemas.microsoft.com/office/drawing/2014/main" id="{87157DEA-03E6-23BA-1808-95E146E4FACA}"/>
              </a:ext>
            </a:extLst>
          </p:cNvPr>
          <p:cNvSpPr/>
          <p:nvPr/>
        </p:nvSpPr>
        <p:spPr>
          <a:xfrm>
            <a:off x="43356715" y="-58565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C08BE452-3562-6D23-307D-95FAE6C67020}"/>
              </a:ext>
            </a:extLst>
          </p:cNvPr>
          <p:cNvSpPr/>
          <p:nvPr/>
        </p:nvSpPr>
        <p:spPr>
          <a:xfrm>
            <a:off x="21489051" y="887463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Abgerundetes Rechteck 2">
            <a:extLst>
              <a:ext uri="{FF2B5EF4-FFF2-40B4-BE49-F238E27FC236}">
                <a16:creationId xmlns:a16="http://schemas.microsoft.com/office/drawing/2014/main" id="{7E74CE14-AE7E-557C-4BD2-36D9C51C9237}"/>
              </a:ext>
            </a:extLst>
          </p:cNvPr>
          <p:cNvSpPr/>
          <p:nvPr/>
        </p:nvSpPr>
        <p:spPr>
          <a:xfrm>
            <a:off x="9196940" y="66179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FC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3762676-BDB4-2382-32BE-8BF1C3373272}"/>
              </a:ext>
            </a:extLst>
          </p:cNvPr>
          <p:cNvSpPr/>
          <p:nvPr/>
        </p:nvSpPr>
        <p:spPr>
          <a:xfrm>
            <a:off x="6451600" y="6462109"/>
            <a:ext cx="1928781" cy="3105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forwardingConstructName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E69B8EA4-8759-1682-5CC0-6F5B1C34A963}"/>
              </a:ext>
            </a:extLst>
          </p:cNvPr>
          <p:cNvCxnSpPr>
            <a:cxnSpLocks/>
            <a:stCxn id="251" idx="1"/>
            <a:endCxn id="253" idx="3"/>
          </p:cNvCxnSpPr>
          <p:nvPr/>
        </p:nvCxnSpPr>
        <p:spPr>
          <a:xfrm flipH="1" flipV="1">
            <a:off x="8380381" y="6617406"/>
            <a:ext cx="816559" cy="2233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D6104834-65CD-D14E-1C4E-A8BB9F07A871}"/>
              </a:ext>
            </a:extLst>
          </p:cNvPr>
          <p:cNvCxnSpPr>
            <a:cxnSpLocks/>
            <a:stCxn id="251" idx="2"/>
            <a:endCxn id="21" idx="0"/>
          </p:cNvCxnSpPr>
          <p:nvPr/>
        </p:nvCxnSpPr>
        <p:spPr>
          <a:xfrm>
            <a:off x="9465590" y="7063565"/>
            <a:ext cx="1362" cy="5466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5" name="Verbinder: gewinkelt 264">
            <a:extLst>
              <a:ext uri="{FF2B5EF4-FFF2-40B4-BE49-F238E27FC236}">
                <a16:creationId xmlns:a16="http://schemas.microsoft.com/office/drawing/2014/main" id="{DAB4B749-65E2-6050-F7E0-358858ADB1AB}"/>
              </a:ext>
            </a:extLst>
          </p:cNvPr>
          <p:cNvCxnSpPr>
            <a:cxnSpLocks/>
            <a:stCxn id="251" idx="1"/>
            <a:endCxn id="56" idx="0"/>
          </p:cNvCxnSpPr>
          <p:nvPr/>
        </p:nvCxnSpPr>
        <p:spPr>
          <a:xfrm rot="10800000" flipV="1">
            <a:off x="907058" y="6840779"/>
            <a:ext cx="8289883" cy="202003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72" name="Ellipse 271">
            <a:extLst>
              <a:ext uri="{FF2B5EF4-FFF2-40B4-BE49-F238E27FC236}">
                <a16:creationId xmlns:a16="http://schemas.microsoft.com/office/drawing/2014/main" id="{718BC2D7-C4BE-775B-C034-11E2C3457598}"/>
              </a:ext>
            </a:extLst>
          </p:cNvPr>
          <p:cNvSpPr/>
          <p:nvPr/>
        </p:nvSpPr>
        <p:spPr>
          <a:xfrm>
            <a:off x="719259" y="8867502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52006EB-25A1-BC68-BDE6-297960C6C683}"/>
              </a:ext>
            </a:extLst>
          </p:cNvPr>
          <p:cNvSpPr/>
          <p:nvPr/>
        </p:nvSpPr>
        <p:spPr>
          <a:xfrm>
            <a:off x="21607911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A0B7051F-E2BC-61A9-1913-B1162C42B2AD}"/>
              </a:ext>
            </a:extLst>
          </p:cNvPr>
          <p:cNvSpPr/>
          <p:nvPr/>
        </p:nvSpPr>
        <p:spPr>
          <a:xfrm>
            <a:off x="21736830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7C7BAC44-404D-3FD0-EEA8-8CF2F1ABCBA3}"/>
              </a:ext>
            </a:extLst>
          </p:cNvPr>
          <p:cNvSpPr/>
          <p:nvPr/>
        </p:nvSpPr>
        <p:spPr>
          <a:xfrm>
            <a:off x="9682214" y="693161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546100DB-EF41-54F1-7D45-128ECA94355B}"/>
              </a:ext>
            </a:extLst>
          </p:cNvPr>
          <p:cNvCxnSpPr>
            <a:stCxn id="110" idx="2"/>
            <a:endCxn id="151" idx="0"/>
          </p:cNvCxnSpPr>
          <p:nvPr/>
        </p:nvCxnSpPr>
        <p:spPr>
          <a:xfrm rot="16200000" flipH="1">
            <a:off x="9680132" y="10585592"/>
            <a:ext cx="3707168" cy="1019175"/>
          </a:xfrm>
          <a:prstGeom prst="bentConnector3">
            <a:avLst>
              <a:gd name="adj1" fmla="val 10124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7" name="Textfeld 356">
            <a:extLst>
              <a:ext uri="{FF2B5EF4-FFF2-40B4-BE49-F238E27FC236}">
                <a16:creationId xmlns:a16="http://schemas.microsoft.com/office/drawing/2014/main" id="{F99BDE58-C804-0DA9-EB8A-59D134B39DD7}"/>
              </a:ext>
            </a:extLst>
          </p:cNvPr>
          <p:cNvSpPr txBox="1"/>
          <p:nvPr/>
        </p:nvSpPr>
        <p:spPr>
          <a:xfrm>
            <a:off x="282705" y="1606628"/>
            <a:ext cx="1903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0" dirty="0">
                <a:solidFill>
                  <a:srgbClr val="FF0000"/>
                </a:solidFill>
              </a:rPr>
              <a:t>CDM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365C42-32E2-9FBB-9012-9290E791898F}"/>
              </a:ext>
            </a:extLst>
          </p:cNvPr>
          <p:cNvSpPr/>
          <p:nvPr/>
        </p:nvSpPr>
        <p:spPr>
          <a:xfrm>
            <a:off x="28011121" y="8478513"/>
            <a:ext cx="7535396" cy="6823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LogicalController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E8A1705-8DEC-1A0A-D6DB-2EE578E4F2E2}"/>
              </a:ext>
            </a:extLst>
          </p:cNvPr>
          <p:cNvSpPr/>
          <p:nvPr/>
        </p:nvSpPr>
        <p:spPr>
          <a:xfrm>
            <a:off x="28105100" y="12268569"/>
            <a:ext cx="7361904" cy="2535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4" name="Abgerundetes Rechteck 1">
            <a:extLst>
              <a:ext uri="{FF2B5EF4-FFF2-40B4-BE49-F238E27FC236}">
                <a16:creationId xmlns:a16="http://schemas.microsoft.com/office/drawing/2014/main" id="{00BF07AC-D422-2FE4-B280-9957FC945E16}"/>
              </a:ext>
            </a:extLst>
          </p:cNvPr>
          <p:cNvSpPr/>
          <p:nvPr/>
        </p:nvSpPr>
        <p:spPr>
          <a:xfrm>
            <a:off x="31438770" y="886080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AF3458E-970B-9AEE-394E-51278840AA39}"/>
              </a:ext>
            </a:extLst>
          </p:cNvPr>
          <p:cNvCxnSpPr>
            <a:cxnSpLocks/>
            <a:stCxn id="24" idx="2"/>
            <a:endCxn id="65" idx="0"/>
          </p:cNvCxnSpPr>
          <p:nvPr/>
        </p:nvCxnSpPr>
        <p:spPr>
          <a:xfrm>
            <a:off x="31707420" y="9306381"/>
            <a:ext cx="0" cy="323409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DF5C9E9-FE3B-9BE6-9DD1-4F423E5DCB2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1971861" y="9080029"/>
            <a:ext cx="461372" cy="13682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22252AF3-6422-B41E-7151-71411A68485A}"/>
              </a:ext>
            </a:extLst>
          </p:cNvPr>
          <p:cNvSpPr/>
          <p:nvPr/>
        </p:nvSpPr>
        <p:spPr>
          <a:xfrm>
            <a:off x="32433233" y="8851566"/>
            <a:ext cx="2142517" cy="730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_controllers[*]=[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tcpServer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65" name="Abgerundetes Rechteck 2">
            <a:extLst>
              <a:ext uri="{FF2B5EF4-FFF2-40B4-BE49-F238E27FC236}">
                <a16:creationId xmlns:a16="http://schemas.microsoft.com/office/drawing/2014/main" id="{07358D8E-2957-0239-B7B2-3D95BE2118B9}"/>
              </a:ext>
            </a:extLst>
          </p:cNvPr>
          <p:cNvSpPr/>
          <p:nvPr/>
        </p:nvSpPr>
        <p:spPr>
          <a:xfrm>
            <a:off x="31438770" y="1254047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67" name="Abgerundetes Rechteck 3">
            <a:extLst>
              <a:ext uri="{FF2B5EF4-FFF2-40B4-BE49-F238E27FC236}">
                <a16:creationId xmlns:a16="http://schemas.microsoft.com/office/drawing/2014/main" id="{0D03685D-9B37-6F78-E676-2CD4B288AE68}"/>
              </a:ext>
            </a:extLst>
          </p:cNvPr>
          <p:cNvSpPr/>
          <p:nvPr/>
        </p:nvSpPr>
        <p:spPr>
          <a:xfrm>
            <a:off x="31438770" y="1342643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9FC1093-AEA9-7442-0F78-2EB9334DF2CE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31707420" y="12986051"/>
            <a:ext cx="0" cy="4403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1853B55-52EF-75E8-3BA9-8A6BBE5ED88D}"/>
              </a:ext>
            </a:extLst>
          </p:cNvPr>
          <p:cNvCxnSpPr>
            <a:cxnSpLocks/>
            <a:stCxn id="65" idx="3"/>
            <a:endCxn id="79" idx="1"/>
          </p:cNvCxnSpPr>
          <p:nvPr/>
        </p:nvCxnSpPr>
        <p:spPr>
          <a:xfrm flipV="1">
            <a:off x="31976069" y="12697472"/>
            <a:ext cx="474799" cy="6579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E92625E-2038-FAB9-246B-B49654DAA15E}"/>
              </a:ext>
            </a:extLst>
          </p:cNvPr>
          <p:cNvSpPr/>
          <p:nvPr/>
        </p:nvSpPr>
        <p:spPr>
          <a:xfrm>
            <a:off x="32450868" y="12539959"/>
            <a:ext cx="1731181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BCC4F8D-67E1-FDF4-31FB-38921DC47525}"/>
              </a:ext>
            </a:extLst>
          </p:cNvPr>
          <p:cNvSpPr/>
          <p:nvPr/>
        </p:nvSpPr>
        <p:spPr>
          <a:xfrm>
            <a:off x="31844655" y="8867499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3385723-4827-E40B-CF51-D0117E66469D}"/>
              </a:ext>
            </a:extLst>
          </p:cNvPr>
          <p:cNvSpPr/>
          <p:nvPr/>
        </p:nvSpPr>
        <p:spPr>
          <a:xfrm>
            <a:off x="31519622" y="8867498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Abgerundetes Rechteck 9">
            <a:extLst>
              <a:ext uri="{FF2B5EF4-FFF2-40B4-BE49-F238E27FC236}">
                <a16:creationId xmlns:a16="http://schemas.microsoft.com/office/drawing/2014/main" id="{4DC92E7C-421E-6428-7ED5-8CB65021A532}"/>
              </a:ext>
            </a:extLst>
          </p:cNvPr>
          <p:cNvSpPr/>
          <p:nvPr/>
        </p:nvSpPr>
        <p:spPr>
          <a:xfrm>
            <a:off x="32537162" y="1342941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E946618-F973-92BA-4FAB-0144D9F68BD7}"/>
              </a:ext>
            </a:extLst>
          </p:cNvPr>
          <p:cNvCxnSpPr>
            <a:cxnSpLocks/>
            <a:stCxn id="102" idx="3"/>
            <a:endCxn id="124" idx="1"/>
          </p:cNvCxnSpPr>
          <p:nvPr/>
        </p:nvCxnSpPr>
        <p:spPr>
          <a:xfrm>
            <a:off x="33698615" y="13652196"/>
            <a:ext cx="470210" cy="23760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579F0CC3-93B2-0B3F-1E33-36E1A277D354}"/>
              </a:ext>
            </a:extLst>
          </p:cNvPr>
          <p:cNvSpPr/>
          <p:nvPr/>
        </p:nvSpPr>
        <p:spPr>
          <a:xfrm>
            <a:off x="34168825" y="13438787"/>
            <a:ext cx="1150284" cy="9020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notificationSubscribe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notificationStreamName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availableCapability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unavailableCapability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0CB3724-9353-6263-D807-B665C2334F5C}"/>
              </a:ext>
            </a:extLst>
          </p:cNvPr>
          <p:cNvCxnSpPr>
            <a:cxnSpLocks/>
            <a:stCxn id="102" idx="1"/>
            <a:endCxn id="67" idx="3"/>
          </p:cNvCxnSpPr>
          <p:nvPr/>
        </p:nvCxnSpPr>
        <p:spPr>
          <a:xfrm flipH="1" flipV="1">
            <a:off x="31976069" y="13649223"/>
            <a:ext cx="561093" cy="29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08" name="Abgerundetes Rechteck 89">
            <a:extLst>
              <a:ext uri="{FF2B5EF4-FFF2-40B4-BE49-F238E27FC236}">
                <a16:creationId xmlns:a16="http://schemas.microsoft.com/office/drawing/2014/main" id="{F85352AA-DC8A-DD4F-169C-91D7AAC37E8B}"/>
              </a:ext>
            </a:extLst>
          </p:cNvPr>
          <p:cNvSpPr/>
          <p:nvPr/>
        </p:nvSpPr>
        <p:spPr>
          <a:xfrm>
            <a:off x="29751087" y="1342625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[*]</a:t>
            </a: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C0AD7457-C1FA-2E26-582B-42760F4455B9}"/>
              </a:ext>
            </a:extLst>
          </p:cNvPr>
          <p:cNvCxnSpPr>
            <a:cxnSpLocks/>
            <a:stCxn id="208" idx="3"/>
            <a:endCxn id="67" idx="1"/>
          </p:cNvCxnSpPr>
          <p:nvPr/>
        </p:nvCxnSpPr>
        <p:spPr>
          <a:xfrm>
            <a:off x="30912540" y="13649037"/>
            <a:ext cx="526230" cy="1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19" name="Abgerundetes Rechteck 8">
            <a:extLst>
              <a:ext uri="{FF2B5EF4-FFF2-40B4-BE49-F238E27FC236}">
                <a16:creationId xmlns:a16="http://schemas.microsoft.com/office/drawing/2014/main" id="{9F384F23-CB5A-FC5A-AE8D-FC743426C3E8}"/>
              </a:ext>
            </a:extLst>
          </p:cNvPr>
          <p:cNvSpPr/>
          <p:nvPr/>
        </p:nvSpPr>
        <p:spPr>
          <a:xfrm>
            <a:off x="22526019" y="1342032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1E9604DD-4C4D-B0D2-A11A-8E3E73C6F21E}"/>
              </a:ext>
            </a:extLst>
          </p:cNvPr>
          <p:cNvCxnSpPr>
            <a:cxnSpLocks/>
            <a:stCxn id="219" idx="1"/>
            <a:endCxn id="126" idx="3"/>
          </p:cNvCxnSpPr>
          <p:nvPr/>
        </p:nvCxnSpPr>
        <p:spPr>
          <a:xfrm flipH="1">
            <a:off x="21970778" y="13643106"/>
            <a:ext cx="555241" cy="37423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33" name="Rechteck 232">
            <a:extLst>
              <a:ext uri="{FF2B5EF4-FFF2-40B4-BE49-F238E27FC236}">
                <a16:creationId xmlns:a16="http://schemas.microsoft.com/office/drawing/2014/main" id="{2EDD6D89-2858-6570-7B6C-0052AED7A8B4}"/>
              </a:ext>
            </a:extLst>
          </p:cNvPr>
          <p:cNvSpPr/>
          <p:nvPr/>
        </p:nvSpPr>
        <p:spPr>
          <a:xfrm>
            <a:off x="24154601" y="13422260"/>
            <a:ext cx="1682087" cy="3332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copySource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3459ACE4-72DC-F89C-9F15-0064AEAC3D18}"/>
              </a:ext>
            </a:extLst>
          </p:cNvPr>
          <p:cNvCxnSpPr>
            <a:cxnSpLocks/>
            <a:stCxn id="219" idx="3"/>
            <a:endCxn id="233" idx="1"/>
          </p:cNvCxnSpPr>
          <p:nvPr/>
        </p:nvCxnSpPr>
        <p:spPr>
          <a:xfrm flipV="1">
            <a:off x="23687472" y="13588900"/>
            <a:ext cx="467129" cy="5420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12B49280-D55E-AF54-E249-27DF76805937}"/>
              </a:ext>
            </a:extLst>
          </p:cNvPr>
          <p:cNvSpPr/>
          <p:nvPr/>
        </p:nvSpPr>
        <p:spPr>
          <a:xfrm>
            <a:off x="28216649" y="13999312"/>
            <a:ext cx="1514051" cy="329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copyDestination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FB369A9-CA62-FE4E-262B-575FE45FD44D}"/>
              </a:ext>
            </a:extLst>
          </p:cNvPr>
          <p:cNvSpPr/>
          <p:nvPr/>
        </p:nvSpPr>
        <p:spPr>
          <a:xfrm>
            <a:off x="26076570" y="12264201"/>
            <a:ext cx="1949140" cy="2541600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8" name="Abgerundetes Rechteck 1">
            <a:extLst>
              <a:ext uri="{FF2B5EF4-FFF2-40B4-BE49-F238E27FC236}">
                <a16:creationId xmlns:a16="http://schemas.microsoft.com/office/drawing/2014/main" id="{7148558A-0A4D-CD2E-A8CB-9BE2BADAB882}"/>
              </a:ext>
            </a:extLst>
          </p:cNvPr>
          <p:cNvSpPr/>
          <p:nvPr/>
        </p:nvSpPr>
        <p:spPr>
          <a:xfrm>
            <a:off x="26285346" y="12490001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2FCE0682-57ED-6F29-4B0D-8B86AB4904D9}"/>
              </a:ext>
            </a:extLst>
          </p:cNvPr>
          <p:cNvSpPr/>
          <p:nvPr/>
        </p:nvSpPr>
        <p:spPr>
          <a:xfrm>
            <a:off x="26273703" y="13287331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E94C513F-98EA-8E2B-9BDB-FF53F3B2507E}"/>
              </a:ext>
            </a:extLst>
          </p:cNvPr>
          <p:cNvCxnSpPr>
            <a:cxnSpLocks/>
            <a:stCxn id="248" idx="2"/>
            <a:endCxn id="249" idx="0"/>
          </p:cNvCxnSpPr>
          <p:nvPr/>
        </p:nvCxnSpPr>
        <p:spPr>
          <a:xfrm>
            <a:off x="26556572" y="12935580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E6532B12-DE8B-77EF-8C74-E85942396C7D}"/>
              </a:ext>
            </a:extLst>
          </p:cNvPr>
          <p:cNvCxnSpPr>
            <a:cxnSpLocks/>
            <a:stCxn id="248" idx="1"/>
            <a:endCxn id="326" idx="7"/>
          </p:cNvCxnSpPr>
          <p:nvPr/>
        </p:nvCxnSpPr>
        <p:spPr>
          <a:xfrm flipH="1">
            <a:off x="23648304" y="12712787"/>
            <a:ext cx="2637042" cy="751039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7403C9F0-2124-D74E-61AF-68B263B5F141}"/>
              </a:ext>
            </a:extLst>
          </p:cNvPr>
          <p:cNvCxnSpPr>
            <a:cxnSpLocks/>
            <a:stCxn id="248" idx="3"/>
            <a:endCxn id="243" idx="2"/>
          </p:cNvCxnSpPr>
          <p:nvPr/>
        </p:nvCxnSpPr>
        <p:spPr>
          <a:xfrm>
            <a:off x="26827798" y="12712787"/>
            <a:ext cx="2946538" cy="756092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70160CE3-4BC9-7737-7A70-036886999ECF}"/>
              </a:ext>
            </a:extLst>
          </p:cNvPr>
          <p:cNvCxnSpPr>
            <a:cxnSpLocks/>
            <a:stCxn id="208" idx="1"/>
            <a:endCxn id="241" idx="0"/>
          </p:cNvCxnSpPr>
          <p:nvPr/>
        </p:nvCxnSpPr>
        <p:spPr>
          <a:xfrm flipH="1">
            <a:off x="28973675" y="13649037"/>
            <a:ext cx="777412" cy="3502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8BD02324-EA49-155B-EF65-2C3CDF9D3C8C}"/>
              </a:ext>
            </a:extLst>
          </p:cNvPr>
          <p:cNvCxnSpPr>
            <a:cxnSpLocks/>
            <a:stCxn id="117" idx="2"/>
            <a:endCxn id="24" idx="0"/>
          </p:cNvCxnSpPr>
          <p:nvPr/>
        </p:nvCxnSpPr>
        <p:spPr>
          <a:xfrm rot="16200000" flipH="1">
            <a:off x="18115551" y="-4731061"/>
            <a:ext cx="5278967" cy="2190477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Verbinder: gewinkelt 292">
            <a:extLst>
              <a:ext uri="{FF2B5EF4-FFF2-40B4-BE49-F238E27FC236}">
                <a16:creationId xmlns:a16="http://schemas.microsoft.com/office/drawing/2014/main" id="{1DDE752C-3CA0-DF43-E712-3CC2CA83AA1A}"/>
              </a:ext>
            </a:extLst>
          </p:cNvPr>
          <p:cNvCxnSpPr>
            <a:cxnSpLocks/>
            <a:stCxn id="251" idx="3"/>
            <a:endCxn id="92" idx="0"/>
          </p:cNvCxnSpPr>
          <p:nvPr/>
        </p:nvCxnSpPr>
        <p:spPr>
          <a:xfrm>
            <a:off x="9734239" y="6840779"/>
            <a:ext cx="21808243" cy="202671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4FB777F2-9BC2-B162-76FE-7A8189EE1282}"/>
              </a:ext>
            </a:extLst>
          </p:cNvPr>
          <p:cNvCxnSpPr>
            <a:cxnSpLocks/>
            <a:stCxn id="21" idx="3"/>
            <a:endCxn id="248" idx="0"/>
          </p:cNvCxnSpPr>
          <p:nvPr/>
        </p:nvCxnSpPr>
        <p:spPr>
          <a:xfrm>
            <a:off x="9735601" y="7833004"/>
            <a:ext cx="16820971" cy="465699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326" name="Ellipse 325">
            <a:extLst>
              <a:ext uri="{FF2B5EF4-FFF2-40B4-BE49-F238E27FC236}">
                <a16:creationId xmlns:a16="http://schemas.microsoft.com/office/drawing/2014/main" id="{CEDD7DE9-3657-184D-6997-0AECEE8A55A8}"/>
              </a:ext>
            </a:extLst>
          </p:cNvPr>
          <p:cNvSpPr/>
          <p:nvPr/>
        </p:nvSpPr>
        <p:spPr>
          <a:xfrm>
            <a:off x="23609280" y="13457131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8A62DB68-E572-F9C6-FA24-54502C6CE2FF}"/>
              </a:ext>
            </a:extLst>
          </p:cNvPr>
          <p:cNvSpPr/>
          <p:nvPr/>
        </p:nvSpPr>
        <p:spPr>
          <a:xfrm>
            <a:off x="29774336" y="13446019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bgerundetes Rechteck 8">
            <a:extLst>
              <a:ext uri="{FF2B5EF4-FFF2-40B4-BE49-F238E27FC236}">
                <a16:creationId xmlns:a16="http://schemas.microsoft.com/office/drawing/2014/main" id="{D15523FF-145A-9E69-95D5-D52D7B61A44F}"/>
              </a:ext>
            </a:extLst>
          </p:cNvPr>
          <p:cNvSpPr/>
          <p:nvPr/>
        </p:nvSpPr>
        <p:spPr>
          <a:xfrm>
            <a:off x="4874976" y="489548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mountPoint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3598E5C-0A27-0F6C-D7D3-5838E429B39C}"/>
              </a:ext>
            </a:extLst>
          </p:cNvPr>
          <p:cNvSpPr/>
          <p:nvPr/>
        </p:nvSpPr>
        <p:spPr>
          <a:xfrm>
            <a:off x="2356182" y="5240637"/>
            <a:ext cx="2050399" cy="6725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netconfUserName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netconfPassword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… and many more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B6FE139-1C42-B42F-28CC-D768C6E1FCA1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4406581" y="5118269"/>
            <a:ext cx="468395" cy="4586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CB2303-9497-4C74-3E8B-1AD92DE6D68D}"/>
              </a:ext>
            </a:extLst>
          </p:cNvPr>
          <p:cNvCxnSpPr>
            <a:cxnSpLocks/>
            <a:stCxn id="35" idx="3"/>
            <a:endCxn id="74" idx="1"/>
          </p:cNvCxnSpPr>
          <p:nvPr/>
        </p:nvCxnSpPr>
        <p:spPr>
          <a:xfrm flipV="1">
            <a:off x="6036429" y="4392222"/>
            <a:ext cx="724158" cy="7260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9E486BB-D8D2-9E1C-578A-9ED3A1B46609}"/>
              </a:ext>
            </a:extLst>
          </p:cNvPr>
          <p:cNvSpPr/>
          <p:nvPr/>
        </p:nvSpPr>
        <p:spPr>
          <a:xfrm>
            <a:off x="3361788" y="13028590"/>
            <a:ext cx="8168685" cy="9144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könnte sein, dass der Controller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erwartet.</a:t>
            </a:r>
          </a:p>
          <a:p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Sollte dies der Fall sein: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Einführung eines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RestClients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eines Controller::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RestServers</a:t>
            </a:r>
            <a:endParaRPr lang="de-DE" sz="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Einführung eines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RestLinks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bis Controller</a:t>
            </a:r>
          </a:p>
          <a:p>
            <a:pPr marL="171450" indent="-171450">
              <a:buFontTx/>
              <a:buChar char="-"/>
            </a:pP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complement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/v1/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-management-domain-connection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RestLink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(s) ;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don‘t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route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TcpLinks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;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don‘t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operationalState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calculation</a:t>
            </a:r>
            <a:endParaRPr lang="de-DE" sz="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endParaRPr lang="de-DE" sz="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8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EDBDC4A8-31BC-0033-7A82-D80ACB42BA18}"/>
              </a:ext>
            </a:extLst>
          </p:cNvPr>
          <p:cNvSpPr/>
          <p:nvPr/>
        </p:nvSpPr>
        <p:spPr>
          <a:xfrm>
            <a:off x="20587496" y="6276970"/>
            <a:ext cx="3871912" cy="29146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LogicalController</a:t>
            </a:r>
            <a:endParaRPr lang="de-DE" dirty="0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D0303EAC-ADBC-4BB2-59E3-EACFCD423B9E}"/>
              </a:ext>
            </a:extLst>
          </p:cNvPr>
          <p:cNvSpPr/>
          <p:nvPr/>
        </p:nvSpPr>
        <p:spPr>
          <a:xfrm>
            <a:off x="24402260" y="196774"/>
            <a:ext cx="6586536" cy="31961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DDM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C671F24A-6D63-C69A-3AFB-755B0C35508C}"/>
              </a:ext>
            </a:extLst>
          </p:cNvPr>
          <p:cNvSpPr/>
          <p:nvPr/>
        </p:nvSpPr>
        <p:spPr>
          <a:xfrm>
            <a:off x="18658683" y="100019"/>
            <a:ext cx="5800726" cy="31961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CDM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00113B0-9264-F379-7F74-FD67C42B69EC}"/>
              </a:ext>
            </a:extLst>
          </p:cNvPr>
          <p:cNvSpPr/>
          <p:nvPr/>
        </p:nvSpPr>
        <p:spPr>
          <a:xfrm>
            <a:off x="30074395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535A4F3-3C85-EBA3-7879-273FD0E05BBE}"/>
              </a:ext>
            </a:extLst>
          </p:cNvPr>
          <p:cNvSpPr/>
          <p:nvPr/>
        </p:nvSpPr>
        <p:spPr>
          <a:xfrm>
            <a:off x="27416919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CC5A1F-0484-3202-E4C9-2DD1DEFE69FA}"/>
              </a:ext>
            </a:extLst>
          </p:cNvPr>
          <p:cNvSpPr/>
          <p:nvPr/>
        </p:nvSpPr>
        <p:spPr>
          <a:xfrm>
            <a:off x="23545008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043074-E56E-8667-3FD4-918BC097A38B}"/>
              </a:ext>
            </a:extLst>
          </p:cNvPr>
          <p:cNvSpPr/>
          <p:nvPr/>
        </p:nvSpPr>
        <p:spPr>
          <a:xfrm>
            <a:off x="23545008" y="22574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MP1b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79A308-90B9-FA97-5C8F-6B51F79C7ADC}"/>
              </a:ext>
            </a:extLst>
          </p:cNvPr>
          <p:cNvSpPr/>
          <p:nvPr/>
        </p:nvSpPr>
        <p:spPr>
          <a:xfrm>
            <a:off x="20587496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17930021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812AB-D576-30BC-E637-D7EAE7BC57C8}"/>
              </a:ext>
            </a:extLst>
          </p:cNvPr>
          <p:cNvSpPr txBox="1"/>
          <p:nvPr/>
        </p:nvSpPr>
        <p:spPr>
          <a:xfrm>
            <a:off x="19102340" y="1328741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8844427" y="1671632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FCFAE24-F898-DDB4-79CB-C175F83833E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1501897" y="714375"/>
            <a:ext cx="2043112" cy="957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DE728F6-1A6C-3D5F-0D4F-9BF311D4230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1501897" y="1671638"/>
            <a:ext cx="2043112" cy="104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5E9765A-389F-ED01-B831-9B5B3056BF2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24459408" y="714369"/>
            <a:ext cx="2957512" cy="2000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1ADA501-E34B-1478-8E79-CE65D731FF6A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4459408" y="714369"/>
            <a:ext cx="2957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D1BD2A6-C356-ADBC-444F-C6E57ABEF537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331326" y="714369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0EEB09F6-C262-D792-5BF9-F0222156C9F6}"/>
              </a:ext>
            </a:extLst>
          </p:cNvPr>
          <p:cNvSpPr/>
          <p:nvPr/>
        </p:nvSpPr>
        <p:spPr>
          <a:xfrm>
            <a:off x="30074395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6A851B1-6AA9-CECA-B1A0-C35C903B3800}"/>
              </a:ext>
            </a:extLst>
          </p:cNvPr>
          <p:cNvSpPr/>
          <p:nvPr/>
        </p:nvSpPr>
        <p:spPr>
          <a:xfrm>
            <a:off x="27416919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CBA91A7-5378-802D-1DDD-8FE5516738B7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28331326" y="2514588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D20C664-3808-88D0-8696-964DA4E04743}"/>
              </a:ext>
            </a:extLst>
          </p:cNvPr>
          <p:cNvSpPr txBox="1"/>
          <p:nvPr/>
        </p:nvSpPr>
        <p:spPr>
          <a:xfrm>
            <a:off x="28202732" y="128586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… x 42,ooo 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DF4156-ABEE-D4B5-B790-59AA26A430F8}"/>
              </a:ext>
            </a:extLst>
          </p:cNvPr>
          <p:cNvSpPr txBox="1"/>
          <p:nvPr/>
        </p:nvSpPr>
        <p:spPr>
          <a:xfrm>
            <a:off x="4729957" y="756168"/>
            <a:ext cx="789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 der Sicht des DDM: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42.000 Verbindungen zwischen einem </a:t>
            </a:r>
            <a:r>
              <a:rPr lang="de-DE" dirty="0" err="1"/>
              <a:t>MountPoint</a:t>
            </a:r>
            <a:r>
              <a:rPr lang="de-DE" dirty="0"/>
              <a:t> und einem Device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Aus der Sicht des CDM: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Mehrere Applikationen connecten mit mehreren physischen ODL Instanzen</a:t>
            </a:r>
          </a:p>
          <a:p>
            <a:pPr marL="285750" indent="-285750">
              <a:buFontTx/>
              <a:buChar char="-"/>
            </a:pPr>
            <a:r>
              <a:rPr lang="de-DE" dirty="0"/>
              <a:t>Repräsentation eines logischen Controllers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LB und ODLs bilden einen logischen Controller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43C71A4-A17D-5B70-4C7E-78D996532514}"/>
              </a:ext>
            </a:extLst>
          </p:cNvPr>
          <p:cNvSpPr/>
          <p:nvPr/>
        </p:nvSpPr>
        <p:spPr>
          <a:xfrm>
            <a:off x="23545008" y="62769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799E26-B98A-D06A-74DE-C4B41F64F249}"/>
              </a:ext>
            </a:extLst>
          </p:cNvPr>
          <p:cNvSpPr/>
          <p:nvPr/>
        </p:nvSpPr>
        <p:spPr>
          <a:xfrm>
            <a:off x="23545008" y="82772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ODLn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E849687-79AB-9FBF-857D-8628A5632500}"/>
              </a:ext>
            </a:extLst>
          </p:cNvPr>
          <p:cNvSpPr/>
          <p:nvPr/>
        </p:nvSpPr>
        <p:spPr>
          <a:xfrm>
            <a:off x="20587496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D574156-0B1E-BA5C-6B5E-0525B70B68C7}"/>
              </a:ext>
            </a:extLst>
          </p:cNvPr>
          <p:cNvSpPr/>
          <p:nvPr/>
        </p:nvSpPr>
        <p:spPr>
          <a:xfrm>
            <a:off x="17930021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25092B-3323-C8E7-7313-F8F7D4D63816}"/>
              </a:ext>
            </a:extLst>
          </p:cNvPr>
          <p:cNvSpPr txBox="1"/>
          <p:nvPr/>
        </p:nvSpPr>
        <p:spPr>
          <a:xfrm flipH="1">
            <a:off x="11156158" y="4356100"/>
            <a:ext cx="15392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Bis zum </a:t>
            </a:r>
            <a:r>
              <a:rPr lang="de-DE" dirty="0" err="1"/>
              <a:t>MountPoint</a:t>
            </a:r>
            <a:r>
              <a:rPr lang="de-DE" dirty="0"/>
              <a:t> werden Devices in der URL unterschieden (http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r>
              <a:rPr lang="de-DE" dirty="0"/>
              <a:t>nach dem </a:t>
            </a:r>
            <a:r>
              <a:rPr lang="de-DE" dirty="0" err="1"/>
              <a:t>MountPoint</a:t>
            </a:r>
            <a:r>
              <a:rPr lang="de-DE" dirty="0"/>
              <a:t> werden Devices im TCP Port unterschieden (</a:t>
            </a:r>
            <a:r>
              <a:rPr lang="de-DE" dirty="0" err="1"/>
              <a:t>tcp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112AB60-5B07-FD55-9183-CFA3896B7A47}"/>
              </a:ext>
            </a:extLst>
          </p:cNvPr>
          <p:cNvSpPr/>
          <p:nvPr/>
        </p:nvSpPr>
        <p:spPr>
          <a:xfrm>
            <a:off x="17722061" y="69911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47C963-2FC8-DEC1-C1CC-7E92AC5D05AB}"/>
              </a:ext>
            </a:extLst>
          </p:cNvPr>
          <p:cNvSpPr txBox="1"/>
          <p:nvPr/>
        </p:nvSpPr>
        <p:spPr>
          <a:xfrm>
            <a:off x="21744785" y="750336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5A6B247-5BAB-3EBF-F541-690C5E20705A}"/>
              </a:ext>
            </a:extLst>
          </p:cNvPr>
          <p:cNvSpPr txBox="1"/>
          <p:nvPr/>
        </p:nvSpPr>
        <p:spPr>
          <a:xfrm>
            <a:off x="25491727" y="345036"/>
            <a:ext cx="11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NETCONF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0DB08D-9B3A-CA23-4C8F-8C2A7445B14F}"/>
              </a:ext>
            </a:extLst>
          </p:cNvPr>
          <p:cNvSpPr txBox="1"/>
          <p:nvPr/>
        </p:nvSpPr>
        <p:spPr>
          <a:xfrm>
            <a:off x="28791666" y="36563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SNMP</a:t>
            </a:r>
          </a:p>
        </p:txBody>
      </p:sp>
    </p:spTree>
    <p:extLst>
      <p:ext uri="{BB962C8B-B14F-4D97-AF65-F5344CB8AC3E}">
        <p14:creationId xmlns:p14="http://schemas.microsoft.com/office/powerpoint/2010/main" val="37256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EABA9DE-9800-3620-DBE5-4E90D75AC3D3}"/>
              </a:ext>
            </a:extLst>
          </p:cNvPr>
          <p:cNvSpPr txBox="1"/>
          <p:nvPr/>
        </p:nvSpPr>
        <p:spPr>
          <a:xfrm>
            <a:off x="5152690" y="10508344"/>
            <a:ext cx="8654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werden die </a:t>
            </a:r>
            <a:r>
              <a:rPr lang="de-DE" dirty="0" err="1"/>
              <a:t>ManagementPlaneTransportFc</a:t>
            </a:r>
            <a:r>
              <a:rPr lang="de-DE" dirty="0"/>
              <a:t> (NE-ID) modelliert?</a:t>
            </a:r>
          </a:p>
          <a:p>
            <a:endParaRPr lang="de-DE" dirty="0"/>
          </a:p>
          <a:p>
            <a:r>
              <a:rPr lang="de-DE" dirty="0"/>
              <a:t>Das MWDI hat einen </a:t>
            </a:r>
            <a:r>
              <a:rPr lang="de-DE" dirty="0" err="1"/>
              <a:t>httpClient</a:t>
            </a:r>
            <a:r>
              <a:rPr lang="de-DE" dirty="0"/>
              <a:t> LTP</a:t>
            </a:r>
          </a:p>
          <a:p>
            <a:r>
              <a:rPr lang="de-DE" dirty="0"/>
              <a:t>Der ODL hat einen </a:t>
            </a:r>
            <a:r>
              <a:rPr lang="de-DE" dirty="0" err="1"/>
              <a:t>netconfClient</a:t>
            </a:r>
            <a:r>
              <a:rPr lang="de-DE" dirty="0"/>
              <a:t> LTP (NE-ID)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Das </a:t>
            </a:r>
            <a:r>
              <a:rPr lang="de-DE" dirty="0" err="1"/>
              <a:t>ManagementPlaneTransportFc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40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8DA6B1-191F-3BAF-DB33-A671D23EB1DF}"/>
              </a:ext>
            </a:extLst>
          </p:cNvPr>
          <p:cNvSpPr/>
          <p:nvPr/>
        </p:nvSpPr>
        <p:spPr>
          <a:xfrm>
            <a:off x="7212371" y="1470531"/>
            <a:ext cx="60920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A490C49-2269-A1F0-39C8-560AD342B3F4}"/>
              </a:ext>
            </a:extLst>
          </p:cNvPr>
          <p:cNvSpPr/>
          <p:nvPr/>
        </p:nvSpPr>
        <p:spPr>
          <a:xfrm>
            <a:off x="7283014" y="5970146"/>
            <a:ext cx="60315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6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>
            <a:extLst>
              <a:ext uri="{FF2B5EF4-FFF2-40B4-BE49-F238E27FC236}">
                <a16:creationId xmlns:a16="http://schemas.microsoft.com/office/drawing/2014/main" id="{11768FDB-BA6E-EAEB-5BB8-2ED406AD6C41}"/>
              </a:ext>
            </a:extLst>
          </p:cNvPr>
          <p:cNvSpPr/>
          <p:nvPr/>
        </p:nvSpPr>
        <p:spPr>
          <a:xfrm>
            <a:off x="9760401" y="4320839"/>
            <a:ext cx="12491027" cy="6492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>
                <a:solidFill>
                  <a:schemeClr val="tx1"/>
                </a:solidFill>
              </a:rPr>
              <a:t>Automation Application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34E15D0-F58C-24F5-1C8F-16CA7C95A22A}"/>
              </a:ext>
            </a:extLst>
          </p:cNvPr>
          <p:cNvSpPr/>
          <p:nvPr/>
        </p:nvSpPr>
        <p:spPr>
          <a:xfrm>
            <a:off x="11925508" y="6138489"/>
            <a:ext cx="2853775" cy="2181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9FBEA61-7E8F-9F10-711E-46D3904A6971}"/>
              </a:ext>
            </a:extLst>
          </p:cNvPr>
          <p:cNvSpPr/>
          <p:nvPr/>
        </p:nvSpPr>
        <p:spPr>
          <a:xfrm>
            <a:off x="12299876" y="756324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58728409-DD53-4F5E-410F-51809028D5C6}"/>
              </a:ext>
            </a:extLst>
          </p:cNvPr>
          <p:cNvSpPr/>
          <p:nvPr/>
        </p:nvSpPr>
        <p:spPr>
          <a:xfrm>
            <a:off x="17713293" y="8172381"/>
            <a:ext cx="2691267" cy="2466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07959B-5A26-7BE3-760D-2FC620E8901C}"/>
              </a:ext>
            </a:extLst>
          </p:cNvPr>
          <p:cNvSpPr/>
          <p:nvPr/>
        </p:nvSpPr>
        <p:spPr>
          <a:xfrm>
            <a:off x="18202298" y="6900006"/>
            <a:ext cx="2465406" cy="1530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F1EFD85-439B-2FE8-5AAE-C84AA7312CAA}"/>
              </a:ext>
            </a:extLst>
          </p:cNvPr>
          <p:cNvSpPr/>
          <p:nvPr/>
        </p:nvSpPr>
        <p:spPr>
          <a:xfrm>
            <a:off x="14922859" y="6823308"/>
            <a:ext cx="2691267" cy="1772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8AFF515-41F4-F81B-ADB9-A4A94586F5DA}"/>
              </a:ext>
            </a:extLst>
          </p:cNvPr>
          <p:cNvSpPr/>
          <p:nvPr/>
        </p:nvSpPr>
        <p:spPr>
          <a:xfrm>
            <a:off x="11316049" y="4772877"/>
            <a:ext cx="2426154" cy="207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679757-9FB1-0F6D-3098-BDE0BFEDE84D}"/>
              </a:ext>
            </a:extLst>
          </p:cNvPr>
          <p:cNvSpPr/>
          <p:nvPr/>
        </p:nvSpPr>
        <p:spPr>
          <a:xfrm>
            <a:off x="11705622" y="60778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BCF78038-D1DC-7915-C516-0912B977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931" y="6156771"/>
            <a:ext cx="166165" cy="174914"/>
          </a:xfrm>
          <a:prstGeom prst="rect">
            <a:avLst/>
          </a:prstGeom>
        </p:spPr>
      </p:pic>
      <p:sp>
        <p:nvSpPr>
          <p:cNvPr id="2" name="Zylinder 1">
            <a:extLst>
              <a:ext uri="{FF2B5EF4-FFF2-40B4-BE49-F238E27FC236}">
                <a16:creationId xmlns:a16="http://schemas.microsoft.com/office/drawing/2014/main" id="{8651D4E8-1F7A-9069-1B56-0215F8312C74}"/>
              </a:ext>
            </a:extLst>
          </p:cNvPr>
          <p:cNvSpPr/>
          <p:nvPr/>
        </p:nvSpPr>
        <p:spPr>
          <a:xfrm>
            <a:off x="13546883" y="5825310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CandidateDS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7DF83F7F-72CE-BA07-8399-1799F2491A81}"/>
              </a:ext>
            </a:extLst>
          </p:cNvPr>
          <p:cNvSpPr/>
          <p:nvPr/>
        </p:nvSpPr>
        <p:spPr>
          <a:xfrm>
            <a:off x="17364051" y="7926941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OperationalDS</a:t>
            </a:r>
          </a:p>
        </p:txBody>
      </p:sp>
      <p:sp>
        <p:nvSpPr>
          <p:cNvPr id="6" name="Scrollen: vertikal 5">
            <a:extLst>
              <a:ext uri="{FF2B5EF4-FFF2-40B4-BE49-F238E27FC236}">
                <a16:creationId xmlns:a16="http://schemas.microsoft.com/office/drawing/2014/main" id="{65808CD5-63F0-0767-C688-C4C5BD28C087}"/>
              </a:ext>
            </a:extLst>
          </p:cNvPr>
          <p:cNvSpPr/>
          <p:nvPr/>
        </p:nvSpPr>
        <p:spPr>
          <a:xfrm>
            <a:off x="15937846" y="8992374"/>
            <a:ext cx="1470660" cy="1303020"/>
          </a:xfrm>
          <a:prstGeom prst="verticalScroll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AlarmList</a:t>
            </a:r>
          </a:p>
          <a:p>
            <a:pPr algn="ctr"/>
            <a:r>
              <a:rPr lang="de-DE" sz="1200">
                <a:solidFill>
                  <a:schemeClr val="tx1"/>
                </a:solidFill>
              </a:rPr>
              <a:t>(ToDo-List)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921D2B2-A1CD-5B5A-7BDE-9B8F734176BC}"/>
              </a:ext>
            </a:extLst>
          </p:cNvPr>
          <p:cNvSpPr/>
          <p:nvPr/>
        </p:nvSpPr>
        <p:spPr>
          <a:xfrm>
            <a:off x="11548511" y="517102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B85860A-A1C5-AF4E-519F-B31760899D3D}"/>
              </a:ext>
            </a:extLst>
          </p:cNvPr>
          <p:cNvSpPr/>
          <p:nvPr/>
        </p:nvSpPr>
        <p:spPr>
          <a:xfrm>
            <a:off x="11667790" y="543391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13B01-B4C3-D5F1-CC62-E2FB37AD2428}"/>
              </a:ext>
            </a:extLst>
          </p:cNvPr>
          <p:cNvSpPr/>
          <p:nvPr/>
        </p:nvSpPr>
        <p:spPr>
          <a:xfrm>
            <a:off x="11896379" y="6331685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518E1E4-7D07-0174-BD08-75A84053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13" y="6396109"/>
            <a:ext cx="166165" cy="174914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41C170E-5BE5-4CC7-0B74-FD347727DFC6}"/>
              </a:ext>
            </a:extLst>
          </p:cNvPr>
          <p:cNvCxnSpPr/>
          <p:nvPr/>
        </p:nvCxnSpPr>
        <p:spPr>
          <a:xfrm>
            <a:off x="9908418" y="538057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326039E-2586-A1D8-1CFF-BB0395E97CF5}"/>
              </a:ext>
            </a:extLst>
          </p:cNvPr>
          <p:cNvCxnSpPr>
            <a:cxnSpLocks/>
          </p:cNvCxnSpPr>
          <p:nvPr/>
        </p:nvCxnSpPr>
        <p:spPr>
          <a:xfrm flipH="1" flipV="1">
            <a:off x="9908418" y="548989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15F98CA-500C-497C-9BEB-4DC69798E624}"/>
              </a:ext>
            </a:extLst>
          </p:cNvPr>
          <p:cNvSpPr txBox="1"/>
          <p:nvPr/>
        </p:nvSpPr>
        <p:spPr>
          <a:xfrm>
            <a:off x="11442738" y="4921336"/>
            <a:ext cx="21727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Interpretation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E682443-CB6A-7EC0-8599-973D53EC0436}"/>
              </a:ext>
            </a:extLst>
          </p:cNvPr>
          <p:cNvSpPr/>
          <p:nvPr/>
        </p:nvSpPr>
        <p:spPr>
          <a:xfrm>
            <a:off x="19532410" y="7918497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8F209D8-265F-5230-5DB1-DC91F74B162F}"/>
              </a:ext>
            </a:extLst>
          </p:cNvPr>
          <p:cNvSpPr txBox="1"/>
          <p:nvPr/>
        </p:nvSpPr>
        <p:spPr>
          <a:xfrm>
            <a:off x="18371299" y="7077811"/>
            <a:ext cx="2422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Measurement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EBB1305-415F-C61D-3CE9-248E0D923398}"/>
              </a:ext>
            </a:extLst>
          </p:cNvPr>
          <p:cNvSpPr/>
          <p:nvPr/>
        </p:nvSpPr>
        <p:spPr>
          <a:xfrm>
            <a:off x="19575082" y="72898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AE5ECF3-C8FE-F2FB-5245-974B2825FA42}"/>
              </a:ext>
            </a:extLst>
          </p:cNvPr>
          <p:cNvSpPr/>
          <p:nvPr/>
        </p:nvSpPr>
        <p:spPr>
          <a:xfrm>
            <a:off x="19765841" y="754372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3993F86-8ECE-B926-B471-6625E7F7319D}"/>
              </a:ext>
            </a:extLst>
          </p:cNvPr>
          <p:cNvCxnSpPr/>
          <p:nvPr/>
        </p:nvCxnSpPr>
        <p:spPr>
          <a:xfrm>
            <a:off x="20213792" y="73679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28B876E-0BE4-F188-B266-07D970137D3D}"/>
              </a:ext>
            </a:extLst>
          </p:cNvPr>
          <p:cNvCxnSpPr>
            <a:cxnSpLocks/>
          </p:cNvCxnSpPr>
          <p:nvPr/>
        </p:nvCxnSpPr>
        <p:spPr>
          <a:xfrm flipH="1" flipV="1">
            <a:off x="20213792" y="747723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33E09A7-88FD-74AD-4549-31C42BDB99FD}"/>
              </a:ext>
            </a:extLst>
          </p:cNvPr>
          <p:cNvSpPr txBox="1"/>
          <p:nvPr/>
        </p:nvSpPr>
        <p:spPr>
          <a:xfrm>
            <a:off x="15092961" y="7077811"/>
            <a:ext cx="22374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Monitoring</a:t>
            </a:r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16B278CA-304F-33B3-E8D1-DE31DD22F9AC}"/>
              </a:ext>
            </a:extLst>
          </p:cNvPr>
          <p:cNvSpPr/>
          <p:nvPr/>
        </p:nvSpPr>
        <p:spPr>
          <a:xfrm>
            <a:off x="16250982" y="8522366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CC3A7AC-6D82-3D20-89BC-4C6701A7D54A}"/>
              </a:ext>
            </a:extLst>
          </p:cNvPr>
          <p:cNvSpPr/>
          <p:nvPr/>
        </p:nvSpPr>
        <p:spPr>
          <a:xfrm>
            <a:off x="19098570" y="968166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A6EFE08-8623-3C92-521A-E62587924E1F}"/>
              </a:ext>
            </a:extLst>
          </p:cNvPr>
          <p:cNvSpPr/>
          <p:nvPr/>
        </p:nvSpPr>
        <p:spPr>
          <a:xfrm>
            <a:off x="19289329" y="99355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DA4DB3A-D86A-FC0E-4540-DF3D46895C02}"/>
              </a:ext>
            </a:extLst>
          </p:cNvPr>
          <p:cNvSpPr/>
          <p:nvPr/>
        </p:nvSpPr>
        <p:spPr>
          <a:xfrm>
            <a:off x="19141242" y="905301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1BCDD80-7A46-50D8-092A-7DDBF641E7ED}"/>
              </a:ext>
            </a:extLst>
          </p:cNvPr>
          <p:cNvSpPr/>
          <p:nvPr/>
        </p:nvSpPr>
        <p:spPr>
          <a:xfrm>
            <a:off x="19332000" y="930689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A6152E2-D527-62AF-329F-BE5199B5A685}"/>
              </a:ext>
            </a:extLst>
          </p:cNvPr>
          <p:cNvSpPr txBox="1"/>
          <p:nvPr/>
        </p:nvSpPr>
        <p:spPr>
          <a:xfrm>
            <a:off x="17778865" y="8715816"/>
            <a:ext cx="24654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Implementation  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BBAD315-E803-8AD8-F507-559315369AF0}"/>
              </a:ext>
            </a:extLst>
          </p:cNvPr>
          <p:cNvCxnSpPr>
            <a:cxnSpLocks/>
          </p:cNvCxnSpPr>
          <p:nvPr/>
        </p:nvCxnSpPr>
        <p:spPr>
          <a:xfrm>
            <a:off x="20002000" y="9408058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15CF59D-D0AF-C7CC-3C94-FB6D305D84E6}"/>
              </a:ext>
            </a:extLst>
          </p:cNvPr>
          <p:cNvCxnSpPr>
            <a:cxnSpLocks/>
          </p:cNvCxnSpPr>
          <p:nvPr/>
        </p:nvCxnSpPr>
        <p:spPr>
          <a:xfrm flipH="1" flipV="1">
            <a:off x="20002000" y="9517385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6339C93-8299-27F4-6747-DD225C958812}"/>
              </a:ext>
            </a:extLst>
          </p:cNvPr>
          <p:cNvCxnSpPr/>
          <p:nvPr/>
        </p:nvCxnSpPr>
        <p:spPr>
          <a:xfrm>
            <a:off x="10027698" y="56872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658B39E-547F-E511-D20E-25569104B4B9}"/>
              </a:ext>
            </a:extLst>
          </p:cNvPr>
          <p:cNvCxnSpPr>
            <a:cxnSpLocks/>
          </p:cNvCxnSpPr>
          <p:nvPr/>
        </p:nvCxnSpPr>
        <p:spPr>
          <a:xfrm flipH="1" flipV="1">
            <a:off x="10027698" y="579653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598A49F-7FDE-0781-D3E7-FD0BEDC62DC4}"/>
              </a:ext>
            </a:extLst>
          </p:cNvPr>
          <p:cNvCxnSpPr/>
          <p:nvPr/>
        </p:nvCxnSpPr>
        <p:spPr>
          <a:xfrm>
            <a:off x="20404550" y="7722343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2AAE509-94C2-D339-BD6E-168F99A2FDA1}"/>
              </a:ext>
            </a:extLst>
          </p:cNvPr>
          <p:cNvCxnSpPr>
            <a:cxnSpLocks/>
          </p:cNvCxnSpPr>
          <p:nvPr/>
        </p:nvCxnSpPr>
        <p:spPr>
          <a:xfrm flipH="1" flipV="1">
            <a:off x="20404550" y="7831670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A6A77B5-080D-6A54-ECF2-4D8B53BF51F1}"/>
              </a:ext>
            </a:extLst>
          </p:cNvPr>
          <p:cNvCxnSpPr/>
          <p:nvPr/>
        </p:nvCxnSpPr>
        <p:spPr>
          <a:xfrm>
            <a:off x="20162559" y="806306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CDD7D3A-76C9-4BDC-4E80-536CDBDCAD1C}"/>
              </a:ext>
            </a:extLst>
          </p:cNvPr>
          <p:cNvCxnSpPr>
            <a:cxnSpLocks/>
          </p:cNvCxnSpPr>
          <p:nvPr/>
        </p:nvCxnSpPr>
        <p:spPr>
          <a:xfrm flipH="1" flipV="1">
            <a:off x="20162559" y="817238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1B1BBE33-3AF4-FE6D-E071-46F92113CD19}"/>
              </a:ext>
            </a:extLst>
          </p:cNvPr>
          <p:cNvSpPr/>
          <p:nvPr/>
        </p:nvSpPr>
        <p:spPr>
          <a:xfrm>
            <a:off x="15673176" y="774173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6E45B43-9BE7-A098-7AF2-59295E61598B}"/>
              </a:ext>
            </a:extLst>
          </p:cNvPr>
          <p:cNvSpPr/>
          <p:nvPr/>
        </p:nvSpPr>
        <p:spPr>
          <a:xfrm>
            <a:off x="15863934" y="799561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F8F26CE-AB6A-6A62-91BD-2A8161955A6F}"/>
              </a:ext>
            </a:extLst>
          </p:cNvPr>
          <p:cNvSpPr/>
          <p:nvPr/>
        </p:nvSpPr>
        <p:spPr>
          <a:xfrm>
            <a:off x="16278496" y="782711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6BDC734-8B7E-DFBB-129E-71E3C1B430B8}"/>
              </a:ext>
            </a:extLst>
          </p:cNvPr>
          <p:cNvSpPr/>
          <p:nvPr/>
        </p:nvSpPr>
        <p:spPr>
          <a:xfrm>
            <a:off x="16469253" y="80810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BBC574BA-725B-72F5-EF5E-3E57C781CBD4}"/>
              </a:ext>
            </a:extLst>
          </p:cNvPr>
          <p:cNvCxnSpPr>
            <a:cxnSpLocks/>
          </p:cNvCxnSpPr>
          <p:nvPr/>
        </p:nvCxnSpPr>
        <p:spPr>
          <a:xfrm>
            <a:off x="19777970" y="9155792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0BE29C0-B5A4-26F6-59D9-655860A46635}"/>
              </a:ext>
            </a:extLst>
          </p:cNvPr>
          <p:cNvCxnSpPr>
            <a:cxnSpLocks/>
          </p:cNvCxnSpPr>
          <p:nvPr/>
        </p:nvCxnSpPr>
        <p:spPr>
          <a:xfrm flipH="1" flipV="1">
            <a:off x="19777970" y="9265119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FAD1B13-F4B3-0191-090A-B230AE73F719}"/>
              </a:ext>
            </a:extLst>
          </p:cNvPr>
          <p:cNvCxnSpPr>
            <a:cxnSpLocks/>
          </p:cNvCxnSpPr>
          <p:nvPr/>
        </p:nvCxnSpPr>
        <p:spPr>
          <a:xfrm>
            <a:off x="19737280" y="9802443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15351C2-4638-07BC-FDF2-1B13276FA1B0}"/>
              </a:ext>
            </a:extLst>
          </p:cNvPr>
          <p:cNvCxnSpPr>
            <a:cxnSpLocks/>
          </p:cNvCxnSpPr>
          <p:nvPr/>
        </p:nvCxnSpPr>
        <p:spPr>
          <a:xfrm flipH="1" flipV="1">
            <a:off x="19737280" y="9911770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BD764D8-9CB1-5DD4-A424-B6E59418E0A7}"/>
              </a:ext>
            </a:extLst>
          </p:cNvPr>
          <p:cNvCxnSpPr>
            <a:cxnSpLocks/>
          </p:cNvCxnSpPr>
          <p:nvPr/>
        </p:nvCxnSpPr>
        <p:spPr>
          <a:xfrm>
            <a:off x="19928038" y="10089267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7067898-E101-32BA-37E4-8FA3618B4FD0}"/>
              </a:ext>
            </a:extLst>
          </p:cNvPr>
          <p:cNvCxnSpPr>
            <a:cxnSpLocks/>
          </p:cNvCxnSpPr>
          <p:nvPr/>
        </p:nvCxnSpPr>
        <p:spPr>
          <a:xfrm flipH="1" flipV="1">
            <a:off x="19928038" y="10198593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Pfeil: nach unten 70">
            <a:extLst>
              <a:ext uri="{FF2B5EF4-FFF2-40B4-BE49-F238E27FC236}">
                <a16:creationId xmlns:a16="http://schemas.microsoft.com/office/drawing/2014/main" id="{860000F8-4BE8-02EE-361D-984158792427}"/>
              </a:ext>
            </a:extLst>
          </p:cNvPr>
          <p:cNvSpPr/>
          <p:nvPr/>
        </p:nvSpPr>
        <p:spPr>
          <a:xfrm rot="16200000">
            <a:off x="17510246" y="9182210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873ACF08-01F2-22FA-CD88-E50511D7E71A}"/>
              </a:ext>
            </a:extLst>
          </p:cNvPr>
          <p:cNvSpPr/>
          <p:nvPr/>
        </p:nvSpPr>
        <p:spPr>
          <a:xfrm>
            <a:off x="13546650" y="7961915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RunningDS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A93EA5-E27E-2466-2148-49F2E5DB39B5}"/>
              </a:ext>
            </a:extLst>
          </p:cNvPr>
          <p:cNvSpPr txBox="1"/>
          <p:nvPr/>
        </p:nvSpPr>
        <p:spPr>
          <a:xfrm>
            <a:off x="12167604" y="7153884"/>
            <a:ext cx="22569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Validation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B5E82B7-7869-BBD8-4F95-A79C5974E64C}"/>
              </a:ext>
            </a:extLst>
          </p:cNvPr>
          <p:cNvSpPr/>
          <p:nvPr/>
        </p:nvSpPr>
        <p:spPr>
          <a:xfrm>
            <a:off x="13895351" y="673195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19D7DF1-4838-E424-4970-637CCA5F6D9F}"/>
              </a:ext>
            </a:extLst>
          </p:cNvPr>
          <p:cNvSpPr/>
          <p:nvPr/>
        </p:nvSpPr>
        <p:spPr>
          <a:xfrm>
            <a:off x="12492103" y="765793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94240D-AA8F-A17A-F0A3-98BD50B820CA}"/>
              </a:ext>
            </a:extLst>
          </p:cNvPr>
          <p:cNvSpPr/>
          <p:nvPr/>
        </p:nvSpPr>
        <p:spPr>
          <a:xfrm>
            <a:off x="12815105" y="7595970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912B7D4-BA03-4CAC-F9EC-4328B512B88F}"/>
              </a:ext>
            </a:extLst>
          </p:cNvPr>
          <p:cNvSpPr/>
          <p:nvPr/>
        </p:nvSpPr>
        <p:spPr>
          <a:xfrm>
            <a:off x="13047579" y="752076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735C89F-0933-53B9-0BCA-93B2AD0B2E1F}"/>
              </a:ext>
            </a:extLst>
          </p:cNvPr>
          <p:cNvSpPr/>
          <p:nvPr/>
        </p:nvSpPr>
        <p:spPr>
          <a:xfrm>
            <a:off x="13468300" y="74738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95EFF100-5873-6569-3361-6737B43E0ADA}"/>
              </a:ext>
            </a:extLst>
          </p:cNvPr>
          <p:cNvSpPr/>
          <p:nvPr/>
        </p:nvSpPr>
        <p:spPr>
          <a:xfrm>
            <a:off x="13687247" y="73783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1F0E37-8768-2928-4E4F-489F5CA5E6A8}"/>
              </a:ext>
            </a:extLst>
          </p:cNvPr>
          <p:cNvSpPr/>
          <p:nvPr/>
        </p:nvSpPr>
        <p:spPr>
          <a:xfrm>
            <a:off x="17960270" y="919809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28D4D02C-4779-BE26-7C13-5C9A4EE2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404" y="9262517"/>
            <a:ext cx="166165" cy="174914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9DDBED4B-8F3A-FDFF-5033-A5A7DD07D22D}"/>
              </a:ext>
            </a:extLst>
          </p:cNvPr>
          <p:cNvSpPr/>
          <p:nvPr/>
        </p:nvSpPr>
        <p:spPr>
          <a:xfrm>
            <a:off x="18559792" y="738515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1AD0C85D-0C6D-E475-9183-B85CF045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926" y="7449581"/>
            <a:ext cx="166165" cy="174914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980EBDD1-910E-BF08-7593-837B99C03C6E}"/>
              </a:ext>
            </a:extLst>
          </p:cNvPr>
          <p:cNvSpPr/>
          <p:nvPr/>
        </p:nvSpPr>
        <p:spPr>
          <a:xfrm>
            <a:off x="16104478" y="711101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46A3A029-53B2-7755-D074-A50A2B35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612" y="7175434"/>
            <a:ext cx="166165" cy="1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8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44600e-3e04-492e-baa1-25ec245c6f10}" enabled="0" method="" siteId="{9744600e-3e04-492e-baa1-25ec245c6f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677</Words>
  <Application>Microsoft Office PowerPoint</Application>
  <PresentationFormat>Benutzerdefiniert</PresentationFormat>
  <Paragraphs>289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Symbol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Thorsten Heinze</dc:creator>
  <cp:lastModifiedBy>Thorsten Heinze</cp:lastModifiedBy>
  <cp:revision>136</cp:revision>
  <dcterms:created xsi:type="dcterms:W3CDTF">2025-01-24T13:53:29Z</dcterms:created>
  <dcterms:modified xsi:type="dcterms:W3CDTF">2025-07-25T14:21:40Z</dcterms:modified>
</cp:coreProperties>
</file>