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4"/>
  </p:notesMasterIdLst>
  <p:sldIdLst>
    <p:sldId id="307" r:id="rId2"/>
    <p:sldId id="308" r:id="rId3"/>
  </p:sldIdLst>
  <p:sldSz cx="35999738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89D5"/>
    <a:srgbClr val="EEC0E9"/>
    <a:srgbClr val="BFBFBF"/>
    <a:srgbClr val="FFFFFF"/>
    <a:srgbClr val="FFDD71"/>
    <a:srgbClr val="FFC000"/>
    <a:srgbClr val="042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102" autoAdjust="0"/>
    <p:restoredTop sz="95910" autoAdjust="0"/>
  </p:normalViewPr>
  <p:slideViewPr>
    <p:cSldViewPr snapToGrid="0">
      <p:cViewPr>
        <p:scale>
          <a:sx n="150" d="100"/>
          <a:sy n="150" d="100"/>
        </p:scale>
        <p:origin x="-13086" y="-4164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CF725-7468-4D3D-9E24-A16745BBBA77}" type="datetimeFigureOut">
              <a:rPr lang="de-DE" smtClean="0"/>
              <a:t>05.08.2025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44488" y="1143000"/>
            <a:ext cx="6169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594DA-F4C5-4E81-884D-2CC9FB11C9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0396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2945943"/>
            <a:ext cx="26999804" cy="6266897"/>
          </a:xfrm>
        </p:spPr>
        <p:txBody>
          <a:bodyPr anchor="b"/>
          <a:lstStyle>
            <a:lvl1pPr algn="ctr">
              <a:defRPr sz="157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9454516"/>
            <a:ext cx="26999804" cy="4345992"/>
          </a:xfrm>
        </p:spPr>
        <p:txBody>
          <a:bodyPr/>
          <a:lstStyle>
            <a:lvl1pPr marL="0" indent="0" algn="ctr">
              <a:buNone/>
              <a:defRPr sz="6300"/>
            </a:lvl1pPr>
            <a:lvl2pPr marL="1200059" indent="0" algn="ctr">
              <a:buNone/>
              <a:defRPr sz="5250"/>
            </a:lvl2pPr>
            <a:lvl3pPr marL="2400117" indent="0" algn="ctr">
              <a:buNone/>
              <a:defRPr sz="4725"/>
            </a:lvl3pPr>
            <a:lvl4pPr marL="3600176" indent="0" algn="ctr">
              <a:buNone/>
              <a:defRPr sz="4200"/>
            </a:lvl4pPr>
            <a:lvl5pPr marL="4800234" indent="0" algn="ctr">
              <a:buNone/>
              <a:defRPr sz="4200"/>
            </a:lvl5pPr>
            <a:lvl6pPr marL="6000293" indent="0" algn="ctr">
              <a:buNone/>
              <a:defRPr sz="4200"/>
            </a:lvl6pPr>
            <a:lvl7pPr marL="7200351" indent="0" algn="ctr">
              <a:buNone/>
              <a:defRPr sz="4200"/>
            </a:lvl7pPr>
            <a:lvl8pPr marL="8400410" indent="0" algn="ctr">
              <a:buNone/>
              <a:defRPr sz="4200"/>
            </a:lvl8pPr>
            <a:lvl9pPr marL="9600468" indent="0" algn="ctr">
              <a:buNone/>
              <a:defRPr sz="4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05.08.2025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938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05.08.2025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06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958369"/>
            <a:ext cx="7762444" cy="1525473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958369"/>
            <a:ext cx="22837334" cy="1525473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05.08.2025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543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05.08.2025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566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4487668"/>
            <a:ext cx="31049774" cy="7487774"/>
          </a:xfrm>
        </p:spPr>
        <p:txBody>
          <a:bodyPr anchor="b"/>
          <a:lstStyle>
            <a:lvl1pPr>
              <a:defRPr sz="157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12046280"/>
            <a:ext cx="31049774" cy="3937644"/>
          </a:xfrm>
        </p:spPr>
        <p:txBody>
          <a:bodyPr/>
          <a:lstStyle>
            <a:lvl1pPr marL="0" indent="0">
              <a:buNone/>
              <a:defRPr sz="6300">
                <a:solidFill>
                  <a:schemeClr val="tx1">
                    <a:tint val="82000"/>
                  </a:schemeClr>
                </a:solidFill>
              </a:defRPr>
            </a:lvl1pPr>
            <a:lvl2pPr marL="1200059" indent="0">
              <a:buNone/>
              <a:defRPr sz="5250">
                <a:solidFill>
                  <a:schemeClr val="tx1">
                    <a:tint val="82000"/>
                  </a:schemeClr>
                </a:solidFill>
              </a:defRPr>
            </a:lvl2pPr>
            <a:lvl3pPr marL="2400117" indent="0">
              <a:buNone/>
              <a:defRPr sz="4725">
                <a:solidFill>
                  <a:schemeClr val="tx1">
                    <a:tint val="82000"/>
                  </a:schemeClr>
                </a:solidFill>
              </a:defRPr>
            </a:lvl3pPr>
            <a:lvl4pPr marL="3600176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4pPr>
            <a:lvl5pPr marL="4800234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5pPr>
            <a:lvl6pPr marL="6000293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6pPr>
            <a:lvl7pPr marL="7200351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7pPr>
            <a:lvl8pPr marL="8400410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8pPr>
            <a:lvl9pPr marL="9600468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05.08.2025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79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4791843"/>
            <a:ext cx="15299889" cy="114212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4791843"/>
            <a:ext cx="15299889" cy="114212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05.08.2025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0023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958370"/>
            <a:ext cx="31049774" cy="347929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4412664"/>
            <a:ext cx="15229575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6575242"/>
            <a:ext cx="15229575" cy="9671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4412664"/>
            <a:ext cx="15304578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6575242"/>
            <a:ext cx="15304578" cy="9671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05.08.2025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14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05.08.2025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038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05.08.2025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65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200044"/>
            <a:ext cx="1161085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2591763"/>
            <a:ext cx="18224867" cy="12792138"/>
          </a:xfrm>
        </p:spPr>
        <p:txBody>
          <a:bodyPr/>
          <a:lstStyle>
            <a:lvl1pPr>
              <a:defRPr sz="8399"/>
            </a:lvl1pPr>
            <a:lvl2pPr>
              <a:defRPr sz="7349"/>
            </a:lvl2pPr>
            <a:lvl3pPr>
              <a:defRPr sz="6300"/>
            </a:lvl3pPr>
            <a:lvl4pPr>
              <a:defRPr sz="5250"/>
            </a:lvl4pPr>
            <a:lvl5pPr>
              <a:defRPr sz="5250"/>
            </a:lvl5pPr>
            <a:lvl6pPr>
              <a:defRPr sz="5250"/>
            </a:lvl6pPr>
            <a:lvl7pPr>
              <a:defRPr sz="5250"/>
            </a:lvl7pPr>
            <a:lvl8pPr>
              <a:defRPr sz="5250"/>
            </a:lvl8pPr>
            <a:lvl9pPr>
              <a:defRPr sz="525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400199"/>
            <a:ext cx="1161085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05.08.2025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377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200044"/>
            <a:ext cx="1161085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2591763"/>
            <a:ext cx="18224867" cy="12792138"/>
          </a:xfrm>
        </p:spPr>
        <p:txBody>
          <a:bodyPr anchor="t"/>
          <a:lstStyle>
            <a:lvl1pPr marL="0" indent="0">
              <a:buNone/>
              <a:defRPr sz="8399"/>
            </a:lvl1pPr>
            <a:lvl2pPr marL="1200059" indent="0">
              <a:buNone/>
              <a:defRPr sz="7349"/>
            </a:lvl2pPr>
            <a:lvl3pPr marL="2400117" indent="0">
              <a:buNone/>
              <a:defRPr sz="6300"/>
            </a:lvl3pPr>
            <a:lvl4pPr marL="3600176" indent="0">
              <a:buNone/>
              <a:defRPr sz="5250"/>
            </a:lvl4pPr>
            <a:lvl5pPr marL="4800234" indent="0">
              <a:buNone/>
              <a:defRPr sz="5250"/>
            </a:lvl5pPr>
            <a:lvl6pPr marL="6000293" indent="0">
              <a:buNone/>
              <a:defRPr sz="5250"/>
            </a:lvl6pPr>
            <a:lvl7pPr marL="7200351" indent="0">
              <a:buNone/>
              <a:defRPr sz="5250"/>
            </a:lvl7pPr>
            <a:lvl8pPr marL="8400410" indent="0">
              <a:buNone/>
              <a:defRPr sz="5250"/>
            </a:lvl8pPr>
            <a:lvl9pPr marL="9600468" indent="0">
              <a:buNone/>
              <a:defRPr sz="525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400199"/>
            <a:ext cx="1161085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05.08.2025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0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79651276-3E1D-8A1E-EA69-9668F9010C6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7991199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4" imgW="523" imgH="514" progId="TCLayout.ActiveDocument.1">
                  <p:embed/>
                </p:oleObj>
              </mc:Choice>
              <mc:Fallback>
                <p:oleObj name="think-cell Folie" r:id="rId14" imgW="523" imgH="51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958370"/>
            <a:ext cx="31049774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4791843"/>
            <a:ext cx="31049774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16683949"/>
            <a:ext cx="8099941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2764DB-E7DF-4EA7-A1AF-05A77C280FCA}" type="datetimeFigureOut">
              <a:rPr lang="de-DE" smtClean="0"/>
              <a:t>05.08.2025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16683949"/>
            <a:ext cx="12149912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16683949"/>
            <a:ext cx="8099941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60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2400117" rtl="0" eaLnBrk="1" latinLnBrk="0" hangingPunct="1">
        <a:lnSpc>
          <a:spcPct val="90000"/>
        </a:lnSpc>
        <a:spcBef>
          <a:spcPct val="0"/>
        </a:spcBef>
        <a:buNone/>
        <a:defRPr sz="11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29" indent="-600029" algn="l" defTabSz="2400117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1pPr>
      <a:lvl2pPr marL="180008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000146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3pPr>
      <a:lvl4pPr marL="4200205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5400264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600322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800381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9000439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1020049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1pPr>
      <a:lvl2pPr marL="1200059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400117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600176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4800234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000293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200351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840041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9600468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hteck 71">
            <a:extLst>
              <a:ext uri="{FF2B5EF4-FFF2-40B4-BE49-F238E27FC236}">
                <a16:creationId xmlns:a16="http://schemas.microsoft.com/office/drawing/2014/main" id="{11768FDB-BA6E-EAEB-5BB8-2ED406AD6C41}"/>
              </a:ext>
            </a:extLst>
          </p:cNvPr>
          <p:cNvSpPr/>
          <p:nvPr/>
        </p:nvSpPr>
        <p:spPr>
          <a:xfrm>
            <a:off x="9747017" y="4349818"/>
            <a:ext cx="12491027" cy="64923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2000">
                <a:solidFill>
                  <a:schemeClr val="tx1"/>
                </a:solidFill>
              </a:rPr>
              <a:t>Automation Application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E34E15D0-F58C-24F5-1C8F-16CA7C95A22A}"/>
              </a:ext>
            </a:extLst>
          </p:cNvPr>
          <p:cNvSpPr/>
          <p:nvPr/>
        </p:nvSpPr>
        <p:spPr>
          <a:xfrm>
            <a:off x="11925508" y="6138489"/>
            <a:ext cx="2853775" cy="2181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9FBEA61-7E8F-9F10-711E-46D3904A6971}"/>
              </a:ext>
            </a:extLst>
          </p:cNvPr>
          <p:cNvSpPr/>
          <p:nvPr/>
        </p:nvSpPr>
        <p:spPr>
          <a:xfrm>
            <a:off x="12299876" y="7563242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58728409-DD53-4F5E-410F-51809028D5C6}"/>
              </a:ext>
            </a:extLst>
          </p:cNvPr>
          <p:cNvSpPr/>
          <p:nvPr/>
        </p:nvSpPr>
        <p:spPr>
          <a:xfrm>
            <a:off x="17713293" y="8172381"/>
            <a:ext cx="2691267" cy="24667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9707959B-5A26-7BE3-760D-2FC620E8901C}"/>
              </a:ext>
            </a:extLst>
          </p:cNvPr>
          <p:cNvSpPr/>
          <p:nvPr/>
        </p:nvSpPr>
        <p:spPr>
          <a:xfrm>
            <a:off x="18202298" y="6900006"/>
            <a:ext cx="2465406" cy="1530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6F1EFD85-439B-2FE8-5AAE-C84AA7312CAA}"/>
              </a:ext>
            </a:extLst>
          </p:cNvPr>
          <p:cNvSpPr/>
          <p:nvPr/>
        </p:nvSpPr>
        <p:spPr>
          <a:xfrm>
            <a:off x="14922859" y="6823308"/>
            <a:ext cx="2691267" cy="17720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68AFF515-41F4-F81B-ADB9-A4A94586F5DA}"/>
              </a:ext>
            </a:extLst>
          </p:cNvPr>
          <p:cNvSpPr/>
          <p:nvPr/>
        </p:nvSpPr>
        <p:spPr>
          <a:xfrm>
            <a:off x="11316049" y="4772877"/>
            <a:ext cx="2426154" cy="2070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1679757-9FB1-0F6D-3098-BDE0BFEDE84D}"/>
              </a:ext>
            </a:extLst>
          </p:cNvPr>
          <p:cNvSpPr/>
          <p:nvPr/>
        </p:nvSpPr>
        <p:spPr>
          <a:xfrm>
            <a:off x="11705622" y="6077802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8651D4E8-1F7A-9069-1B56-0215F8312C74}"/>
              </a:ext>
            </a:extLst>
          </p:cNvPr>
          <p:cNvSpPr/>
          <p:nvPr/>
        </p:nvSpPr>
        <p:spPr>
          <a:xfrm>
            <a:off x="13546883" y="5825310"/>
            <a:ext cx="1534230" cy="570807"/>
          </a:xfrm>
          <a:prstGeom prst="ca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/>
              <a:t>CandidateDS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3" name="Zylinder 2">
            <a:extLst>
              <a:ext uri="{FF2B5EF4-FFF2-40B4-BE49-F238E27FC236}">
                <a16:creationId xmlns:a16="http://schemas.microsoft.com/office/drawing/2014/main" id="{7DF83F7F-72CE-BA07-8399-1799F2491A81}"/>
              </a:ext>
            </a:extLst>
          </p:cNvPr>
          <p:cNvSpPr/>
          <p:nvPr/>
        </p:nvSpPr>
        <p:spPr>
          <a:xfrm>
            <a:off x="17364051" y="7926941"/>
            <a:ext cx="1534230" cy="570807"/>
          </a:xfrm>
          <a:prstGeom prst="ca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</a:rPr>
              <a:t>OperationalDS</a:t>
            </a:r>
          </a:p>
        </p:txBody>
      </p:sp>
      <p:sp>
        <p:nvSpPr>
          <p:cNvPr id="6" name="Scrollen: vertikal 5">
            <a:extLst>
              <a:ext uri="{FF2B5EF4-FFF2-40B4-BE49-F238E27FC236}">
                <a16:creationId xmlns:a16="http://schemas.microsoft.com/office/drawing/2014/main" id="{65808CD5-63F0-0767-C688-C4C5BD28C087}"/>
              </a:ext>
            </a:extLst>
          </p:cNvPr>
          <p:cNvSpPr/>
          <p:nvPr/>
        </p:nvSpPr>
        <p:spPr>
          <a:xfrm>
            <a:off x="15798782" y="8992374"/>
            <a:ext cx="1609724" cy="1303020"/>
          </a:xfrm>
          <a:prstGeom prst="verticalScroll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CurrentAlarms</a:t>
            </a:r>
            <a:endParaRPr lang="de-DE" sz="1200" dirty="0">
              <a:solidFill>
                <a:schemeClr val="tx1"/>
              </a:solidFill>
            </a:endParaRP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(</a:t>
            </a:r>
            <a:r>
              <a:rPr lang="de-DE" sz="1200" dirty="0" err="1">
                <a:solidFill>
                  <a:schemeClr val="tx1"/>
                </a:solidFill>
              </a:rPr>
              <a:t>ToDo</a:t>
            </a:r>
            <a:r>
              <a:rPr lang="de-DE" sz="1200" dirty="0">
                <a:solidFill>
                  <a:schemeClr val="tx1"/>
                </a:solidFill>
              </a:rPr>
              <a:t>-List)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921D2B2-A1CD-5B5A-7BDE-9B8F734176BC}"/>
              </a:ext>
            </a:extLst>
          </p:cNvPr>
          <p:cNvSpPr/>
          <p:nvPr/>
        </p:nvSpPr>
        <p:spPr>
          <a:xfrm>
            <a:off x="11548511" y="5171022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B85860A-A1C5-AF4E-519F-B31760899D3D}"/>
              </a:ext>
            </a:extLst>
          </p:cNvPr>
          <p:cNvSpPr/>
          <p:nvPr/>
        </p:nvSpPr>
        <p:spPr>
          <a:xfrm>
            <a:off x="11667790" y="5433912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AE13B01-B4C3-D5F1-CC62-E2FB37AD2428}"/>
              </a:ext>
            </a:extLst>
          </p:cNvPr>
          <p:cNvSpPr/>
          <p:nvPr/>
        </p:nvSpPr>
        <p:spPr>
          <a:xfrm>
            <a:off x="11896379" y="6331685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A41C170E-5BE5-4CC7-0B74-FD347727DFC6}"/>
              </a:ext>
            </a:extLst>
          </p:cNvPr>
          <p:cNvCxnSpPr/>
          <p:nvPr/>
        </p:nvCxnSpPr>
        <p:spPr>
          <a:xfrm>
            <a:off x="9908418" y="5380572"/>
            <a:ext cx="16400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326039E-2586-A1D8-1CFF-BB0395E97CF5}"/>
              </a:ext>
            </a:extLst>
          </p:cNvPr>
          <p:cNvCxnSpPr>
            <a:cxnSpLocks/>
          </p:cNvCxnSpPr>
          <p:nvPr/>
        </p:nvCxnSpPr>
        <p:spPr>
          <a:xfrm flipH="1" flipV="1">
            <a:off x="9908418" y="5489899"/>
            <a:ext cx="1640092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B15F98CA-500C-497C-9BEB-4DC69798E624}"/>
              </a:ext>
            </a:extLst>
          </p:cNvPr>
          <p:cNvSpPr txBox="1"/>
          <p:nvPr/>
        </p:nvSpPr>
        <p:spPr>
          <a:xfrm>
            <a:off x="11442738" y="4921336"/>
            <a:ext cx="217278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200"/>
              <a:t>Interpretation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E682443-CB6A-7EC0-8599-973D53EC0436}"/>
              </a:ext>
            </a:extLst>
          </p:cNvPr>
          <p:cNvSpPr/>
          <p:nvPr/>
        </p:nvSpPr>
        <p:spPr>
          <a:xfrm>
            <a:off x="19532410" y="7918497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F8F209D8-265F-5230-5DB1-DC91F74B162F}"/>
              </a:ext>
            </a:extLst>
          </p:cNvPr>
          <p:cNvSpPr txBox="1"/>
          <p:nvPr/>
        </p:nvSpPr>
        <p:spPr>
          <a:xfrm>
            <a:off x="18371299" y="7077811"/>
            <a:ext cx="242216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/>
              <a:t>Measurement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BEBB1305-415F-C61D-3CE9-248E0D923398}"/>
              </a:ext>
            </a:extLst>
          </p:cNvPr>
          <p:cNvSpPr/>
          <p:nvPr/>
        </p:nvSpPr>
        <p:spPr>
          <a:xfrm>
            <a:off x="19575082" y="7289846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AE5ECF3-C8FE-F2FB-5245-974B2825FA42}"/>
              </a:ext>
            </a:extLst>
          </p:cNvPr>
          <p:cNvSpPr/>
          <p:nvPr/>
        </p:nvSpPr>
        <p:spPr>
          <a:xfrm>
            <a:off x="19765841" y="7543729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C3993F86-8ECE-B926-B471-6625E7F7319D}"/>
              </a:ext>
            </a:extLst>
          </p:cNvPr>
          <p:cNvCxnSpPr/>
          <p:nvPr/>
        </p:nvCxnSpPr>
        <p:spPr>
          <a:xfrm>
            <a:off x="20213792" y="7367912"/>
            <a:ext cx="16400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F28B876E-0BE4-F188-B266-07D970137D3D}"/>
              </a:ext>
            </a:extLst>
          </p:cNvPr>
          <p:cNvCxnSpPr>
            <a:cxnSpLocks/>
          </p:cNvCxnSpPr>
          <p:nvPr/>
        </p:nvCxnSpPr>
        <p:spPr>
          <a:xfrm flipH="1" flipV="1">
            <a:off x="20213792" y="7477239"/>
            <a:ext cx="1640092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933E09A7-88FD-74AD-4549-31C42BDB99FD}"/>
              </a:ext>
            </a:extLst>
          </p:cNvPr>
          <p:cNvSpPr txBox="1"/>
          <p:nvPr/>
        </p:nvSpPr>
        <p:spPr>
          <a:xfrm>
            <a:off x="15092961" y="7077811"/>
            <a:ext cx="223744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/>
              <a:t>Monitoring</a:t>
            </a:r>
          </a:p>
        </p:txBody>
      </p:sp>
      <p:sp>
        <p:nvSpPr>
          <p:cNvPr id="38" name="Pfeil: nach unten 37">
            <a:extLst>
              <a:ext uri="{FF2B5EF4-FFF2-40B4-BE49-F238E27FC236}">
                <a16:creationId xmlns:a16="http://schemas.microsoft.com/office/drawing/2014/main" id="{16B278CA-304F-33B3-E8D1-DE31DD22F9AC}"/>
              </a:ext>
            </a:extLst>
          </p:cNvPr>
          <p:cNvSpPr/>
          <p:nvPr/>
        </p:nvSpPr>
        <p:spPr>
          <a:xfrm>
            <a:off x="16250982" y="8522366"/>
            <a:ext cx="220975" cy="417022"/>
          </a:xfrm>
          <a:prstGeom prst="downArrow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ECC3A7AC-6D82-3D20-89BC-4C6701A7D54A}"/>
              </a:ext>
            </a:extLst>
          </p:cNvPr>
          <p:cNvSpPr/>
          <p:nvPr/>
        </p:nvSpPr>
        <p:spPr>
          <a:xfrm>
            <a:off x="19098570" y="9681663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A6EFE08-8623-3C92-521A-E62587924E1F}"/>
              </a:ext>
            </a:extLst>
          </p:cNvPr>
          <p:cNvSpPr/>
          <p:nvPr/>
        </p:nvSpPr>
        <p:spPr>
          <a:xfrm>
            <a:off x="19289329" y="9935546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FDA4DB3A-D86A-FC0E-4540-DF3D46895C02}"/>
              </a:ext>
            </a:extLst>
          </p:cNvPr>
          <p:cNvSpPr/>
          <p:nvPr/>
        </p:nvSpPr>
        <p:spPr>
          <a:xfrm>
            <a:off x="19141242" y="9053013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71BCDD80-7A46-50D8-092A-7DDBF641E7ED}"/>
              </a:ext>
            </a:extLst>
          </p:cNvPr>
          <p:cNvSpPr/>
          <p:nvPr/>
        </p:nvSpPr>
        <p:spPr>
          <a:xfrm>
            <a:off x="19332000" y="9306896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8A6152E2-D527-62AF-329F-BE5199B5A685}"/>
              </a:ext>
            </a:extLst>
          </p:cNvPr>
          <p:cNvSpPr txBox="1"/>
          <p:nvPr/>
        </p:nvSpPr>
        <p:spPr>
          <a:xfrm>
            <a:off x="17778865" y="8715816"/>
            <a:ext cx="246540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200"/>
              <a:t>Implementation  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7BBAD315-E803-8AD8-F507-559315369AF0}"/>
              </a:ext>
            </a:extLst>
          </p:cNvPr>
          <p:cNvCxnSpPr>
            <a:cxnSpLocks/>
          </p:cNvCxnSpPr>
          <p:nvPr/>
        </p:nvCxnSpPr>
        <p:spPr>
          <a:xfrm>
            <a:off x="20002000" y="9408058"/>
            <a:ext cx="2016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B15CF59D-D0AF-C7CC-3C94-FB6D305D84E6}"/>
              </a:ext>
            </a:extLst>
          </p:cNvPr>
          <p:cNvCxnSpPr>
            <a:cxnSpLocks/>
          </p:cNvCxnSpPr>
          <p:nvPr/>
        </p:nvCxnSpPr>
        <p:spPr>
          <a:xfrm flipH="1" flipV="1">
            <a:off x="20002000" y="9517385"/>
            <a:ext cx="2016000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D6339C93-8299-27F4-6747-DD225C958812}"/>
              </a:ext>
            </a:extLst>
          </p:cNvPr>
          <p:cNvCxnSpPr/>
          <p:nvPr/>
        </p:nvCxnSpPr>
        <p:spPr>
          <a:xfrm>
            <a:off x="10027698" y="5687212"/>
            <a:ext cx="16400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658B39E-547F-E511-D20E-25569104B4B9}"/>
              </a:ext>
            </a:extLst>
          </p:cNvPr>
          <p:cNvCxnSpPr>
            <a:cxnSpLocks/>
          </p:cNvCxnSpPr>
          <p:nvPr/>
        </p:nvCxnSpPr>
        <p:spPr>
          <a:xfrm flipH="1" flipV="1">
            <a:off x="10027698" y="5796538"/>
            <a:ext cx="1640092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598A49F-7FDE-0781-D3E7-FD0BEDC62DC4}"/>
              </a:ext>
            </a:extLst>
          </p:cNvPr>
          <p:cNvCxnSpPr/>
          <p:nvPr/>
        </p:nvCxnSpPr>
        <p:spPr>
          <a:xfrm>
            <a:off x="20404550" y="7722343"/>
            <a:ext cx="16400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C2AAE509-94C2-D339-BD6E-168F99A2FDA1}"/>
              </a:ext>
            </a:extLst>
          </p:cNvPr>
          <p:cNvCxnSpPr>
            <a:cxnSpLocks/>
          </p:cNvCxnSpPr>
          <p:nvPr/>
        </p:nvCxnSpPr>
        <p:spPr>
          <a:xfrm flipH="1" flipV="1">
            <a:off x="20404550" y="7831670"/>
            <a:ext cx="1640092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A6A77B5-080D-6A54-ECF2-4D8B53BF51F1}"/>
              </a:ext>
            </a:extLst>
          </p:cNvPr>
          <p:cNvCxnSpPr/>
          <p:nvPr/>
        </p:nvCxnSpPr>
        <p:spPr>
          <a:xfrm>
            <a:off x="20162559" y="8063062"/>
            <a:ext cx="16400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CDD7D3A-76C9-4BDC-4E80-536CDBDCAD1C}"/>
              </a:ext>
            </a:extLst>
          </p:cNvPr>
          <p:cNvCxnSpPr>
            <a:cxnSpLocks/>
          </p:cNvCxnSpPr>
          <p:nvPr/>
        </p:nvCxnSpPr>
        <p:spPr>
          <a:xfrm flipH="1" flipV="1">
            <a:off x="20162559" y="8172388"/>
            <a:ext cx="1640092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1B1BBE33-3AF4-FE6D-E071-46F92113CD19}"/>
              </a:ext>
            </a:extLst>
          </p:cNvPr>
          <p:cNvSpPr/>
          <p:nvPr/>
        </p:nvSpPr>
        <p:spPr>
          <a:xfrm>
            <a:off x="15673176" y="7741733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A6E45B43-9BE7-A098-7AF2-59295E61598B}"/>
              </a:ext>
            </a:extLst>
          </p:cNvPr>
          <p:cNvSpPr/>
          <p:nvPr/>
        </p:nvSpPr>
        <p:spPr>
          <a:xfrm>
            <a:off x="15863934" y="7995616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8F8F26CE-AB6A-6A62-91BD-2A8161955A6F}"/>
              </a:ext>
            </a:extLst>
          </p:cNvPr>
          <p:cNvSpPr/>
          <p:nvPr/>
        </p:nvSpPr>
        <p:spPr>
          <a:xfrm>
            <a:off x="16278496" y="7827119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D6BDC734-8B7E-DFBB-129E-71E3C1B430B8}"/>
              </a:ext>
            </a:extLst>
          </p:cNvPr>
          <p:cNvSpPr/>
          <p:nvPr/>
        </p:nvSpPr>
        <p:spPr>
          <a:xfrm>
            <a:off x="16469253" y="8081002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BBC574BA-725B-72F5-EF5E-3E57C781CBD4}"/>
              </a:ext>
            </a:extLst>
          </p:cNvPr>
          <p:cNvCxnSpPr>
            <a:cxnSpLocks/>
          </p:cNvCxnSpPr>
          <p:nvPr/>
        </p:nvCxnSpPr>
        <p:spPr>
          <a:xfrm>
            <a:off x="19777970" y="9155792"/>
            <a:ext cx="2016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80BE29C0-B5A4-26F6-59D9-655860A46635}"/>
              </a:ext>
            </a:extLst>
          </p:cNvPr>
          <p:cNvCxnSpPr>
            <a:cxnSpLocks/>
          </p:cNvCxnSpPr>
          <p:nvPr/>
        </p:nvCxnSpPr>
        <p:spPr>
          <a:xfrm flipH="1" flipV="1">
            <a:off x="19777970" y="9265119"/>
            <a:ext cx="2016000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CFAD1B13-F4B3-0191-090A-B230AE73F719}"/>
              </a:ext>
            </a:extLst>
          </p:cNvPr>
          <p:cNvCxnSpPr>
            <a:cxnSpLocks/>
          </p:cNvCxnSpPr>
          <p:nvPr/>
        </p:nvCxnSpPr>
        <p:spPr>
          <a:xfrm>
            <a:off x="19737280" y="9802443"/>
            <a:ext cx="2016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B15351C2-4638-07BC-FDF2-1B13276FA1B0}"/>
              </a:ext>
            </a:extLst>
          </p:cNvPr>
          <p:cNvCxnSpPr>
            <a:cxnSpLocks/>
          </p:cNvCxnSpPr>
          <p:nvPr/>
        </p:nvCxnSpPr>
        <p:spPr>
          <a:xfrm flipH="1" flipV="1">
            <a:off x="19737280" y="9911770"/>
            <a:ext cx="2016000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4BD764D8-9CB1-5DD4-A424-B6E59418E0A7}"/>
              </a:ext>
            </a:extLst>
          </p:cNvPr>
          <p:cNvCxnSpPr>
            <a:cxnSpLocks/>
          </p:cNvCxnSpPr>
          <p:nvPr/>
        </p:nvCxnSpPr>
        <p:spPr>
          <a:xfrm>
            <a:off x="19928038" y="10089267"/>
            <a:ext cx="2016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77067898-E101-32BA-37E4-8FA3618B4FD0}"/>
              </a:ext>
            </a:extLst>
          </p:cNvPr>
          <p:cNvCxnSpPr>
            <a:cxnSpLocks/>
          </p:cNvCxnSpPr>
          <p:nvPr/>
        </p:nvCxnSpPr>
        <p:spPr>
          <a:xfrm flipH="1" flipV="1">
            <a:off x="19928038" y="10198593"/>
            <a:ext cx="2016000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Pfeil: nach unten 70">
            <a:extLst>
              <a:ext uri="{FF2B5EF4-FFF2-40B4-BE49-F238E27FC236}">
                <a16:creationId xmlns:a16="http://schemas.microsoft.com/office/drawing/2014/main" id="{860000F8-4BE8-02EE-361D-984158792427}"/>
              </a:ext>
            </a:extLst>
          </p:cNvPr>
          <p:cNvSpPr/>
          <p:nvPr/>
        </p:nvSpPr>
        <p:spPr>
          <a:xfrm rot="16200000">
            <a:off x="17510246" y="9182210"/>
            <a:ext cx="220975" cy="417022"/>
          </a:xfrm>
          <a:prstGeom prst="downArrow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4" name="Zylinder 3">
            <a:extLst>
              <a:ext uri="{FF2B5EF4-FFF2-40B4-BE49-F238E27FC236}">
                <a16:creationId xmlns:a16="http://schemas.microsoft.com/office/drawing/2014/main" id="{873ACF08-01F2-22FA-CD88-E50511D7E71A}"/>
              </a:ext>
            </a:extLst>
          </p:cNvPr>
          <p:cNvSpPr/>
          <p:nvPr/>
        </p:nvSpPr>
        <p:spPr>
          <a:xfrm>
            <a:off x="13546650" y="7961915"/>
            <a:ext cx="1534230" cy="570807"/>
          </a:xfrm>
          <a:prstGeom prst="ca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/>
              <a:t>RunningDS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EA93EA5-E27E-2466-2148-49F2E5DB39B5}"/>
              </a:ext>
            </a:extLst>
          </p:cNvPr>
          <p:cNvSpPr txBox="1"/>
          <p:nvPr/>
        </p:nvSpPr>
        <p:spPr>
          <a:xfrm>
            <a:off x="12167604" y="7153884"/>
            <a:ext cx="22569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/>
              <a:t>Validation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CB5E82B7-7869-BBD8-4F95-A79C5974E64C}"/>
              </a:ext>
            </a:extLst>
          </p:cNvPr>
          <p:cNvSpPr/>
          <p:nvPr/>
        </p:nvSpPr>
        <p:spPr>
          <a:xfrm>
            <a:off x="13895351" y="6731959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219D7DF1-4838-E424-4970-637CCA5F6D9F}"/>
              </a:ext>
            </a:extLst>
          </p:cNvPr>
          <p:cNvSpPr/>
          <p:nvPr/>
        </p:nvSpPr>
        <p:spPr>
          <a:xfrm>
            <a:off x="12492103" y="7657934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B94240D-AA8F-A17A-F0A3-98BD50B820CA}"/>
              </a:ext>
            </a:extLst>
          </p:cNvPr>
          <p:cNvSpPr/>
          <p:nvPr/>
        </p:nvSpPr>
        <p:spPr>
          <a:xfrm>
            <a:off x="12815105" y="7595970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B912B7D4-BA03-4CAC-F9EC-4328B512B88F}"/>
              </a:ext>
            </a:extLst>
          </p:cNvPr>
          <p:cNvSpPr/>
          <p:nvPr/>
        </p:nvSpPr>
        <p:spPr>
          <a:xfrm>
            <a:off x="13047579" y="7520766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A735C89F-0933-53B9-0BCA-93B2AD0B2E1F}"/>
              </a:ext>
            </a:extLst>
          </p:cNvPr>
          <p:cNvSpPr/>
          <p:nvPr/>
        </p:nvSpPr>
        <p:spPr>
          <a:xfrm>
            <a:off x="13468300" y="7473871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95EFF100-5873-6569-3361-6737B43E0ADA}"/>
              </a:ext>
            </a:extLst>
          </p:cNvPr>
          <p:cNvSpPr/>
          <p:nvPr/>
        </p:nvSpPr>
        <p:spPr>
          <a:xfrm>
            <a:off x="13687247" y="7378371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D1F0E37-8768-2928-4E4F-489F5CA5E6A8}"/>
              </a:ext>
            </a:extLst>
          </p:cNvPr>
          <p:cNvSpPr/>
          <p:nvPr/>
        </p:nvSpPr>
        <p:spPr>
          <a:xfrm>
            <a:off x="17960270" y="9198094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9DDBED4B-8F3A-FDFF-5033-A5A7DD07D22D}"/>
              </a:ext>
            </a:extLst>
          </p:cNvPr>
          <p:cNvSpPr/>
          <p:nvPr/>
        </p:nvSpPr>
        <p:spPr>
          <a:xfrm>
            <a:off x="16019666" y="5912337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tabLst>
                <a:tab pos="36000" algn="l"/>
              </a:tabLst>
            </a:pPr>
            <a:r>
              <a:rPr lang="de-DE" sz="800" dirty="0" err="1"/>
              <a:t>Pulser</a:t>
            </a:r>
            <a:endParaRPr lang="de-DE" sz="800" dirty="0"/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1AD0C85D-0C6D-E475-9183-B85CF0455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0800" y="5976759"/>
            <a:ext cx="166165" cy="174914"/>
          </a:xfrm>
          <a:prstGeom prst="rect">
            <a:avLst/>
          </a:prstGeom>
        </p:spPr>
      </p:pic>
      <p:sp>
        <p:nvSpPr>
          <p:cNvPr id="22" name="Rechteck 21">
            <a:extLst>
              <a:ext uri="{FF2B5EF4-FFF2-40B4-BE49-F238E27FC236}">
                <a16:creationId xmlns:a16="http://schemas.microsoft.com/office/drawing/2014/main" id="{FCAAE95E-A7A7-A0FC-1886-4ED60D60F2F6}"/>
              </a:ext>
            </a:extLst>
          </p:cNvPr>
          <p:cNvSpPr/>
          <p:nvPr/>
        </p:nvSpPr>
        <p:spPr>
          <a:xfrm>
            <a:off x="18501471" y="7361363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A312AD2-6C08-50FB-1002-E2B5DAE4DCBA}"/>
              </a:ext>
            </a:extLst>
          </p:cNvPr>
          <p:cNvSpPr/>
          <p:nvPr/>
        </p:nvSpPr>
        <p:spPr>
          <a:xfrm>
            <a:off x="16206785" y="7114221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</p:spTree>
    <p:extLst>
      <p:ext uri="{BB962C8B-B14F-4D97-AF65-F5344CB8AC3E}">
        <p14:creationId xmlns:p14="http://schemas.microsoft.com/office/powerpoint/2010/main" val="2757380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80A39782-9C33-AAEB-8DDB-720A16217B5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811165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23" imgH="514" progId="TCLayout.ActiveDocument.1">
                  <p:embed/>
                </p:oleObj>
              </mc:Choice>
              <mc:Fallback>
                <p:oleObj name="think-cell Folie" r:id="rId3" imgW="523" imgH="51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8D08FAB6-C530-9B77-15B5-232C13701B92}"/>
                  </a:ext>
                </a:extLst>
              </p:cNvPr>
              <p:cNvSpPr txBox="1"/>
              <p:nvPr/>
            </p:nvSpPr>
            <p:spPr>
              <a:xfrm>
                <a:off x="14184209" y="7505617"/>
                <a:ext cx="8036752" cy="197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pt-BR" sz="1200">
                                  <a:latin typeface="Cambria Math" panose="02040503050406030204" pitchFamily="18" charset="0"/>
                                </a:rPr>
                                <m:t>date</m:t>
                              </m:r>
                              <m:r>
                                <a:rPr lang="pt-BR" sz="12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pt-BR" sz="1200">
                                  <a:latin typeface="Cambria Math" panose="02040503050406030204" pitchFamily="18" charset="0"/>
                                </a:rPr>
                                <m:t>of</m:t>
                              </m:r>
                              <m:r>
                                <a:rPr lang="pt-BR" sz="12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pt-BR" sz="1200">
                                  <a:latin typeface="Cambria Math" panose="02040503050406030204" pitchFamily="18" charset="0"/>
                                </a:rPr>
                                <m:t>next</m:t>
                              </m:r>
                              <m:r>
                                <a:rPr lang="pt-BR" sz="12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pt-BR" sz="1200">
                                  <a:latin typeface="Cambria Math" panose="02040503050406030204" pitchFamily="18" charset="0"/>
                                </a:rPr>
                                <m:t>attempt</m:t>
                              </m:r>
                              <m:r>
                                <a:rPr lang="pt-BR" sz="12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pt-BR" sz="1200">
                                  <a:latin typeface="Cambria Math" panose="02040503050406030204" pitchFamily="18" charset="0"/>
                                </a:rPr>
                                <m:t>to</m:t>
                              </m:r>
                              <m:r>
                                <a:rPr lang="pt-BR" sz="12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pt-BR" sz="1200">
                                  <a:latin typeface="Cambria Math" panose="02040503050406030204" pitchFamily="18" charset="0"/>
                                </a:rPr>
                                <m:t>fix</m:t>
                              </m:r>
                            </m:e>
                          </m:d>
                          <m:r>
                            <a:rPr lang="de-DE" sz="12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de-DE" sz="120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de-DE" sz="1200">
                              <a:latin typeface="Cambria Math" panose="02040503050406030204" pitchFamily="18" charset="0"/>
                            </a:rPr>
                            <m:t>([</m:t>
                          </m:r>
                          <m:r>
                            <m:rPr>
                              <m:sty m:val="p"/>
                            </m:rPr>
                            <a:rPr lang="de-DE" sz="1200">
                              <a:latin typeface="Cambria Math" panose="02040503050406030204" pitchFamily="18" charset="0"/>
                            </a:rPr>
                            <m:t>date</m:t>
                          </m:r>
                          <m:r>
                            <a:rPr lang="de-DE" sz="12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de-DE" sz="120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de-DE" sz="12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de-DE" sz="1200">
                              <a:latin typeface="Cambria Math" panose="02040503050406030204" pitchFamily="18" charset="0"/>
                            </a:rPr>
                            <m:t>attempt</m:t>
                          </m:r>
                          <m:r>
                            <a:rPr lang="de-DE" sz="1200" b="0" i="0" smtClean="0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de-DE" sz="120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de-DE" sz="12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12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de-DE" sz="120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de-DE" sz="1200">
                              <a:latin typeface="Cambria Math" panose="02040503050406030204" pitchFamily="18" charset="0"/>
                            </a:rPr>
                            <m:t>( [</m:t>
                          </m:r>
                          <m:r>
                            <m:rPr>
                              <m:sty m:val="p"/>
                            </m:rPr>
                            <a:rPr lang="de-DE" sz="120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de-DE" sz="1200" baseline="-2500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de-DE" sz="1200" b="0" i="0" baseline="-25000" smtClean="0"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de-DE" sz="1200" b="0" i="0" smtClean="0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de-DE" sz="1200">
                              <a:latin typeface="Cambria Math" panose="02040503050406030204" pitchFamily="18" charset="0"/>
                            </a:rPr>
                            <m:t>∗2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de-DE" sz="1200">
                              <a:latin typeface="Cambria Math" panose="02040503050406030204" pitchFamily="18" charset="0"/>
                            </a:rPr>
                            <m:t>count</m:t>
                          </m:r>
                          <m:r>
                            <a:rPr lang="de-DE" sz="12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de-DE" sz="1200">
                                  <a:latin typeface="Cambria Math" panose="02040503050406030204" pitchFamily="18" charset="0"/>
                                </a:rPr>
                                <m:t>past</m:t>
                              </m:r>
                              <m:r>
                                <a:rPr lang="de-DE" sz="12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de-DE" sz="1200">
                                  <a:latin typeface="Cambria Math" panose="02040503050406030204" pitchFamily="18" charset="0"/>
                                </a:rPr>
                                <m:t>attempts</m:t>
                              </m:r>
                              <m:r>
                                <a:rPr lang="de-DE" sz="12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de-DE" sz="1200">
                                  <a:latin typeface="Cambria Math" panose="02040503050406030204" pitchFamily="18" charset="0"/>
                                </a:rPr>
                                <m:t>to</m:t>
                              </m:r>
                              <m:r>
                                <a:rPr lang="de-DE" sz="12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de-DE" sz="1200">
                                  <a:latin typeface="Cambria Math" panose="02040503050406030204" pitchFamily="18" charset="0"/>
                                </a:rPr>
                                <m:t>fix</m:t>
                              </m:r>
                            </m:e>
                          </m:d>
                          <m:r>
                            <a:rPr lang="de-DE" sz="12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de-DE" sz="12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de-DE" sz="1200" b="0" i="0" smtClean="0">
                          <a:latin typeface="Cambria Math" panose="02040503050406030204" pitchFamily="18" charset="0"/>
                        </a:rPr>
                        <m:t>;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e-DE" sz="12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de-DE" sz="1200" b="0" i="0" baseline="-2500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</m:d>
                      <m:r>
                        <a:rPr lang="de-DE" sz="1200" b="0" i="0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2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200" dirty="0">
                  <a:cs typeface="Aldhabi" panose="020F0502020204030204" pitchFamily="2" charset="-78"/>
                </a:endParaRPr>
              </a:p>
            </p:txBody>
          </p:sp>
        </mc:Choice>
        <mc:Fallback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8D08FAB6-C530-9B77-15B5-232C13701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4209" y="7505617"/>
                <a:ext cx="8036752" cy="197683"/>
              </a:xfrm>
              <a:prstGeom prst="rect">
                <a:avLst/>
              </a:prstGeom>
              <a:blipFill>
                <a:blip r:embed="rId5"/>
                <a:stretch>
                  <a:fillRect t="-6061" b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53143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744600e-3e04-492e-baa1-25ec245c6f10}" enabled="0" method="" siteId="{9744600e-3e04-492e-baa1-25ec245c6f1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</Words>
  <Application>Microsoft Office PowerPoint</Application>
  <PresentationFormat>Benutzerdefiniert</PresentationFormat>
  <Paragraphs>13</Paragraphs>
  <Slides>2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9" baseType="lpstr">
      <vt:lpstr>Aldhabi</vt:lpstr>
      <vt:lpstr>Aptos</vt:lpstr>
      <vt:lpstr>Aptos Display</vt:lpstr>
      <vt:lpstr>Arial</vt:lpstr>
      <vt:lpstr>Cambria Math</vt:lpstr>
      <vt:lpstr>Office</vt:lpstr>
      <vt:lpstr>think-cell Folie</vt:lpstr>
      <vt:lpstr>PowerPoint-Präsentation</vt:lpstr>
      <vt:lpstr>PowerPoint-Präsentation</vt:lpstr>
    </vt:vector>
  </TitlesOfParts>
  <Company>Telefónica Germany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Thorsten Heinze</dc:creator>
  <cp:lastModifiedBy>Thorsten Heinze</cp:lastModifiedBy>
  <cp:revision>140</cp:revision>
  <dcterms:created xsi:type="dcterms:W3CDTF">2025-01-24T13:53:29Z</dcterms:created>
  <dcterms:modified xsi:type="dcterms:W3CDTF">2025-08-05T13:53:57Z</dcterms:modified>
</cp:coreProperties>
</file>