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 varScale="1">
        <p:scale>
          <a:sx n="61" d="100"/>
          <a:sy n="61" d="100"/>
        </p:scale>
        <p:origin x="78" y="85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18.07.2025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152128"/>
            <a:ext cx="470209" cy="18868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68444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66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1672141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47" y="12712776"/>
            <a:ext cx="474802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2" y="12566951"/>
            <a:ext cx="108316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3751041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350744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402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9500" y="3137714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307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1262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67923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90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90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4935829"/>
            <a:ext cx="2050399" cy="57403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1045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86A27DD-C9F0-DC50-F102-4D63B90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19" y="7997466"/>
            <a:ext cx="166165" cy="17491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B09B62C-A946-E9FF-4720-2246483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391" y="7368815"/>
            <a:ext cx="166165" cy="17491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0EF47B-6F6E-5327-FE6B-AB86187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973" y="7608153"/>
            <a:ext cx="166165" cy="17491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596</Words>
  <Application>Microsoft Office PowerPoint</Application>
  <PresentationFormat>Benutzerdefiniert</PresentationFormat>
  <Paragraphs>274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126</cp:revision>
  <dcterms:created xsi:type="dcterms:W3CDTF">2025-01-24T13:53:29Z</dcterms:created>
  <dcterms:modified xsi:type="dcterms:W3CDTF">2025-07-18T07:56:24Z</dcterms:modified>
</cp:coreProperties>
</file>