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28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1" autoAdjust="0"/>
  </p:normalViewPr>
  <p:slideViewPr>
    <p:cSldViewPr snapToGrid="0">
      <p:cViewPr>
        <p:scale>
          <a:sx n="66" d="100"/>
          <a:sy n="66" d="100"/>
        </p:scale>
        <p:origin x="684" y="135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720984"/>
            <a:ext cx="35098104" cy="4870328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1200382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33473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2194845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80706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8097219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8029854"/>
            <a:ext cx="817921" cy="2315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10178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930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7500" y="3471544"/>
            <a:ext cx="2052399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measureApplicationService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mediateApplicationUpdateService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5707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9653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7" idx="3"/>
          </p:cNvCxnSpPr>
          <p:nvPr/>
        </p:nvCxnSpPr>
        <p:spPr>
          <a:xfrm flipH="1">
            <a:off x="8380381" y="7188173"/>
            <a:ext cx="816559" cy="2511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410959"/>
            <a:ext cx="1362" cy="3961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272" idx="0"/>
          </p:cNvCxnSpPr>
          <p:nvPr/>
        </p:nvCxnSpPr>
        <p:spPr>
          <a:xfrm rot="10800000" flipV="1">
            <a:off x="661268" y="7188173"/>
            <a:ext cx="8535673" cy="471041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638407" y="1189858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[1]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72" idx="0"/>
          </p:cNvCxnSpPr>
          <p:nvPr/>
        </p:nvCxnSpPr>
        <p:spPr>
          <a:xfrm>
            <a:off x="9734239" y="7188173"/>
            <a:ext cx="23295477" cy="4701923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8029854"/>
            <a:ext cx="16820971" cy="39330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mountPoint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8029854"/>
            <a:ext cx="4033297" cy="393087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1469032" y="4017270"/>
            <a:ext cx="8333616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602480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LLFD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64" idx="0"/>
          </p:cNvCxnSpPr>
          <p:nvPr/>
        </p:nvCxnSpPr>
        <p:spPr>
          <a:xfrm flipH="1">
            <a:off x="9466953" y="4017270"/>
            <a:ext cx="335695" cy="1140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470379"/>
            <a:ext cx="1363" cy="495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6261110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>
            <a:off x="8390323" y="6247593"/>
            <a:ext cx="807980" cy="1815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5ACA22-29B5-A5DE-DCE2-E9AC6F789E51}"/>
              </a:ext>
            </a:extLst>
          </p:cNvPr>
          <p:cNvSpPr/>
          <p:nvPr/>
        </p:nvSpPr>
        <p:spPr>
          <a:xfrm>
            <a:off x="6451600" y="728403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CE894F-213C-4B75-8133-93D0D6C6D71E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flipH="1">
            <a:off x="31332602" y="9083595"/>
            <a:ext cx="701595" cy="725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0DB883D0-A375-3005-0623-9B00EC2024DC}"/>
              </a:ext>
            </a:extLst>
          </p:cNvPr>
          <p:cNvSpPr/>
          <p:nvPr/>
        </p:nvSpPr>
        <p:spPr>
          <a:xfrm>
            <a:off x="29190085" y="879085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4" name="Abgerundetes Rechteck 2">
            <a:extLst>
              <a:ext uri="{FF2B5EF4-FFF2-40B4-BE49-F238E27FC236}">
                <a16:creationId xmlns:a16="http://schemas.microsoft.com/office/drawing/2014/main" id="{C70AD5F4-012C-7F98-4CA6-42EB6C048CA5}"/>
              </a:ext>
            </a:extLst>
          </p:cNvPr>
          <p:cNvSpPr/>
          <p:nvPr/>
        </p:nvSpPr>
        <p:spPr>
          <a:xfrm>
            <a:off x="9198303" y="51580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80A4881-FF3F-6DF5-EABD-DC68B55116F8}"/>
              </a:ext>
            </a:extLst>
          </p:cNvPr>
          <p:cNvSpPr/>
          <p:nvPr/>
        </p:nvSpPr>
        <p:spPr>
          <a:xfrm>
            <a:off x="7134225" y="570256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B1AD8DF-B47A-1725-253E-4632CCC01D93}"/>
              </a:ext>
            </a:extLst>
          </p:cNvPr>
          <p:cNvCxnSpPr>
            <a:cxnSpLocks/>
            <a:stCxn id="64" idx="1"/>
            <a:endCxn id="70" idx="3"/>
          </p:cNvCxnSpPr>
          <p:nvPr/>
        </p:nvCxnSpPr>
        <p:spPr>
          <a:xfrm flipH="1">
            <a:off x="8390323" y="5380818"/>
            <a:ext cx="807980" cy="4897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1DAEED0-2859-E533-EAF6-33ADBDFD272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9466953" y="5603604"/>
            <a:ext cx="0" cy="4212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89490309-783B-9C17-63ED-737A1D32A72C}"/>
              </a:ext>
            </a:extLst>
          </p:cNvPr>
          <p:cNvSpPr/>
          <p:nvPr/>
        </p:nvSpPr>
        <p:spPr>
          <a:xfrm>
            <a:off x="-1536818" y="8386688"/>
            <a:ext cx="854635" cy="137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FF539F11-EC84-FDDC-6B17-29009CD292D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rot="5400000">
            <a:off x="-89049" y="10302492"/>
            <a:ext cx="2554189" cy="561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Benutzerdefiniert</PresentationFormat>
  <Paragraphs>192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think-cell Folie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181</cp:revision>
  <dcterms:created xsi:type="dcterms:W3CDTF">2025-01-24T13:53:29Z</dcterms:created>
  <dcterms:modified xsi:type="dcterms:W3CDTF">2025-09-02T11:16:26Z</dcterms:modified>
</cp:coreProperties>
</file>