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328" r:id="rId2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  <a:srgbClr val="A02B93"/>
    <a:srgbClr val="DF89D5"/>
    <a:srgbClr val="EEC0E9"/>
    <a:srgbClr val="BFBFBF"/>
    <a:srgbClr val="FFFFFF"/>
    <a:srgbClr val="FFDD71"/>
    <a:srgbClr val="FFC000"/>
    <a:srgbClr val="04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02" autoAdjust="0"/>
    <p:restoredTop sz="95221" autoAdjust="0"/>
  </p:normalViewPr>
  <p:slideViewPr>
    <p:cSldViewPr snapToGrid="0">
      <p:cViewPr varScale="1">
        <p:scale>
          <a:sx n="64" d="100"/>
          <a:sy n="64" d="100"/>
        </p:scale>
        <p:origin x="78" y="204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CF725-7468-4D3D-9E24-A16745BBBA77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94DA-F4C5-4E81-884D-2CC9FB11C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39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4488" y="1143000"/>
            <a:ext cx="61690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594DA-F4C5-4E81-884D-2CC9FB11C97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73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38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6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54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66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82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82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79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02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03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6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77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BC1C57E0-6711-140E-811F-E514B2B6270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1397419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523" imgH="514" progId="TCLayout.ActiveDocument.1">
                  <p:embed/>
                </p:oleObj>
              </mc:Choice>
              <mc:Fallback>
                <p:oleObj name="think-cell Folie" r:id="rId14" imgW="523" imgH="51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60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think-cell data - do not delete" hidden="1">
            <a:extLst>
              <a:ext uri="{FF2B5EF4-FFF2-40B4-BE49-F238E27FC236}">
                <a16:creationId xmlns:a16="http://schemas.microsoft.com/office/drawing/2014/main" id="{B556BD4B-4353-2337-C6D3-8663631241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03980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23" imgH="514" progId="TCLayout.ActiveDocument.1">
                  <p:embed/>
                </p:oleObj>
              </mc:Choice>
              <mc:Fallback>
                <p:oleObj name="think-cell Folie" r:id="rId4" imgW="523" imgH="514" progId="TCLayout.ActiveDocument.1">
                  <p:embed/>
                  <p:pic>
                    <p:nvPicPr>
                      <p:cNvPr id="11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556BD4B-4353-2337-C6D3-8663631241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" name="Rechteck 269">
            <a:extLst>
              <a:ext uri="{FF2B5EF4-FFF2-40B4-BE49-F238E27FC236}">
                <a16:creationId xmlns:a16="http://schemas.microsoft.com/office/drawing/2014/main" id="{811414D6-A076-9834-BE4E-44AD58D56CF4}"/>
              </a:ext>
            </a:extLst>
          </p:cNvPr>
          <p:cNvSpPr/>
          <p:nvPr/>
        </p:nvSpPr>
        <p:spPr>
          <a:xfrm>
            <a:off x="165100" y="1310640"/>
            <a:ext cx="35636200" cy="14219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ControllerDomain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7F0FB68B-1269-3D9C-4070-56C6670407BA}"/>
              </a:ext>
            </a:extLst>
          </p:cNvPr>
          <p:cNvSpPr/>
          <p:nvPr/>
        </p:nvSpPr>
        <p:spPr>
          <a:xfrm>
            <a:off x="321071" y="3341210"/>
            <a:ext cx="35324257" cy="12063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802DA81A-3919-61A8-F9FC-A1D144ACFAC3}"/>
              </a:ext>
            </a:extLst>
          </p:cNvPr>
          <p:cNvSpPr/>
          <p:nvPr/>
        </p:nvSpPr>
        <p:spPr>
          <a:xfrm>
            <a:off x="449454" y="6720984"/>
            <a:ext cx="35098104" cy="4870328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4" algn="r"/>
            <a:r>
              <a:rPr lang="en-US" sz="1400" noProof="0" dirty="0" err="1">
                <a:solidFill>
                  <a:schemeClr val="tx1"/>
                </a:solidFill>
              </a:rPr>
              <a:t>ManagementPlaneTransport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2365C42-32E2-9FBB-9012-9290E791898F}"/>
              </a:ext>
            </a:extLst>
          </p:cNvPr>
          <p:cNvSpPr/>
          <p:nvPr/>
        </p:nvSpPr>
        <p:spPr>
          <a:xfrm>
            <a:off x="27999060" y="8478513"/>
            <a:ext cx="7535396" cy="6823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LogicalController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B04EF40C-0B1D-0ACA-4F96-3FE6BEE5A342}"/>
              </a:ext>
            </a:extLst>
          </p:cNvPr>
          <p:cNvSpPr/>
          <p:nvPr/>
        </p:nvSpPr>
        <p:spPr>
          <a:xfrm>
            <a:off x="28105100" y="11671299"/>
            <a:ext cx="7361904" cy="3527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2D320F09-9AA6-A469-D6F0-BE4E94481CB3}"/>
              </a:ext>
            </a:extLst>
          </p:cNvPr>
          <p:cNvSpPr/>
          <p:nvPr/>
        </p:nvSpPr>
        <p:spPr>
          <a:xfrm>
            <a:off x="17352032" y="8478513"/>
            <a:ext cx="8738197" cy="682316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D8AE4052-8F1E-F4E2-B431-FFA8193EC50D}"/>
              </a:ext>
            </a:extLst>
          </p:cNvPr>
          <p:cNvSpPr/>
          <p:nvPr/>
        </p:nvSpPr>
        <p:spPr>
          <a:xfrm>
            <a:off x="21248914" y="11671299"/>
            <a:ext cx="4716276" cy="35271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C83F54BE-E7F0-D9AE-A1D5-FC225483FC63}"/>
              </a:ext>
            </a:extLst>
          </p:cNvPr>
          <p:cNvSpPr/>
          <p:nvPr/>
        </p:nvSpPr>
        <p:spPr>
          <a:xfrm>
            <a:off x="449454" y="8478517"/>
            <a:ext cx="4283165" cy="6823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92D55D44-2758-C888-E7D3-17F8487BBFAA}"/>
              </a:ext>
            </a:extLst>
          </p:cNvPr>
          <p:cNvSpPr/>
          <p:nvPr/>
        </p:nvSpPr>
        <p:spPr>
          <a:xfrm>
            <a:off x="532734" y="11671299"/>
            <a:ext cx="4082230" cy="3527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ManagementDomainInterface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56" name="Abgerundetes Rechteck 1">
            <a:extLst>
              <a:ext uri="{FF2B5EF4-FFF2-40B4-BE49-F238E27FC236}">
                <a16:creationId xmlns:a16="http://schemas.microsoft.com/office/drawing/2014/main" id="{5403E44F-74C3-C3A1-D91F-775BF540BEEE}"/>
              </a:ext>
            </a:extLst>
          </p:cNvPr>
          <p:cNvSpPr/>
          <p:nvPr/>
        </p:nvSpPr>
        <p:spPr>
          <a:xfrm>
            <a:off x="1200382" y="886081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7" name="Abgerundetes Rechteck 9">
            <a:extLst>
              <a:ext uri="{FF2B5EF4-FFF2-40B4-BE49-F238E27FC236}">
                <a16:creationId xmlns:a16="http://schemas.microsoft.com/office/drawing/2014/main" id="{DB15B1A3-8090-1C0B-973D-BF8F69FAEBA4}"/>
              </a:ext>
            </a:extLst>
          </p:cNvPr>
          <p:cNvSpPr/>
          <p:nvPr/>
        </p:nvSpPr>
        <p:spPr>
          <a:xfrm>
            <a:off x="22522945" y="1458157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0F4C1EE-BA58-27B6-3CEB-D51FD6F237BD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23684398" y="14804362"/>
            <a:ext cx="470209" cy="94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141A7E87-1BDC-31FA-FF1D-F3854B2C1EF8}"/>
              </a:ext>
            </a:extLst>
          </p:cNvPr>
          <p:cNvSpPr/>
          <p:nvPr/>
        </p:nvSpPr>
        <p:spPr>
          <a:xfrm>
            <a:off x="24154607" y="14581428"/>
            <a:ext cx="1682087" cy="44775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Abgerundetes Rechteck 1">
            <a:extLst>
              <a:ext uri="{FF2B5EF4-FFF2-40B4-BE49-F238E27FC236}">
                <a16:creationId xmlns:a16="http://schemas.microsoft.com/office/drawing/2014/main" id="{0B3696B8-459B-81BC-F007-25C4FCAE7AF6}"/>
              </a:ext>
            </a:extLst>
          </p:cNvPr>
          <p:cNvSpPr/>
          <p:nvPr/>
        </p:nvSpPr>
        <p:spPr>
          <a:xfrm>
            <a:off x="21433479" y="879284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F8AC0D9-3EBA-3573-B442-A8577BA331CA}"/>
              </a:ext>
            </a:extLst>
          </p:cNvPr>
          <p:cNvSpPr/>
          <p:nvPr/>
        </p:nvSpPr>
        <p:spPr>
          <a:xfrm>
            <a:off x="18830276" y="8703267"/>
            <a:ext cx="1930092" cy="6111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A0DE7E0-3E00-4D1E-00E4-096475C7D555}"/>
              </a:ext>
            </a:extLst>
          </p:cNvPr>
          <p:cNvCxnSpPr>
            <a:cxnSpLocks/>
            <a:stCxn id="129" idx="1"/>
            <a:endCxn id="168" idx="3"/>
          </p:cNvCxnSpPr>
          <p:nvPr/>
        </p:nvCxnSpPr>
        <p:spPr>
          <a:xfrm flipH="1" flipV="1">
            <a:off x="20760368" y="9008866"/>
            <a:ext cx="673111" cy="676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7" name="Abgerundetes Rechteck 1">
            <a:extLst>
              <a:ext uri="{FF2B5EF4-FFF2-40B4-BE49-F238E27FC236}">
                <a16:creationId xmlns:a16="http://schemas.microsoft.com/office/drawing/2014/main" id="{8FAD0FAB-F7D4-B1C2-7009-798052A9B1D9}"/>
              </a:ext>
            </a:extLst>
          </p:cNvPr>
          <p:cNvSpPr/>
          <p:nvPr/>
        </p:nvSpPr>
        <p:spPr>
          <a:xfrm>
            <a:off x="9533998" y="357169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NCD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69E344D-E9E9-0504-2F76-55E5D19915C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733473" y="9074357"/>
            <a:ext cx="461372" cy="56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49FE695-23BD-7D89-28AB-A480FCDDCB7B}"/>
              </a:ext>
            </a:extLst>
          </p:cNvPr>
          <p:cNvSpPr/>
          <p:nvPr/>
        </p:nvSpPr>
        <p:spPr>
          <a:xfrm>
            <a:off x="2194845" y="8851571"/>
            <a:ext cx="2281584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category=application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 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applicationTemplate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9D40B9E-07E7-DA55-A483-1F59E59377DD}"/>
              </a:ext>
            </a:extLst>
          </p:cNvPr>
          <p:cNvSpPr/>
          <p:nvPr/>
        </p:nvSpPr>
        <p:spPr>
          <a:xfrm>
            <a:off x="11038592" y="3612806"/>
            <a:ext cx="168558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storage=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running,operational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 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D64C054-7133-4A97-8504-E3EEC9F56FF0}"/>
              </a:ext>
            </a:extLst>
          </p:cNvPr>
          <p:cNvCxnSpPr>
            <a:cxnSpLocks/>
            <a:stCxn id="117" idx="3"/>
            <a:endCxn id="49" idx="1"/>
          </p:cNvCxnSpPr>
          <p:nvPr/>
        </p:nvCxnSpPr>
        <p:spPr>
          <a:xfrm flipV="1">
            <a:off x="10071297" y="3780843"/>
            <a:ext cx="967295" cy="1364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481F8CF6-7664-D3A4-0A71-6FA8CC1C8444}"/>
              </a:ext>
            </a:extLst>
          </p:cNvPr>
          <p:cNvSpPr/>
          <p:nvPr/>
        </p:nvSpPr>
        <p:spPr>
          <a:xfrm>
            <a:off x="638407" y="1186057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0CA5299D-8C38-1F55-39EE-D0750543757B}"/>
              </a:ext>
            </a:extLst>
          </p:cNvPr>
          <p:cNvSpPr/>
          <p:nvPr/>
        </p:nvSpPr>
        <p:spPr>
          <a:xfrm>
            <a:off x="638407" y="1276229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80F8A7C-F87B-9B2C-410A-345ED15A0F3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907057" y="12306146"/>
            <a:ext cx="0" cy="4561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535941-4DCE-6677-6D22-A5E8B767428E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175706" y="12083360"/>
            <a:ext cx="474800" cy="1545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5909574-AA9F-78EE-AF15-61F210D87FD2}"/>
              </a:ext>
            </a:extLst>
          </p:cNvPr>
          <p:cNvSpPr/>
          <p:nvPr/>
        </p:nvSpPr>
        <p:spPr>
          <a:xfrm>
            <a:off x="1650506" y="12080394"/>
            <a:ext cx="1572246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319FF6AC-10D8-4761-C3A3-AA2085CCD928}"/>
              </a:ext>
            </a:extLst>
          </p:cNvPr>
          <p:cNvCxnSpPr>
            <a:cxnSpLocks/>
            <a:stCxn id="125" idx="3"/>
            <a:endCxn id="109" idx="1"/>
          </p:cNvCxnSpPr>
          <p:nvPr/>
        </p:nvCxnSpPr>
        <p:spPr>
          <a:xfrm>
            <a:off x="21972634" y="12092053"/>
            <a:ext cx="651073" cy="1858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8D677BCD-9D02-BC68-5EE7-23DBFA48C29E}"/>
              </a:ext>
            </a:extLst>
          </p:cNvPr>
          <p:cNvSpPr/>
          <p:nvPr/>
        </p:nvSpPr>
        <p:spPr>
          <a:xfrm>
            <a:off x="22623707" y="11964821"/>
            <a:ext cx="1682087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mountPointTemplateName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25DE5E17-1444-4A31-5DB1-1C8E50B266F6}"/>
              </a:ext>
            </a:extLst>
          </p:cNvPr>
          <p:cNvCxnSpPr>
            <a:cxnSpLocks/>
            <a:stCxn id="17" idx="1"/>
            <a:endCxn id="126" idx="3"/>
          </p:cNvCxnSpPr>
          <p:nvPr/>
        </p:nvCxnSpPr>
        <p:spPr>
          <a:xfrm flipH="1" flipV="1">
            <a:off x="21970778" y="12987857"/>
            <a:ext cx="552167" cy="18165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5" name="Abgerundetes Rechteck 2">
            <a:extLst>
              <a:ext uri="{FF2B5EF4-FFF2-40B4-BE49-F238E27FC236}">
                <a16:creationId xmlns:a16="http://schemas.microsoft.com/office/drawing/2014/main" id="{DB4DE718-D5F3-A5B5-C3F7-5BA5D0645841}"/>
              </a:ext>
            </a:extLst>
          </p:cNvPr>
          <p:cNvSpPr/>
          <p:nvPr/>
        </p:nvSpPr>
        <p:spPr>
          <a:xfrm>
            <a:off x="21435335" y="1186926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26" name="Abgerundetes Rechteck 3">
            <a:extLst>
              <a:ext uri="{FF2B5EF4-FFF2-40B4-BE49-F238E27FC236}">
                <a16:creationId xmlns:a16="http://schemas.microsoft.com/office/drawing/2014/main" id="{07AF8A7F-9AAD-C266-C597-FD9838FD0AED}"/>
              </a:ext>
            </a:extLst>
          </p:cNvPr>
          <p:cNvSpPr/>
          <p:nvPr/>
        </p:nvSpPr>
        <p:spPr>
          <a:xfrm>
            <a:off x="21433479" y="1276507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ABF0B6DB-5D81-C9A6-9E34-661F1D8D3E8D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 flipH="1">
            <a:off x="21702129" y="12314839"/>
            <a:ext cx="1856" cy="45023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5" name="Abgerundetes Rechteck 1">
            <a:extLst>
              <a:ext uri="{FF2B5EF4-FFF2-40B4-BE49-F238E27FC236}">
                <a16:creationId xmlns:a16="http://schemas.microsoft.com/office/drawing/2014/main" id="{1248D903-9440-2321-354B-14170C2F2A21}"/>
              </a:ext>
            </a:extLst>
          </p:cNvPr>
          <p:cNvSpPr/>
          <p:nvPr/>
        </p:nvSpPr>
        <p:spPr>
          <a:xfrm>
            <a:off x="9533997" y="154549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DC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DD5C7406-3C7F-347B-3FAF-7F90934EFE1D}"/>
              </a:ext>
            </a:extLst>
          </p:cNvPr>
          <p:cNvCxnSpPr>
            <a:cxnSpLocks/>
            <a:stCxn id="175" idx="2"/>
            <a:endCxn id="117" idx="0"/>
          </p:cNvCxnSpPr>
          <p:nvPr/>
        </p:nvCxnSpPr>
        <p:spPr>
          <a:xfrm>
            <a:off x="9802647" y="1991063"/>
            <a:ext cx="1" cy="158063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1" name="Abgerundetes Rechteck 1">
            <a:extLst>
              <a:ext uri="{FF2B5EF4-FFF2-40B4-BE49-F238E27FC236}">
                <a16:creationId xmlns:a16="http://schemas.microsoft.com/office/drawing/2014/main" id="{44E48014-242B-1327-6AB6-2553D28DAC32}"/>
              </a:ext>
            </a:extLst>
          </p:cNvPr>
          <p:cNvSpPr/>
          <p:nvPr/>
        </p:nvSpPr>
        <p:spPr>
          <a:xfrm>
            <a:off x="10683292" y="1545750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AP</a:t>
            </a:r>
          </a:p>
        </p:txBody>
      </p:sp>
      <p:sp>
        <p:nvSpPr>
          <p:cNvPr id="192" name="Abgerundetes Rechteck 1">
            <a:extLst>
              <a:ext uri="{FF2B5EF4-FFF2-40B4-BE49-F238E27FC236}">
                <a16:creationId xmlns:a16="http://schemas.microsoft.com/office/drawing/2014/main" id="{BF0C2F74-F3BA-292A-B365-41FC81CF7E1E}"/>
              </a:ext>
            </a:extLst>
          </p:cNvPr>
          <p:cNvSpPr/>
          <p:nvPr/>
        </p:nvSpPr>
        <p:spPr>
          <a:xfrm>
            <a:off x="11840365" y="154558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CA</a:t>
            </a:r>
          </a:p>
        </p:txBody>
      </p: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57DF4D2C-9B0B-A33B-2C76-40E5450EAEF7}"/>
              </a:ext>
            </a:extLst>
          </p:cNvPr>
          <p:cNvCxnSpPr>
            <a:cxnSpLocks/>
            <a:stCxn id="175" idx="3"/>
            <a:endCxn id="191" idx="1"/>
          </p:cNvCxnSpPr>
          <p:nvPr/>
        </p:nvCxnSpPr>
        <p:spPr>
          <a:xfrm>
            <a:off x="10071289" y="1768284"/>
            <a:ext cx="611996" cy="25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65958A75-08CD-E777-02D1-45615CF0D213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 flipV="1">
            <a:off x="11220587" y="1768372"/>
            <a:ext cx="619773" cy="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1" name="Gerade Verbindung mit Pfeil 260">
            <a:extLst>
              <a:ext uri="{FF2B5EF4-FFF2-40B4-BE49-F238E27FC236}">
                <a16:creationId xmlns:a16="http://schemas.microsoft.com/office/drawing/2014/main" id="{56A1A339-04E9-5F4E-A8BE-DC660FC89A36}"/>
              </a:ext>
            </a:extLst>
          </p:cNvPr>
          <p:cNvCxnSpPr>
            <a:cxnSpLocks/>
            <a:stCxn id="129" idx="2"/>
            <a:endCxn id="262" idx="0"/>
          </p:cNvCxnSpPr>
          <p:nvPr/>
        </p:nvCxnSpPr>
        <p:spPr>
          <a:xfrm flipH="1">
            <a:off x="21117161" y="9238417"/>
            <a:ext cx="584968" cy="4601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2" name="Abgerundetes Rechteck 2">
            <a:extLst>
              <a:ext uri="{FF2B5EF4-FFF2-40B4-BE49-F238E27FC236}">
                <a16:creationId xmlns:a16="http://schemas.microsoft.com/office/drawing/2014/main" id="{5CE196D1-6660-FF72-2056-778548350BFA}"/>
              </a:ext>
            </a:extLst>
          </p:cNvPr>
          <p:cNvSpPr/>
          <p:nvPr/>
        </p:nvSpPr>
        <p:spPr>
          <a:xfrm>
            <a:off x="20848511" y="96985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263" name="Abgerundetes Rechteck 3">
            <a:extLst>
              <a:ext uri="{FF2B5EF4-FFF2-40B4-BE49-F238E27FC236}">
                <a16:creationId xmlns:a16="http://schemas.microsoft.com/office/drawing/2014/main" id="{DDC4B0D3-252B-F636-C17E-BB93728D27B9}"/>
              </a:ext>
            </a:extLst>
          </p:cNvPr>
          <p:cNvSpPr/>
          <p:nvPr/>
        </p:nvSpPr>
        <p:spPr>
          <a:xfrm>
            <a:off x="20848511" y="106015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264" name="Gerade Verbindung mit Pfeil 263">
            <a:extLst>
              <a:ext uri="{FF2B5EF4-FFF2-40B4-BE49-F238E27FC236}">
                <a16:creationId xmlns:a16="http://schemas.microsoft.com/office/drawing/2014/main" id="{E2C6BED8-5229-007D-D968-B7BCBC2208E2}"/>
              </a:ext>
            </a:extLst>
          </p:cNvPr>
          <p:cNvCxnSpPr>
            <a:stCxn id="262" idx="2"/>
            <a:endCxn id="263" idx="0"/>
          </p:cNvCxnSpPr>
          <p:nvPr/>
        </p:nvCxnSpPr>
        <p:spPr>
          <a:xfrm>
            <a:off x="21117161" y="10144144"/>
            <a:ext cx="0" cy="4573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799AC3F-8089-79C4-C3C5-5D947C1289F3}"/>
              </a:ext>
            </a:extLst>
          </p:cNvPr>
          <p:cNvCxnSpPr>
            <a:cxnSpLocks/>
            <a:stCxn id="262" idx="1"/>
            <a:endCxn id="274" idx="3"/>
          </p:cNvCxnSpPr>
          <p:nvPr/>
        </p:nvCxnSpPr>
        <p:spPr>
          <a:xfrm flipH="1" flipV="1">
            <a:off x="20154140" y="9915728"/>
            <a:ext cx="694371" cy="563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0A4A2D-3B74-F82D-ACEA-76ED4DCF66B5}"/>
              </a:ext>
            </a:extLst>
          </p:cNvPr>
          <p:cNvSpPr/>
          <p:nvPr/>
        </p:nvSpPr>
        <p:spPr>
          <a:xfrm>
            <a:off x="18245309" y="97699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sp>
        <p:nvSpPr>
          <p:cNvPr id="21" name="Abgerundetes Rechteck 2">
            <a:extLst>
              <a:ext uri="{FF2B5EF4-FFF2-40B4-BE49-F238E27FC236}">
                <a16:creationId xmlns:a16="http://schemas.microsoft.com/office/drawing/2014/main" id="{4A727EEC-A892-B7D0-6A2D-BE4B5C3E9B49}"/>
              </a:ext>
            </a:extLst>
          </p:cNvPr>
          <p:cNvSpPr/>
          <p:nvPr/>
        </p:nvSpPr>
        <p:spPr>
          <a:xfrm>
            <a:off x="9198302" y="780706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B25F18C-D7F8-C289-1E10-CE4CD20D5885}"/>
              </a:ext>
            </a:extLst>
          </p:cNvPr>
          <p:cNvSpPr/>
          <p:nvPr/>
        </p:nvSpPr>
        <p:spPr>
          <a:xfrm>
            <a:off x="6676535" y="8097219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8E602B1-8F77-D37A-F7AA-F3A7FDB797C6}"/>
              </a:ext>
            </a:extLst>
          </p:cNvPr>
          <p:cNvCxnSpPr>
            <a:cxnSpLocks/>
            <a:stCxn id="21" idx="1"/>
            <a:endCxn id="53" idx="3"/>
          </p:cNvCxnSpPr>
          <p:nvPr/>
        </p:nvCxnSpPr>
        <p:spPr>
          <a:xfrm flipH="1">
            <a:off x="8380381" y="8029854"/>
            <a:ext cx="817921" cy="23159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47168E7-4363-C03F-6673-78870C454FCE}"/>
              </a:ext>
            </a:extLst>
          </p:cNvPr>
          <p:cNvCxnSpPr>
            <a:cxnSpLocks/>
            <a:stCxn id="117" idx="2"/>
            <a:endCxn id="74" idx="0"/>
          </p:cNvCxnSpPr>
          <p:nvPr/>
        </p:nvCxnSpPr>
        <p:spPr>
          <a:xfrm flipH="1">
            <a:off x="7029237" y="4017270"/>
            <a:ext cx="2773411" cy="58759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Abgerundetes Rechteck 1">
            <a:extLst>
              <a:ext uri="{FF2B5EF4-FFF2-40B4-BE49-F238E27FC236}">
                <a16:creationId xmlns:a16="http://schemas.microsoft.com/office/drawing/2014/main" id="{9053A4D7-3FEC-84E2-2729-0ED36463A92A}"/>
              </a:ext>
            </a:extLst>
          </p:cNvPr>
          <p:cNvSpPr/>
          <p:nvPr/>
        </p:nvSpPr>
        <p:spPr>
          <a:xfrm>
            <a:off x="6760587" y="460486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77" name="Abgerundetes Rechteck 8">
            <a:extLst>
              <a:ext uri="{FF2B5EF4-FFF2-40B4-BE49-F238E27FC236}">
                <a16:creationId xmlns:a16="http://schemas.microsoft.com/office/drawing/2014/main" id="{E6EB1221-E3FA-5840-B8B0-43FA0A2FF060}"/>
              </a:ext>
            </a:extLst>
          </p:cNvPr>
          <p:cNvSpPr/>
          <p:nvPr/>
        </p:nvSpPr>
        <p:spPr>
          <a:xfrm>
            <a:off x="4866294" y="474582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controller [*]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0541A0E-B1E0-DAE6-FC3F-B31DA52DA5A1}"/>
              </a:ext>
            </a:extLst>
          </p:cNvPr>
          <p:cNvCxnSpPr>
            <a:cxnSpLocks/>
            <a:stCxn id="77" idx="3"/>
            <a:endCxn id="74" idx="1"/>
          </p:cNvCxnSpPr>
          <p:nvPr/>
        </p:nvCxnSpPr>
        <p:spPr>
          <a:xfrm flipV="1">
            <a:off x="6027747" y="4827650"/>
            <a:ext cx="732840" cy="14096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0" name="Abgerundetes Rechteck 8">
            <a:extLst>
              <a:ext uri="{FF2B5EF4-FFF2-40B4-BE49-F238E27FC236}">
                <a16:creationId xmlns:a16="http://schemas.microsoft.com/office/drawing/2014/main" id="{77C2779D-86ED-425C-BE85-6BA8CC20C256}"/>
              </a:ext>
            </a:extLst>
          </p:cNvPr>
          <p:cNvSpPr/>
          <p:nvPr/>
        </p:nvSpPr>
        <p:spPr>
          <a:xfrm>
            <a:off x="4866294" y="4158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loadBalancer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B2B7FD5E-176F-B688-03E8-ADE893FECFDB}"/>
              </a:ext>
            </a:extLst>
          </p:cNvPr>
          <p:cNvCxnSpPr>
            <a:cxnSpLocks/>
            <a:stCxn id="100" idx="3"/>
            <a:endCxn id="74" idx="1"/>
          </p:cNvCxnSpPr>
          <p:nvPr/>
        </p:nvCxnSpPr>
        <p:spPr>
          <a:xfrm>
            <a:off x="6027747" y="4380942"/>
            <a:ext cx="732840" cy="4467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747143B-B3B4-B85A-5627-F9408617ABE2}"/>
              </a:ext>
            </a:extLst>
          </p:cNvPr>
          <p:cNvSpPr/>
          <p:nvPr/>
        </p:nvSpPr>
        <p:spPr>
          <a:xfrm>
            <a:off x="2347501" y="4389679"/>
            <a:ext cx="2050399" cy="46948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6DB0620F-1934-09FB-E04A-D999B2526230}"/>
              </a:ext>
            </a:extLst>
          </p:cNvPr>
          <p:cNvSpPr/>
          <p:nvPr/>
        </p:nvSpPr>
        <p:spPr>
          <a:xfrm>
            <a:off x="2347500" y="4989382"/>
            <a:ext cx="2050399" cy="4088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F0EDDFFC-10F3-7D0E-6D6A-F2A10E9C76E4}"/>
              </a:ext>
            </a:extLst>
          </p:cNvPr>
          <p:cNvCxnSpPr>
            <a:cxnSpLocks/>
            <a:stCxn id="100" idx="1"/>
            <a:endCxn id="106" idx="3"/>
          </p:cNvCxnSpPr>
          <p:nvPr/>
        </p:nvCxnSpPr>
        <p:spPr>
          <a:xfrm flipH="1">
            <a:off x="4397900" y="4380942"/>
            <a:ext cx="468394" cy="2434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EEB9E49-DE20-9A29-0EB6-0283382BCACA}"/>
              </a:ext>
            </a:extLst>
          </p:cNvPr>
          <p:cNvCxnSpPr>
            <a:cxnSpLocks/>
            <a:stCxn id="77" idx="1"/>
            <a:endCxn id="111" idx="3"/>
          </p:cNvCxnSpPr>
          <p:nvPr/>
        </p:nvCxnSpPr>
        <p:spPr>
          <a:xfrm flipH="1">
            <a:off x="4397899" y="4968611"/>
            <a:ext cx="468395" cy="225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5" name="Abgerundetes Rechteck 1">
            <a:extLst>
              <a:ext uri="{FF2B5EF4-FFF2-40B4-BE49-F238E27FC236}">
                <a16:creationId xmlns:a16="http://schemas.microsoft.com/office/drawing/2014/main" id="{D682A02F-6CC5-4B5C-BEFE-2A698F693375}"/>
              </a:ext>
            </a:extLst>
          </p:cNvPr>
          <p:cNvSpPr/>
          <p:nvPr/>
        </p:nvSpPr>
        <p:spPr>
          <a:xfrm>
            <a:off x="8379872" y="154615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B0FB3F22-C086-61C6-4444-CA4D288A536F}"/>
              </a:ext>
            </a:extLst>
          </p:cNvPr>
          <p:cNvSpPr/>
          <p:nvPr/>
        </p:nvSpPr>
        <p:spPr>
          <a:xfrm>
            <a:off x="6945622" y="1587566"/>
            <a:ext cx="722507" cy="3563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functionName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parameter</a:t>
            </a: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BE093BCA-A2CD-5CC7-4D8E-EB69807C6944}"/>
              </a:ext>
            </a:extLst>
          </p:cNvPr>
          <p:cNvCxnSpPr>
            <a:cxnSpLocks/>
            <a:stCxn id="165" idx="1"/>
            <a:endCxn id="166" idx="3"/>
          </p:cNvCxnSpPr>
          <p:nvPr/>
        </p:nvCxnSpPr>
        <p:spPr>
          <a:xfrm flipH="1" flipV="1">
            <a:off x="7668129" y="1765731"/>
            <a:ext cx="711743" cy="3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EA49DEE1-8C0E-E99B-642F-A7E20F8C0AC5}"/>
              </a:ext>
            </a:extLst>
          </p:cNvPr>
          <p:cNvCxnSpPr>
            <a:cxnSpLocks/>
            <a:stCxn id="175" idx="1"/>
            <a:endCxn id="165" idx="3"/>
          </p:cNvCxnSpPr>
          <p:nvPr/>
        </p:nvCxnSpPr>
        <p:spPr>
          <a:xfrm flipH="1">
            <a:off x="8917164" y="1768285"/>
            <a:ext cx="616826" cy="6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2" name="Rechteck 201">
            <a:extLst>
              <a:ext uri="{FF2B5EF4-FFF2-40B4-BE49-F238E27FC236}">
                <a16:creationId xmlns:a16="http://schemas.microsoft.com/office/drawing/2014/main" id="{478CF1AE-F32E-8A5E-3FFF-725990776B82}"/>
              </a:ext>
            </a:extLst>
          </p:cNvPr>
          <p:cNvSpPr/>
          <p:nvPr/>
        </p:nvSpPr>
        <p:spPr>
          <a:xfrm>
            <a:off x="12522831" y="-961946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26EA71E1-6E4E-BAFE-EFA0-DD3B8CEAC57B}"/>
              </a:ext>
            </a:extLst>
          </p:cNvPr>
          <p:cNvSpPr/>
          <p:nvPr/>
        </p:nvSpPr>
        <p:spPr>
          <a:xfrm>
            <a:off x="13164512" y="1452497"/>
            <a:ext cx="2316788" cy="101788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affected-management-domain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affected-application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affected-management-plane-transport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affected-link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affected-cc/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error-message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42F3670C-06B4-695C-203E-C5D050ACA051}"/>
              </a:ext>
            </a:extLst>
          </p:cNvPr>
          <p:cNvCxnSpPr>
            <a:cxnSpLocks/>
            <a:stCxn id="192" idx="3"/>
            <a:endCxn id="206" idx="1"/>
          </p:cNvCxnSpPr>
          <p:nvPr/>
        </p:nvCxnSpPr>
        <p:spPr>
          <a:xfrm>
            <a:off x="12377664" y="1768373"/>
            <a:ext cx="786848" cy="19306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" name="Abgerundetes Rechteck 1">
            <a:extLst>
              <a:ext uri="{FF2B5EF4-FFF2-40B4-BE49-F238E27FC236}">
                <a16:creationId xmlns:a16="http://schemas.microsoft.com/office/drawing/2014/main" id="{187D5938-35E1-F691-BF8D-43A48ECF89C8}"/>
              </a:ext>
            </a:extLst>
          </p:cNvPr>
          <p:cNvSpPr/>
          <p:nvPr/>
        </p:nvSpPr>
        <p:spPr>
          <a:xfrm>
            <a:off x="8380004" y="2183057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VS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44A4472-3879-87AB-B603-C9DDA630BD25}"/>
              </a:ext>
            </a:extLst>
          </p:cNvPr>
          <p:cNvCxnSpPr>
            <a:cxnSpLocks/>
            <a:stCxn id="175" idx="2"/>
            <a:endCxn id="34" idx="3"/>
          </p:cNvCxnSpPr>
          <p:nvPr/>
        </p:nvCxnSpPr>
        <p:spPr>
          <a:xfrm flipH="1">
            <a:off x="8921491" y="1991063"/>
            <a:ext cx="881156" cy="4147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Abgerundetes Rechteck 1">
            <a:extLst>
              <a:ext uri="{FF2B5EF4-FFF2-40B4-BE49-F238E27FC236}">
                <a16:creationId xmlns:a16="http://schemas.microsoft.com/office/drawing/2014/main" id="{E6590A41-7C3D-FCAA-BD80-0D84788A5795}"/>
              </a:ext>
            </a:extLst>
          </p:cNvPr>
          <p:cNvSpPr/>
          <p:nvPr/>
        </p:nvSpPr>
        <p:spPr>
          <a:xfrm>
            <a:off x="10682851" y="233164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EC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551AFAD-6773-3541-CCCE-F6AA0B12A8EC}"/>
              </a:ext>
            </a:extLst>
          </p:cNvPr>
          <p:cNvCxnSpPr>
            <a:cxnSpLocks/>
            <a:stCxn id="175" idx="2"/>
            <a:endCxn id="40" idx="1"/>
          </p:cNvCxnSpPr>
          <p:nvPr/>
        </p:nvCxnSpPr>
        <p:spPr>
          <a:xfrm>
            <a:off x="9802647" y="1991069"/>
            <a:ext cx="880203" cy="5633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EF6C6A8D-BB5F-B017-CC71-6AE166744ED5}"/>
              </a:ext>
            </a:extLst>
          </p:cNvPr>
          <p:cNvSpPr/>
          <p:nvPr/>
        </p:nvSpPr>
        <p:spPr>
          <a:xfrm>
            <a:off x="6793506" y="2246929"/>
            <a:ext cx="874180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_trigger-function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sequence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3F2889A-8AC8-9CD3-6029-630851D60631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>
          <a:xfrm flipH="1">
            <a:off x="7667686" y="2405843"/>
            <a:ext cx="712318" cy="912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3728BB6-D891-98D5-2987-6556EE219455}"/>
              </a:ext>
            </a:extLst>
          </p:cNvPr>
          <p:cNvSpPr/>
          <p:nvPr/>
        </p:nvSpPr>
        <p:spPr>
          <a:xfrm>
            <a:off x="11832147" y="2331603"/>
            <a:ext cx="1225838" cy="44557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description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_implementation-function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F0C0267-C3EF-DA30-22F2-2577EF80B05C}"/>
              </a:ext>
            </a:extLst>
          </p:cNvPr>
          <p:cNvCxnSpPr>
            <a:cxnSpLocks/>
            <a:stCxn id="40" idx="3"/>
            <a:endCxn id="52" idx="1"/>
          </p:cNvCxnSpPr>
          <p:nvPr/>
        </p:nvCxnSpPr>
        <p:spPr>
          <a:xfrm flipV="1">
            <a:off x="11220149" y="2554382"/>
            <a:ext cx="612001" cy="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1BD2848B-9CA1-F700-354C-53F75F2E134C}"/>
              </a:ext>
            </a:extLst>
          </p:cNvPr>
          <p:cNvSpPr/>
          <p:nvPr/>
        </p:nvSpPr>
        <p:spPr>
          <a:xfrm>
            <a:off x="21841476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433F3CB-E131-7C90-D633-171A6D4D8C5A}"/>
              </a:ext>
            </a:extLst>
          </p:cNvPr>
          <p:cNvSpPr/>
          <p:nvPr/>
        </p:nvSpPr>
        <p:spPr>
          <a:xfrm>
            <a:off x="4729293" y="13501122"/>
            <a:ext cx="1947242" cy="1694795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4" name="Abgerundetes Rechteck 1">
            <a:extLst>
              <a:ext uri="{FF2B5EF4-FFF2-40B4-BE49-F238E27FC236}">
                <a16:creationId xmlns:a16="http://schemas.microsoft.com/office/drawing/2014/main" id="{253AE9F1-9E46-7CBB-D72C-C4466E924F10}"/>
              </a:ext>
            </a:extLst>
          </p:cNvPr>
          <p:cNvSpPr/>
          <p:nvPr/>
        </p:nvSpPr>
        <p:spPr>
          <a:xfrm>
            <a:off x="4887635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8B76AE-4686-4CAD-0E5B-3AF33679AB43}"/>
              </a:ext>
            </a:extLst>
          </p:cNvPr>
          <p:cNvSpPr/>
          <p:nvPr/>
        </p:nvSpPr>
        <p:spPr>
          <a:xfrm>
            <a:off x="4875992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84E8112-D3EF-6F10-066C-779BA9D51111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5158861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6797DA5-3EB5-BBC9-A0B9-62A97A63E8A1}"/>
              </a:ext>
            </a:extLst>
          </p:cNvPr>
          <p:cNvSpPr/>
          <p:nvPr/>
        </p:nvSpPr>
        <p:spPr>
          <a:xfrm>
            <a:off x="6664507" y="8478516"/>
            <a:ext cx="8738197" cy="6823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LoadBalancer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3296D31A-7FA3-5454-4253-7238384FC958}"/>
              </a:ext>
            </a:extLst>
          </p:cNvPr>
          <p:cNvSpPr/>
          <p:nvPr/>
        </p:nvSpPr>
        <p:spPr>
          <a:xfrm>
            <a:off x="6790401" y="13503130"/>
            <a:ext cx="8496789" cy="169528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>
                <a:solidFill>
                  <a:schemeClr val="tx1"/>
                </a:solidFill>
              </a:rPr>
              <a:t>Forwarding</a:t>
            </a:r>
          </a:p>
        </p:txBody>
      </p:sp>
      <p:sp>
        <p:nvSpPr>
          <p:cNvPr id="93" name="Abgerundetes Rechteck 9">
            <a:extLst>
              <a:ext uri="{FF2B5EF4-FFF2-40B4-BE49-F238E27FC236}">
                <a16:creationId xmlns:a16="http://schemas.microsoft.com/office/drawing/2014/main" id="{E20E71BF-AA09-D1C2-8A2E-81D0D334CC9B}"/>
              </a:ext>
            </a:extLst>
          </p:cNvPr>
          <p:cNvSpPr/>
          <p:nvPr/>
        </p:nvSpPr>
        <p:spPr>
          <a:xfrm>
            <a:off x="11844946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20646D7-4646-8F61-D242-3E3F6CE8BB54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13006394" y="14804360"/>
            <a:ext cx="470209" cy="937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529A2FB8-A17D-4167-DC3C-04F20830C75C}"/>
              </a:ext>
            </a:extLst>
          </p:cNvPr>
          <p:cNvSpPr/>
          <p:nvPr/>
        </p:nvSpPr>
        <p:spPr>
          <a:xfrm>
            <a:off x="13476607" y="14590953"/>
            <a:ext cx="1682087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Abgerundetes Rechteck 88">
            <a:extLst>
              <a:ext uri="{FF2B5EF4-FFF2-40B4-BE49-F238E27FC236}">
                <a16:creationId xmlns:a16="http://schemas.microsoft.com/office/drawing/2014/main" id="{F1E7AB28-658C-3A67-2E6C-E730E5345DF3}"/>
              </a:ext>
            </a:extLst>
          </p:cNvPr>
          <p:cNvSpPr/>
          <p:nvPr/>
        </p:nvSpPr>
        <p:spPr>
          <a:xfrm>
            <a:off x="9041860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DD7B705-BD8A-93A8-CED5-D8797EE7357A}"/>
              </a:ext>
            </a:extLst>
          </p:cNvPr>
          <p:cNvSpPr/>
          <p:nvPr/>
        </p:nvSpPr>
        <p:spPr>
          <a:xfrm>
            <a:off x="6931153" y="14590959"/>
            <a:ext cx="1537098" cy="4914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D8722D78-DF47-AEFE-5C74-2AB7B27CCEB6}"/>
              </a:ext>
            </a:extLst>
          </p:cNvPr>
          <p:cNvCxnSpPr>
            <a:cxnSpLocks/>
            <a:stCxn id="96" idx="1"/>
            <a:endCxn id="99" idx="3"/>
          </p:cNvCxnSpPr>
          <p:nvPr/>
        </p:nvCxnSpPr>
        <p:spPr>
          <a:xfrm flipH="1">
            <a:off x="8468247" y="14804367"/>
            <a:ext cx="573606" cy="323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Abgerundetes Rechteck 1">
            <a:extLst>
              <a:ext uri="{FF2B5EF4-FFF2-40B4-BE49-F238E27FC236}">
                <a16:creationId xmlns:a16="http://schemas.microsoft.com/office/drawing/2014/main" id="{3325665D-3286-B5CC-6CDD-ED5EE65E8760}"/>
              </a:ext>
            </a:extLst>
          </p:cNvPr>
          <p:cNvSpPr/>
          <p:nvPr/>
        </p:nvSpPr>
        <p:spPr>
          <a:xfrm>
            <a:off x="10755479" y="87960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15" name="Abgerundetes Rechteck 88">
            <a:extLst>
              <a:ext uri="{FF2B5EF4-FFF2-40B4-BE49-F238E27FC236}">
                <a16:creationId xmlns:a16="http://schemas.microsoft.com/office/drawing/2014/main" id="{7CE6A91E-B3CB-F4BA-4253-335656022886}"/>
              </a:ext>
            </a:extLst>
          </p:cNvPr>
          <p:cNvSpPr/>
          <p:nvPr/>
        </p:nvSpPr>
        <p:spPr>
          <a:xfrm>
            <a:off x="9041859" y="1058233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0221A3E-E656-F7C2-8A0D-A2AC55C0381B}"/>
              </a:ext>
            </a:extLst>
          </p:cNvPr>
          <p:cNvSpPr/>
          <p:nvPr/>
        </p:nvSpPr>
        <p:spPr>
          <a:xfrm>
            <a:off x="6790401" y="10582331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51D56B3-5212-FAA4-1F67-B378B4C0930A}"/>
              </a:ext>
            </a:extLst>
          </p:cNvPr>
          <p:cNvCxnSpPr>
            <a:cxnSpLocks/>
            <a:stCxn id="115" idx="1"/>
            <a:endCxn id="121" idx="3"/>
          </p:cNvCxnSpPr>
          <p:nvPr/>
        </p:nvCxnSpPr>
        <p:spPr>
          <a:xfrm flipH="1" flipV="1">
            <a:off x="8606184" y="10805117"/>
            <a:ext cx="435675" cy="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29B8B0-E67F-3C30-8D67-33CDFBCD8617}"/>
              </a:ext>
            </a:extLst>
          </p:cNvPr>
          <p:cNvSpPr/>
          <p:nvPr/>
        </p:nvSpPr>
        <p:spPr>
          <a:xfrm>
            <a:off x="8265331" y="8752101"/>
            <a:ext cx="1815783" cy="5122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1E7EAB21-4327-E666-D8A8-6796E6C239E7}"/>
              </a:ext>
            </a:extLst>
          </p:cNvPr>
          <p:cNvCxnSpPr>
            <a:cxnSpLocks/>
            <a:stCxn id="110" idx="1"/>
            <a:endCxn id="135" idx="3"/>
          </p:cNvCxnSpPr>
          <p:nvPr/>
        </p:nvCxnSpPr>
        <p:spPr>
          <a:xfrm flipH="1" flipV="1">
            <a:off x="10081114" y="9008201"/>
            <a:ext cx="674365" cy="1060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079CBB55-0CB4-A810-5AB3-1626AC1BEC44}"/>
              </a:ext>
            </a:extLst>
          </p:cNvPr>
          <p:cNvCxnSpPr>
            <a:cxnSpLocks/>
            <a:stCxn id="151" idx="3"/>
            <a:endCxn id="142" idx="1"/>
          </p:cNvCxnSpPr>
          <p:nvPr/>
        </p:nvCxnSpPr>
        <p:spPr>
          <a:xfrm flipV="1">
            <a:off x="12311953" y="13906571"/>
            <a:ext cx="474795" cy="4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Rechteck 141">
            <a:extLst>
              <a:ext uri="{FF2B5EF4-FFF2-40B4-BE49-F238E27FC236}">
                <a16:creationId xmlns:a16="http://schemas.microsoft.com/office/drawing/2014/main" id="{2412EDC7-744F-B2F0-5A66-9FAF4DE0FFF5}"/>
              </a:ext>
            </a:extLst>
          </p:cNvPr>
          <p:cNvSpPr/>
          <p:nvPr/>
        </p:nvSpPr>
        <p:spPr>
          <a:xfrm>
            <a:off x="12786748" y="13760751"/>
            <a:ext cx="1492626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uuid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027A0840-7D84-C72D-3EF4-4EE04711E4C5}"/>
              </a:ext>
            </a:extLst>
          </p:cNvPr>
          <p:cNvCxnSpPr>
            <a:cxnSpLocks/>
            <a:stCxn id="93" idx="1"/>
            <a:endCxn id="153" idx="3"/>
          </p:cNvCxnSpPr>
          <p:nvPr/>
        </p:nvCxnSpPr>
        <p:spPr>
          <a:xfrm flipH="1">
            <a:off x="11292778" y="14804361"/>
            <a:ext cx="552168" cy="3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98492072-2286-ED85-5723-646663CEB2E6}"/>
              </a:ext>
            </a:extLst>
          </p:cNvPr>
          <p:cNvCxnSpPr>
            <a:cxnSpLocks/>
            <a:stCxn id="96" idx="3"/>
            <a:endCxn id="153" idx="1"/>
          </p:cNvCxnSpPr>
          <p:nvPr/>
        </p:nvCxnSpPr>
        <p:spPr>
          <a:xfrm>
            <a:off x="10203313" y="14804361"/>
            <a:ext cx="552166" cy="3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51" name="Abgerundetes Rechteck 2">
            <a:extLst>
              <a:ext uri="{FF2B5EF4-FFF2-40B4-BE49-F238E27FC236}">
                <a16:creationId xmlns:a16="http://schemas.microsoft.com/office/drawing/2014/main" id="{1DBD63B6-F70F-21C7-6698-664C53ABBF32}"/>
              </a:ext>
            </a:extLst>
          </p:cNvPr>
          <p:cNvSpPr/>
          <p:nvPr/>
        </p:nvSpPr>
        <p:spPr>
          <a:xfrm>
            <a:off x="11774654" y="1368853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53" name="Abgerundetes Rechteck 3">
            <a:extLst>
              <a:ext uri="{FF2B5EF4-FFF2-40B4-BE49-F238E27FC236}">
                <a16:creationId xmlns:a16="http://schemas.microsoft.com/office/drawing/2014/main" id="{5ABA9C7E-CAC1-31DD-9101-747DFD1712EA}"/>
              </a:ext>
            </a:extLst>
          </p:cNvPr>
          <p:cNvSpPr/>
          <p:nvPr/>
        </p:nvSpPr>
        <p:spPr>
          <a:xfrm>
            <a:off x="10755479" y="145819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DCBB75C5-2DB9-B1F2-AEC4-B8037348DC94}"/>
              </a:ext>
            </a:extLst>
          </p:cNvPr>
          <p:cNvCxnSpPr>
            <a:stCxn id="151" idx="2"/>
            <a:endCxn id="153" idx="0"/>
          </p:cNvCxnSpPr>
          <p:nvPr/>
        </p:nvCxnSpPr>
        <p:spPr>
          <a:xfrm flipH="1">
            <a:off x="11024129" y="14134111"/>
            <a:ext cx="1019175" cy="44784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A44B9D0B-6849-83FB-D9FE-8F4F4882AC31}"/>
              </a:ext>
            </a:extLst>
          </p:cNvPr>
          <p:cNvCxnSpPr>
            <a:cxnSpLocks/>
            <a:stCxn id="115" idx="3"/>
            <a:endCxn id="171" idx="1"/>
          </p:cNvCxnSpPr>
          <p:nvPr/>
        </p:nvCxnSpPr>
        <p:spPr>
          <a:xfrm flipV="1">
            <a:off x="10203312" y="10803344"/>
            <a:ext cx="552166" cy="17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D2C2CDA1-A8F0-092E-B151-D9754CC4E798}"/>
              </a:ext>
            </a:extLst>
          </p:cNvPr>
          <p:cNvCxnSpPr>
            <a:cxnSpLocks/>
            <a:stCxn id="110" idx="2"/>
            <a:endCxn id="170" idx="0"/>
          </p:cNvCxnSpPr>
          <p:nvPr/>
        </p:nvCxnSpPr>
        <p:spPr>
          <a:xfrm flipH="1">
            <a:off x="11024128" y="9241596"/>
            <a:ext cx="1" cy="4550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0" name="Abgerundetes Rechteck 2">
            <a:extLst>
              <a:ext uri="{FF2B5EF4-FFF2-40B4-BE49-F238E27FC236}">
                <a16:creationId xmlns:a16="http://schemas.microsoft.com/office/drawing/2014/main" id="{0437FC5B-7FE6-A454-2E25-B3798EC8C1FB}"/>
              </a:ext>
            </a:extLst>
          </p:cNvPr>
          <p:cNvSpPr/>
          <p:nvPr/>
        </p:nvSpPr>
        <p:spPr>
          <a:xfrm>
            <a:off x="10755478" y="96966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71" name="Abgerundetes Rechteck 3">
            <a:extLst>
              <a:ext uri="{FF2B5EF4-FFF2-40B4-BE49-F238E27FC236}">
                <a16:creationId xmlns:a16="http://schemas.microsoft.com/office/drawing/2014/main" id="{E37E0313-E736-6328-413A-67A683A2FCF5}"/>
              </a:ext>
            </a:extLst>
          </p:cNvPr>
          <p:cNvSpPr/>
          <p:nvPr/>
        </p:nvSpPr>
        <p:spPr>
          <a:xfrm>
            <a:off x="10755478" y="1058055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580DB825-94AD-813E-8612-752B4D79B0AC}"/>
              </a:ext>
            </a:extLst>
          </p:cNvPr>
          <p:cNvCxnSpPr>
            <a:stCxn id="170" idx="2"/>
            <a:endCxn id="171" idx="0"/>
          </p:cNvCxnSpPr>
          <p:nvPr/>
        </p:nvCxnSpPr>
        <p:spPr>
          <a:xfrm>
            <a:off x="11024128" y="10142244"/>
            <a:ext cx="0" cy="43831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90F6F7B7-A11F-7958-CF1C-81C397F93212}"/>
              </a:ext>
            </a:extLst>
          </p:cNvPr>
          <p:cNvCxnSpPr>
            <a:cxnSpLocks/>
            <a:stCxn id="170" idx="1"/>
            <a:endCxn id="177" idx="3"/>
          </p:cNvCxnSpPr>
          <p:nvPr/>
        </p:nvCxnSpPr>
        <p:spPr>
          <a:xfrm flipH="1" flipV="1">
            <a:off x="10061108" y="9907478"/>
            <a:ext cx="694370" cy="119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7" name="Rechteck 176">
            <a:extLst>
              <a:ext uri="{FF2B5EF4-FFF2-40B4-BE49-F238E27FC236}">
                <a16:creationId xmlns:a16="http://schemas.microsoft.com/office/drawing/2014/main" id="{867A18EE-63FB-E99E-9C60-02E690584E2A}"/>
              </a:ext>
            </a:extLst>
          </p:cNvPr>
          <p:cNvSpPr/>
          <p:nvPr/>
        </p:nvSpPr>
        <p:spPr>
          <a:xfrm>
            <a:off x="8265326" y="9761658"/>
            <a:ext cx="1795782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local-id=load-balancer-manager</a:t>
            </a: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6F1B190-C95D-27EF-4B70-A243E7E9614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930984" y="14077009"/>
            <a:ext cx="1956652" cy="58275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A7089A9B-4609-09B4-1DBE-4C1D6C0C857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430091" y="14077010"/>
            <a:ext cx="3687250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186" name="Rechteck 185">
            <a:extLst>
              <a:ext uri="{FF2B5EF4-FFF2-40B4-BE49-F238E27FC236}">
                <a16:creationId xmlns:a16="http://schemas.microsoft.com/office/drawing/2014/main" id="{4868F22B-26A2-8555-1C31-BA8FE3A69444}"/>
              </a:ext>
            </a:extLst>
          </p:cNvPr>
          <p:cNvSpPr/>
          <p:nvPr/>
        </p:nvSpPr>
        <p:spPr>
          <a:xfrm>
            <a:off x="15394657" y="13501931"/>
            <a:ext cx="1949140" cy="1696482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87" name="Abgerundetes Rechteck 1">
            <a:extLst>
              <a:ext uri="{FF2B5EF4-FFF2-40B4-BE49-F238E27FC236}">
                <a16:creationId xmlns:a16="http://schemas.microsoft.com/office/drawing/2014/main" id="{37F48526-AB5E-682D-E11F-C41A239FDC64}"/>
              </a:ext>
            </a:extLst>
          </p:cNvPr>
          <p:cNvSpPr/>
          <p:nvPr/>
        </p:nvSpPr>
        <p:spPr>
          <a:xfrm>
            <a:off x="15539933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A1EE1D1-AA64-2368-887D-30A3D3B171F8}"/>
              </a:ext>
            </a:extLst>
          </p:cNvPr>
          <p:cNvSpPr/>
          <p:nvPr/>
        </p:nvSpPr>
        <p:spPr>
          <a:xfrm>
            <a:off x="15528290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BC5F7E9E-D557-C8B9-89AE-F98C8A2D44A2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>
            <a:off x="15811159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8DA3FBF6-EBD2-1D13-742A-15FC983A3E65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16082386" y="14077014"/>
            <a:ext cx="3637468" cy="5706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0F4886F9-95BC-4609-C697-3B2A070BC64D}"/>
              </a:ext>
            </a:extLst>
          </p:cNvPr>
          <p:cNvCxnSpPr>
            <a:cxnSpLocks/>
            <a:stCxn id="187" idx="1"/>
          </p:cNvCxnSpPr>
          <p:nvPr/>
        </p:nvCxnSpPr>
        <p:spPr>
          <a:xfrm flipH="1">
            <a:off x="12962295" y="14077010"/>
            <a:ext cx="2577638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03" name="Abgerundetes Rechteck 8">
            <a:extLst>
              <a:ext uri="{FF2B5EF4-FFF2-40B4-BE49-F238E27FC236}">
                <a16:creationId xmlns:a16="http://schemas.microsoft.com/office/drawing/2014/main" id="{738C019A-29F1-C56A-FC91-ECB794337A4D}"/>
              </a:ext>
            </a:extLst>
          </p:cNvPr>
          <p:cNvSpPr/>
          <p:nvPr/>
        </p:nvSpPr>
        <p:spPr>
          <a:xfrm>
            <a:off x="4868293" y="355435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application [*]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A6C4AC5D-2AA7-751E-D281-DFFD492DD901}"/>
              </a:ext>
            </a:extLst>
          </p:cNvPr>
          <p:cNvSpPr/>
          <p:nvPr/>
        </p:nvSpPr>
        <p:spPr>
          <a:xfrm>
            <a:off x="2347500" y="3471544"/>
            <a:ext cx="2052399" cy="8148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applicationTemplateName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applicationTemplate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managerIpAddress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managerPort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measureApplicationService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mediateApplicationUpdateService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0A64E647-D10A-06BE-CD75-BD4CA5AB890B}"/>
              </a:ext>
            </a:extLst>
          </p:cNvPr>
          <p:cNvCxnSpPr>
            <a:cxnSpLocks/>
            <a:stCxn id="203" idx="1"/>
            <a:endCxn id="204" idx="3"/>
          </p:cNvCxnSpPr>
          <p:nvPr/>
        </p:nvCxnSpPr>
        <p:spPr>
          <a:xfrm flipH="1">
            <a:off x="4399899" y="3777139"/>
            <a:ext cx="468394" cy="10183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87309486-D0BB-A00F-C0B6-3C15BCA3FE51}"/>
              </a:ext>
            </a:extLst>
          </p:cNvPr>
          <p:cNvCxnSpPr>
            <a:cxnSpLocks/>
            <a:stCxn id="203" idx="3"/>
            <a:endCxn id="74" idx="1"/>
          </p:cNvCxnSpPr>
          <p:nvPr/>
        </p:nvCxnSpPr>
        <p:spPr>
          <a:xfrm>
            <a:off x="6029746" y="3777139"/>
            <a:ext cx="730841" cy="1050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6" name="Abgerundetes Rechteck 9">
            <a:extLst>
              <a:ext uri="{FF2B5EF4-FFF2-40B4-BE49-F238E27FC236}">
                <a16:creationId xmlns:a16="http://schemas.microsoft.com/office/drawing/2014/main" id="{805E966C-1A0A-EE02-716D-972C6D0CE591}"/>
              </a:ext>
            </a:extLst>
          </p:cNvPr>
          <p:cNvSpPr/>
          <p:nvPr/>
        </p:nvSpPr>
        <p:spPr>
          <a:xfrm>
            <a:off x="1727870" y="14585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329080A-E006-F55A-7FF5-746EAA42BD58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2889322" y="14807942"/>
            <a:ext cx="431666" cy="7910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7760C7F1-C3D0-D514-3921-11B4ED0DA20E}"/>
              </a:ext>
            </a:extLst>
          </p:cNvPr>
          <p:cNvSpPr/>
          <p:nvPr/>
        </p:nvSpPr>
        <p:spPr>
          <a:xfrm>
            <a:off x="3320989" y="14664258"/>
            <a:ext cx="1212405" cy="4455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DF034F3-0E7C-8443-33C2-F29B046F5A7A}"/>
              </a:ext>
            </a:extLst>
          </p:cNvPr>
          <p:cNvCxnSpPr>
            <a:cxnSpLocks/>
            <a:stCxn id="26" idx="1"/>
            <a:endCxn id="4" idx="3"/>
          </p:cNvCxnSpPr>
          <p:nvPr/>
        </p:nvCxnSpPr>
        <p:spPr>
          <a:xfrm flipH="1" flipV="1">
            <a:off x="1175706" y="12985079"/>
            <a:ext cx="552164" cy="182286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F12FF9E-37A6-CF3F-21C6-B70053FC686D}"/>
              </a:ext>
            </a:extLst>
          </p:cNvPr>
          <p:cNvCxnSpPr>
            <a:cxnSpLocks/>
            <a:stCxn id="117" idx="2"/>
            <a:endCxn id="110" idx="0"/>
          </p:cNvCxnSpPr>
          <p:nvPr/>
        </p:nvCxnSpPr>
        <p:spPr>
          <a:xfrm>
            <a:off x="9802648" y="4017270"/>
            <a:ext cx="1221481" cy="4778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1" name="Textfeld 300">
            <a:extLst>
              <a:ext uri="{FF2B5EF4-FFF2-40B4-BE49-F238E27FC236}">
                <a16:creationId xmlns:a16="http://schemas.microsoft.com/office/drawing/2014/main" id="{B431E336-49A0-D4C1-B739-05636DA396C4}"/>
              </a:ext>
            </a:extLst>
          </p:cNvPr>
          <p:cNvSpPr txBox="1"/>
          <p:nvPr/>
        </p:nvSpPr>
        <p:spPr>
          <a:xfrm>
            <a:off x="9420950" y="757076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noProof="0" dirty="0"/>
              <a:t>[*]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455D08-B09B-42C6-B4AB-ECDB7FD82636}"/>
              </a:ext>
            </a:extLst>
          </p:cNvPr>
          <p:cNvSpPr/>
          <p:nvPr/>
        </p:nvSpPr>
        <p:spPr>
          <a:xfrm>
            <a:off x="14168441" y="20356375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4" name="Abgerundetes Rechteck 1">
            <a:extLst>
              <a:ext uri="{FF2B5EF4-FFF2-40B4-BE49-F238E27FC236}">
                <a16:creationId xmlns:a16="http://schemas.microsoft.com/office/drawing/2014/main" id="{87157DEA-03E6-23BA-1808-95E146E4FACA}"/>
              </a:ext>
            </a:extLst>
          </p:cNvPr>
          <p:cNvSpPr/>
          <p:nvPr/>
        </p:nvSpPr>
        <p:spPr>
          <a:xfrm>
            <a:off x="43356715" y="-58565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C08BE452-3562-6D23-307D-95FAE6C67020}"/>
              </a:ext>
            </a:extLst>
          </p:cNvPr>
          <p:cNvSpPr/>
          <p:nvPr/>
        </p:nvSpPr>
        <p:spPr>
          <a:xfrm>
            <a:off x="21489051" y="887463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1" name="Abgerundetes Rechteck 2">
            <a:extLst>
              <a:ext uri="{FF2B5EF4-FFF2-40B4-BE49-F238E27FC236}">
                <a16:creationId xmlns:a16="http://schemas.microsoft.com/office/drawing/2014/main" id="{7E74CE14-AE7E-557C-4BD2-36D9C51C9237}"/>
              </a:ext>
            </a:extLst>
          </p:cNvPr>
          <p:cNvSpPr/>
          <p:nvPr/>
        </p:nvSpPr>
        <p:spPr>
          <a:xfrm>
            <a:off x="9196940" y="696538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FC</a:t>
            </a:r>
          </a:p>
        </p:txBody>
      </p:sp>
      <p:cxnSp>
        <p:nvCxnSpPr>
          <p:cNvPr id="254" name="Gerade Verbindung mit Pfeil 253">
            <a:extLst>
              <a:ext uri="{FF2B5EF4-FFF2-40B4-BE49-F238E27FC236}">
                <a16:creationId xmlns:a16="http://schemas.microsoft.com/office/drawing/2014/main" id="{E69B8EA4-8759-1682-5CC0-6F5B1C34A963}"/>
              </a:ext>
            </a:extLst>
          </p:cNvPr>
          <p:cNvCxnSpPr>
            <a:cxnSpLocks/>
            <a:stCxn id="251" idx="1"/>
            <a:endCxn id="7" idx="3"/>
          </p:cNvCxnSpPr>
          <p:nvPr/>
        </p:nvCxnSpPr>
        <p:spPr>
          <a:xfrm flipH="1">
            <a:off x="8380381" y="7188173"/>
            <a:ext cx="816559" cy="25116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8" name="Gerade Verbindung mit Pfeil 257">
            <a:extLst>
              <a:ext uri="{FF2B5EF4-FFF2-40B4-BE49-F238E27FC236}">
                <a16:creationId xmlns:a16="http://schemas.microsoft.com/office/drawing/2014/main" id="{D6104834-65CD-D14E-1C4E-A8BB9F07A871}"/>
              </a:ext>
            </a:extLst>
          </p:cNvPr>
          <p:cNvCxnSpPr>
            <a:cxnSpLocks/>
            <a:stCxn id="251" idx="2"/>
            <a:endCxn id="21" idx="0"/>
          </p:cNvCxnSpPr>
          <p:nvPr/>
        </p:nvCxnSpPr>
        <p:spPr>
          <a:xfrm>
            <a:off x="9465590" y="7410959"/>
            <a:ext cx="1362" cy="39610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5" name="Verbinder: gewinkelt 264">
            <a:extLst>
              <a:ext uri="{FF2B5EF4-FFF2-40B4-BE49-F238E27FC236}">
                <a16:creationId xmlns:a16="http://schemas.microsoft.com/office/drawing/2014/main" id="{DAB4B749-65E2-6050-F7E0-358858ADB1AB}"/>
              </a:ext>
            </a:extLst>
          </p:cNvPr>
          <p:cNvCxnSpPr>
            <a:cxnSpLocks/>
            <a:stCxn id="251" idx="1"/>
            <a:endCxn id="272" idx="0"/>
          </p:cNvCxnSpPr>
          <p:nvPr/>
        </p:nvCxnSpPr>
        <p:spPr>
          <a:xfrm rot="10800000" flipV="1">
            <a:off x="661268" y="7188173"/>
            <a:ext cx="8535673" cy="4710412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72" name="Ellipse 271">
            <a:extLst>
              <a:ext uri="{FF2B5EF4-FFF2-40B4-BE49-F238E27FC236}">
                <a16:creationId xmlns:a16="http://schemas.microsoft.com/office/drawing/2014/main" id="{718BC2D7-C4BE-775B-C034-11E2C3457598}"/>
              </a:ext>
            </a:extLst>
          </p:cNvPr>
          <p:cNvSpPr/>
          <p:nvPr/>
        </p:nvSpPr>
        <p:spPr>
          <a:xfrm>
            <a:off x="638407" y="11898585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952006EB-25A1-BC68-BDE6-297960C6C683}"/>
              </a:ext>
            </a:extLst>
          </p:cNvPr>
          <p:cNvSpPr/>
          <p:nvPr/>
        </p:nvSpPr>
        <p:spPr>
          <a:xfrm>
            <a:off x="21607911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A0B7051F-E2BC-61A9-1913-B1162C42B2AD}"/>
              </a:ext>
            </a:extLst>
          </p:cNvPr>
          <p:cNvSpPr/>
          <p:nvPr/>
        </p:nvSpPr>
        <p:spPr>
          <a:xfrm>
            <a:off x="21736830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7C7BAC44-404D-3FD0-EEA8-8CF2F1ABCBA3}"/>
              </a:ext>
            </a:extLst>
          </p:cNvPr>
          <p:cNvSpPr/>
          <p:nvPr/>
        </p:nvSpPr>
        <p:spPr>
          <a:xfrm>
            <a:off x="9682214" y="6931610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546100DB-EF41-54F1-7D45-128ECA94355B}"/>
              </a:ext>
            </a:extLst>
          </p:cNvPr>
          <p:cNvCxnSpPr>
            <a:stCxn id="110" idx="2"/>
            <a:endCxn id="151" idx="0"/>
          </p:cNvCxnSpPr>
          <p:nvPr/>
        </p:nvCxnSpPr>
        <p:spPr>
          <a:xfrm rot="16200000" flipH="1">
            <a:off x="9310245" y="10955479"/>
            <a:ext cx="4446943" cy="1019175"/>
          </a:xfrm>
          <a:prstGeom prst="bentConnector3">
            <a:avLst>
              <a:gd name="adj1" fmla="val 502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7" name="Textfeld 356">
            <a:extLst>
              <a:ext uri="{FF2B5EF4-FFF2-40B4-BE49-F238E27FC236}">
                <a16:creationId xmlns:a16="http://schemas.microsoft.com/office/drawing/2014/main" id="{F99BDE58-C804-0DA9-EB8A-59D134B39DD7}"/>
              </a:ext>
            </a:extLst>
          </p:cNvPr>
          <p:cNvSpPr txBox="1"/>
          <p:nvPr/>
        </p:nvSpPr>
        <p:spPr>
          <a:xfrm>
            <a:off x="282705" y="1606628"/>
            <a:ext cx="1903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0" dirty="0">
                <a:solidFill>
                  <a:srgbClr val="FF0000"/>
                </a:solidFill>
              </a:rPr>
              <a:t>CDM</a:t>
            </a:r>
          </a:p>
        </p:txBody>
      </p:sp>
      <p:sp>
        <p:nvSpPr>
          <p:cNvPr id="24" name="Abgerundetes Rechteck 1">
            <a:extLst>
              <a:ext uri="{FF2B5EF4-FFF2-40B4-BE49-F238E27FC236}">
                <a16:creationId xmlns:a16="http://schemas.microsoft.com/office/drawing/2014/main" id="{00BF07AC-D422-2FE4-B280-9957FC945E16}"/>
              </a:ext>
            </a:extLst>
          </p:cNvPr>
          <p:cNvSpPr/>
          <p:nvPr/>
        </p:nvSpPr>
        <p:spPr>
          <a:xfrm>
            <a:off x="32034197" y="886080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65" name="Abgerundetes Rechteck 2">
            <a:extLst>
              <a:ext uri="{FF2B5EF4-FFF2-40B4-BE49-F238E27FC236}">
                <a16:creationId xmlns:a16="http://schemas.microsoft.com/office/drawing/2014/main" id="{07358D8E-2957-0239-B7B2-3D95BE2118B9}"/>
              </a:ext>
            </a:extLst>
          </p:cNvPr>
          <p:cNvSpPr/>
          <p:nvPr/>
        </p:nvSpPr>
        <p:spPr>
          <a:xfrm>
            <a:off x="32534254" y="1186229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67" name="Abgerundetes Rechteck 3">
            <a:extLst>
              <a:ext uri="{FF2B5EF4-FFF2-40B4-BE49-F238E27FC236}">
                <a16:creationId xmlns:a16="http://schemas.microsoft.com/office/drawing/2014/main" id="{0D03685D-9B37-6F78-E676-2CD4B288AE68}"/>
              </a:ext>
            </a:extLst>
          </p:cNvPr>
          <p:cNvSpPr/>
          <p:nvPr/>
        </p:nvSpPr>
        <p:spPr>
          <a:xfrm>
            <a:off x="32534254" y="1276349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E9FC1093-AEA9-7442-0F78-2EB9334DF2CE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32802904" y="12307871"/>
            <a:ext cx="0" cy="45562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1853B55-52EF-75E8-3BA9-8A6BBE5ED88D}"/>
              </a:ext>
            </a:extLst>
          </p:cNvPr>
          <p:cNvCxnSpPr>
            <a:cxnSpLocks/>
            <a:stCxn id="65" idx="1"/>
            <a:endCxn id="79" idx="3"/>
          </p:cNvCxnSpPr>
          <p:nvPr/>
        </p:nvCxnSpPr>
        <p:spPr>
          <a:xfrm flipH="1">
            <a:off x="31990582" y="12085085"/>
            <a:ext cx="543672" cy="696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7E92625E-2038-FAB9-246B-B49654DAA15E}"/>
              </a:ext>
            </a:extLst>
          </p:cNvPr>
          <p:cNvSpPr/>
          <p:nvPr/>
        </p:nvSpPr>
        <p:spPr>
          <a:xfrm>
            <a:off x="30259401" y="11934540"/>
            <a:ext cx="1731181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mountPointTemplateName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BCC4F8D-67E1-FDF4-31FB-38921DC47525}"/>
              </a:ext>
            </a:extLst>
          </p:cNvPr>
          <p:cNvSpPr/>
          <p:nvPr/>
        </p:nvSpPr>
        <p:spPr>
          <a:xfrm>
            <a:off x="32482608" y="8892955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83385723-4827-E40B-CF51-D0117E66469D}"/>
              </a:ext>
            </a:extLst>
          </p:cNvPr>
          <p:cNvSpPr/>
          <p:nvPr/>
        </p:nvSpPr>
        <p:spPr>
          <a:xfrm>
            <a:off x="32157575" y="8892954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Abgerundetes Rechteck 9">
            <a:extLst>
              <a:ext uri="{FF2B5EF4-FFF2-40B4-BE49-F238E27FC236}">
                <a16:creationId xmlns:a16="http://schemas.microsoft.com/office/drawing/2014/main" id="{4DC92E7C-421E-6428-7ED5-8CB65021A532}"/>
              </a:ext>
            </a:extLst>
          </p:cNvPr>
          <p:cNvSpPr/>
          <p:nvPr/>
        </p:nvSpPr>
        <p:spPr>
          <a:xfrm>
            <a:off x="32650930" y="14615534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E946618-F973-92BA-4FAB-0144D9F68BD7}"/>
              </a:ext>
            </a:extLst>
          </p:cNvPr>
          <p:cNvCxnSpPr>
            <a:cxnSpLocks/>
            <a:stCxn id="102" idx="3"/>
            <a:endCxn id="124" idx="1"/>
          </p:cNvCxnSpPr>
          <p:nvPr/>
        </p:nvCxnSpPr>
        <p:spPr>
          <a:xfrm>
            <a:off x="33812383" y="14838320"/>
            <a:ext cx="470210" cy="1397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579F0CC3-93B2-0B3F-1E33-36E1A277D354}"/>
              </a:ext>
            </a:extLst>
          </p:cNvPr>
          <p:cNvSpPr/>
          <p:nvPr/>
        </p:nvSpPr>
        <p:spPr>
          <a:xfrm>
            <a:off x="34282593" y="14634851"/>
            <a:ext cx="1118657" cy="43488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local-id=tcp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D0CB3724-9353-6263-D807-B665C2334F5C}"/>
              </a:ext>
            </a:extLst>
          </p:cNvPr>
          <p:cNvCxnSpPr>
            <a:cxnSpLocks/>
            <a:stCxn id="102" idx="0"/>
            <a:endCxn id="67" idx="3"/>
          </p:cNvCxnSpPr>
          <p:nvPr/>
        </p:nvCxnSpPr>
        <p:spPr>
          <a:xfrm flipH="1" flipV="1">
            <a:off x="33071553" y="12986283"/>
            <a:ext cx="160104" cy="162925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08" name="Abgerundetes Rechteck 89">
            <a:extLst>
              <a:ext uri="{FF2B5EF4-FFF2-40B4-BE49-F238E27FC236}">
                <a16:creationId xmlns:a16="http://schemas.microsoft.com/office/drawing/2014/main" id="{F85352AA-DC8A-DD4F-169C-91D7AAC37E8B}"/>
              </a:ext>
            </a:extLst>
          </p:cNvPr>
          <p:cNvSpPr/>
          <p:nvPr/>
        </p:nvSpPr>
        <p:spPr>
          <a:xfrm>
            <a:off x="30408312" y="1276966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[1]</a:t>
            </a:r>
          </a:p>
        </p:txBody>
      </p: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C0AD7457-C1FA-2E26-582B-42760F4455B9}"/>
              </a:ext>
            </a:extLst>
          </p:cNvPr>
          <p:cNvCxnSpPr>
            <a:cxnSpLocks/>
            <a:stCxn id="208" idx="3"/>
            <a:endCxn id="67" idx="1"/>
          </p:cNvCxnSpPr>
          <p:nvPr/>
        </p:nvCxnSpPr>
        <p:spPr>
          <a:xfrm flipV="1">
            <a:off x="31569765" y="12986283"/>
            <a:ext cx="964489" cy="6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19" name="Abgerundetes Rechteck 8">
            <a:extLst>
              <a:ext uri="{FF2B5EF4-FFF2-40B4-BE49-F238E27FC236}">
                <a16:creationId xmlns:a16="http://schemas.microsoft.com/office/drawing/2014/main" id="{9F384F23-CB5A-FC5A-AE8D-FC743426C3E8}"/>
              </a:ext>
            </a:extLst>
          </p:cNvPr>
          <p:cNvSpPr/>
          <p:nvPr/>
        </p:nvSpPr>
        <p:spPr>
          <a:xfrm>
            <a:off x="22526019" y="1276500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1E9604DD-4C4D-B0D2-A11A-8E3E73C6F21E}"/>
              </a:ext>
            </a:extLst>
          </p:cNvPr>
          <p:cNvCxnSpPr>
            <a:cxnSpLocks/>
            <a:stCxn id="219" idx="1"/>
            <a:endCxn id="126" idx="3"/>
          </p:cNvCxnSpPr>
          <p:nvPr/>
        </p:nvCxnSpPr>
        <p:spPr>
          <a:xfrm flipH="1">
            <a:off x="21970778" y="12987786"/>
            <a:ext cx="555241" cy="7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33" name="Rechteck 232">
            <a:extLst>
              <a:ext uri="{FF2B5EF4-FFF2-40B4-BE49-F238E27FC236}">
                <a16:creationId xmlns:a16="http://schemas.microsoft.com/office/drawing/2014/main" id="{2EDD6D89-2858-6570-7B6C-0052AED7A8B4}"/>
              </a:ext>
            </a:extLst>
          </p:cNvPr>
          <p:cNvSpPr/>
          <p:nvPr/>
        </p:nvSpPr>
        <p:spPr>
          <a:xfrm>
            <a:off x="24154601" y="12827900"/>
            <a:ext cx="1682087" cy="33328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local-id=copy-client</a:t>
            </a: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3459ACE4-72DC-F89C-9F15-0064AEAC3D18}"/>
              </a:ext>
            </a:extLst>
          </p:cNvPr>
          <p:cNvCxnSpPr>
            <a:cxnSpLocks/>
            <a:stCxn id="219" idx="3"/>
            <a:endCxn id="233" idx="1"/>
          </p:cNvCxnSpPr>
          <p:nvPr/>
        </p:nvCxnSpPr>
        <p:spPr>
          <a:xfrm>
            <a:off x="23687472" y="12987786"/>
            <a:ext cx="467129" cy="6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1" name="Rechteck 240">
            <a:extLst>
              <a:ext uri="{FF2B5EF4-FFF2-40B4-BE49-F238E27FC236}">
                <a16:creationId xmlns:a16="http://schemas.microsoft.com/office/drawing/2014/main" id="{12B49280-D55E-AF54-E249-27DF76805937}"/>
              </a:ext>
            </a:extLst>
          </p:cNvPr>
          <p:cNvSpPr/>
          <p:nvPr/>
        </p:nvSpPr>
        <p:spPr>
          <a:xfrm>
            <a:off x="28357546" y="12878630"/>
            <a:ext cx="1514051" cy="32923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local-id=copy-server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AFB369A9-CA62-FE4E-262B-575FE45FD44D}"/>
              </a:ext>
            </a:extLst>
          </p:cNvPr>
          <p:cNvSpPr/>
          <p:nvPr/>
        </p:nvSpPr>
        <p:spPr>
          <a:xfrm>
            <a:off x="26080704" y="11704507"/>
            <a:ext cx="1949140" cy="1676604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248" name="Abgerundetes Rechteck 1">
            <a:extLst>
              <a:ext uri="{FF2B5EF4-FFF2-40B4-BE49-F238E27FC236}">
                <a16:creationId xmlns:a16="http://schemas.microsoft.com/office/drawing/2014/main" id="{7148558A-0A4D-CD2E-A8CB-9BE2BADAB882}"/>
              </a:ext>
            </a:extLst>
          </p:cNvPr>
          <p:cNvSpPr/>
          <p:nvPr/>
        </p:nvSpPr>
        <p:spPr>
          <a:xfrm>
            <a:off x="26285346" y="11962951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2FCE0682-57ED-6F29-4B0D-8B86AB4904D9}"/>
              </a:ext>
            </a:extLst>
          </p:cNvPr>
          <p:cNvSpPr/>
          <p:nvPr/>
        </p:nvSpPr>
        <p:spPr>
          <a:xfrm>
            <a:off x="26233840" y="12839974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E94C513F-98EA-8E2B-9BDB-FF53F3B2507E}"/>
              </a:ext>
            </a:extLst>
          </p:cNvPr>
          <p:cNvCxnSpPr>
            <a:cxnSpLocks/>
            <a:stCxn id="248" idx="2"/>
            <a:endCxn id="249" idx="0"/>
          </p:cNvCxnSpPr>
          <p:nvPr/>
        </p:nvCxnSpPr>
        <p:spPr>
          <a:xfrm>
            <a:off x="26556572" y="12408523"/>
            <a:ext cx="491953" cy="43145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E6532B12-DE8B-77EF-8C74-E85942396C7D}"/>
              </a:ext>
            </a:extLst>
          </p:cNvPr>
          <p:cNvCxnSpPr>
            <a:cxnSpLocks/>
            <a:stCxn id="248" idx="1"/>
            <a:endCxn id="326" idx="6"/>
          </p:cNvCxnSpPr>
          <p:nvPr/>
        </p:nvCxnSpPr>
        <p:spPr>
          <a:xfrm flipH="1">
            <a:off x="23652771" y="12185737"/>
            <a:ext cx="2632575" cy="627493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7" name="Gerade Verbindung mit Pfeil 256">
            <a:extLst>
              <a:ext uri="{FF2B5EF4-FFF2-40B4-BE49-F238E27FC236}">
                <a16:creationId xmlns:a16="http://schemas.microsoft.com/office/drawing/2014/main" id="{7403C9F0-2124-D74E-61AF-68B263B5F141}"/>
              </a:ext>
            </a:extLst>
          </p:cNvPr>
          <p:cNvCxnSpPr>
            <a:cxnSpLocks/>
            <a:stCxn id="248" idx="3"/>
            <a:endCxn id="243" idx="0"/>
          </p:cNvCxnSpPr>
          <p:nvPr/>
        </p:nvCxnSpPr>
        <p:spPr>
          <a:xfrm>
            <a:off x="26827798" y="12185737"/>
            <a:ext cx="3640065" cy="592532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70160CE3-4BC9-7737-7A70-036886999ECF}"/>
              </a:ext>
            </a:extLst>
          </p:cNvPr>
          <p:cNvCxnSpPr>
            <a:cxnSpLocks/>
            <a:stCxn id="208" idx="1"/>
            <a:endCxn id="241" idx="3"/>
          </p:cNvCxnSpPr>
          <p:nvPr/>
        </p:nvCxnSpPr>
        <p:spPr>
          <a:xfrm flipH="1">
            <a:off x="29871597" y="12992447"/>
            <a:ext cx="536715" cy="5080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3" name="Verbinder: gewinkelt 292">
            <a:extLst>
              <a:ext uri="{FF2B5EF4-FFF2-40B4-BE49-F238E27FC236}">
                <a16:creationId xmlns:a16="http://schemas.microsoft.com/office/drawing/2014/main" id="{1DDE752C-3CA0-DF43-E712-3CC2CA83AA1A}"/>
              </a:ext>
            </a:extLst>
          </p:cNvPr>
          <p:cNvCxnSpPr>
            <a:cxnSpLocks/>
            <a:stCxn id="251" idx="3"/>
            <a:endCxn id="72" idx="0"/>
          </p:cNvCxnSpPr>
          <p:nvPr/>
        </p:nvCxnSpPr>
        <p:spPr>
          <a:xfrm>
            <a:off x="9734239" y="7188173"/>
            <a:ext cx="23295477" cy="4701923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4FB777F2-9BC2-B162-76FE-7A8189EE1282}"/>
              </a:ext>
            </a:extLst>
          </p:cNvPr>
          <p:cNvCxnSpPr>
            <a:cxnSpLocks/>
            <a:stCxn id="21" idx="3"/>
            <a:endCxn id="248" idx="0"/>
          </p:cNvCxnSpPr>
          <p:nvPr/>
        </p:nvCxnSpPr>
        <p:spPr>
          <a:xfrm>
            <a:off x="9735601" y="8029854"/>
            <a:ext cx="16820971" cy="3933097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326" name="Ellipse 325">
            <a:extLst>
              <a:ext uri="{FF2B5EF4-FFF2-40B4-BE49-F238E27FC236}">
                <a16:creationId xmlns:a16="http://schemas.microsoft.com/office/drawing/2014/main" id="{CEDD7DE9-3657-184D-6997-0AECEE8A55A8}"/>
              </a:ext>
            </a:extLst>
          </p:cNvPr>
          <p:cNvSpPr/>
          <p:nvPr/>
        </p:nvSpPr>
        <p:spPr>
          <a:xfrm>
            <a:off x="23607052" y="12790370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Abgerundetes Rechteck 8">
            <a:extLst>
              <a:ext uri="{FF2B5EF4-FFF2-40B4-BE49-F238E27FC236}">
                <a16:creationId xmlns:a16="http://schemas.microsoft.com/office/drawing/2014/main" id="{D15523FF-145A-9E69-95D5-D52D7B61A44F}"/>
              </a:ext>
            </a:extLst>
          </p:cNvPr>
          <p:cNvSpPr/>
          <p:nvPr/>
        </p:nvSpPr>
        <p:spPr>
          <a:xfrm>
            <a:off x="4874976" y="533091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mountPoint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3598E5C-0A27-0F6C-D7D3-5838E429B39C}"/>
              </a:ext>
            </a:extLst>
          </p:cNvPr>
          <p:cNvSpPr/>
          <p:nvPr/>
        </p:nvSpPr>
        <p:spPr>
          <a:xfrm>
            <a:off x="2356182" y="5574467"/>
            <a:ext cx="2050399" cy="6725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mountPointTemplateName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category=mountpoint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… and many more</a:t>
            </a: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B6FE139-1C42-B42F-28CC-D768C6E1FCA1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>
            <a:off x="4406581" y="5553697"/>
            <a:ext cx="468395" cy="3570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CB2303-9497-4C74-3E8B-1AD92DE6D68D}"/>
              </a:ext>
            </a:extLst>
          </p:cNvPr>
          <p:cNvCxnSpPr>
            <a:cxnSpLocks/>
            <a:stCxn id="35" idx="3"/>
            <a:endCxn id="74" idx="1"/>
          </p:cNvCxnSpPr>
          <p:nvPr/>
        </p:nvCxnSpPr>
        <p:spPr>
          <a:xfrm flipV="1">
            <a:off x="6036429" y="4827650"/>
            <a:ext cx="724158" cy="7260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2" name="Abgerundetes Rechteck 1">
            <a:extLst>
              <a:ext uri="{FF2B5EF4-FFF2-40B4-BE49-F238E27FC236}">
                <a16:creationId xmlns:a16="http://schemas.microsoft.com/office/drawing/2014/main" id="{7ACF6BAD-C2E9-617F-21C3-3067AF1CA2AC}"/>
              </a:ext>
            </a:extLst>
          </p:cNvPr>
          <p:cNvSpPr/>
          <p:nvPr/>
        </p:nvSpPr>
        <p:spPr>
          <a:xfrm>
            <a:off x="8379872" y="2816825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B841B64-A083-EEFD-4C8F-B0EDD5ED4818}"/>
              </a:ext>
            </a:extLst>
          </p:cNvPr>
          <p:cNvSpPr/>
          <p:nvPr/>
        </p:nvSpPr>
        <p:spPr>
          <a:xfrm>
            <a:off x="6793375" y="2853895"/>
            <a:ext cx="874180" cy="40987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_target-function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period-length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6503E1F-26CA-3C89-7865-94A7549B711A}"/>
              </a:ext>
            </a:extLst>
          </p:cNvPr>
          <p:cNvCxnSpPr>
            <a:cxnSpLocks/>
            <a:stCxn id="175" idx="2"/>
            <a:endCxn id="32" idx="3"/>
          </p:cNvCxnSpPr>
          <p:nvPr/>
        </p:nvCxnSpPr>
        <p:spPr>
          <a:xfrm flipH="1">
            <a:off x="8921359" y="1991063"/>
            <a:ext cx="881288" cy="104854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B557271-5BE5-28C6-9A87-2B3D038C2D5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7667555" y="3039611"/>
            <a:ext cx="712317" cy="1922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07D86E2A-1444-F6BF-0C0E-4A6F6CC281CB}"/>
              </a:ext>
            </a:extLst>
          </p:cNvPr>
          <p:cNvSpPr/>
          <p:nvPr/>
        </p:nvSpPr>
        <p:spPr>
          <a:xfrm>
            <a:off x="4732618" y="11697677"/>
            <a:ext cx="12609887" cy="1694795"/>
          </a:xfrm>
          <a:prstGeom prst="rect">
            <a:avLst/>
          </a:prstGeom>
          <a:solidFill>
            <a:srgbClr val="DF89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75" name="Abgerundetes Rechteck 1">
            <a:extLst>
              <a:ext uri="{FF2B5EF4-FFF2-40B4-BE49-F238E27FC236}">
                <a16:creationId xmlns:a16="http://schemas.microsoft.com/office/drawing/2014/main" id="{BAF7C63F-FCBE-F0AC-5B13-F7F9FA70AEAE}"/>
              </a:ext>
            </a:extLst>
          </p:cNvPr>
          <p:cNvSpPr/>
          <p:nvPr/>
        </p:nvSpPr>
        <p:spPr>
          <a:xfrm>
            <a:off x="4893779" y="11960730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L</a:t>
            </a:r>
            <a:endParaRPr lang="en-US" sz="10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3D9F7517-E662-CB96-A1A1-B45B3D3DFD56}"/>
              </a:ext>
            </a:extLst>
          </p:cNvPr>
          <p:cNvSpPr/>
          <p:nvPr/>
        </p:nvSpPr>
        <p:spPr>
          <a:xfrm>
            <a:off x="7799697" y="11860574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EC50458B-CD38-B95C-3C8A-FB859D75AEAF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 flipV="1">
            <a:off x="5436231" y="12041284"/>
            <a:ext cx="2363466" cy="14223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A685C5EE-9684-285F-D642-6DD3ED8A8606}"/>
              </a:ext>
            </a:extLst>
          </p:cNvPr>
          <p:cNvCxnSpPr>
            <a:cxnSpLocks/>
            <a:stCxn id="75" idx="1"/>
            <a:endCxn id="214" idx="1"/>
          </p:cNvCxnSpPr>
          <p:nvPr/>
        </p:nvCxnSpPr>
        <p:spPr>
          <a:xfrm flipH="1">
            <a:off x="2828865" y="12183516"/>
            <a:ext cx="2064914" cy="62769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3B412BA6-9F2C-2214-AA25-75A49B28DCD9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5436231" y="12183516"/>
            <a:ext cx="14336232" cy="64199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87" name="Abgerundetes Rechteck 9">
            <a:extLst>
              <a:ext uri="{FF2B5EF4-FFF2-40B4-BE49-F238E27FC236}">
                <a16:creationId xmlns:a16="http://schemas.microsoft.com/office/drawing/2014/main" id="{C0A034CD-EBF9-A215-3AB3-0AFFBBB8195B}"/>
              </a:ext>
            </a:extLst>
          </p:cNvPr>
          <p:cNvSpPr/>
          <p:nvPr/>
        </p:nvSpPr>
        <p:spPr>
          <a:xfrm>
            <a:off x="1727873" y="1277726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HttpClient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C9F1288D-9423-A73B-1737-2A53A3B25965}"/>
              </a:ext>
            </a:extLst>
          </p:cNvPr>
          <p:cNvSpPr/>
          <p:nvPr/>
        </p:nvSpPr>
        <p:spPr>
          <a:xfrm>
            <a:off x="3320992" y="12780162"/>
            <a:ext cx="1212405" cy="5870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local-id=http-client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httpUserName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              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F5A4D74A-C4B4-9C5B-E124-9AA8E04082B0}"/>
              </a:ext>
            </a:extLst>
          </p:cNvPr>
          <p:cNvCxnSpPr>
            <a:cxnSpLocks/>
            <a:stCxn id="87" idx="1"/>
            <a:endCxn id="4" idx="3"/>
          </p:cNvCxnSpPr>
          <p:nvPr/>
        </p:nvCxnSpPr>
        <p:spPr>
          <a:xfrm flipH="1" flipV="1">
            <a:off x="1175706" y="12985079"/>
            <a:ext cx="552167" cy="149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36569041-32E7-9FE1-D1C0-B32A21C4F4D0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2889326" y="13000046"/>
            <a:ext cx="431666" cy="7365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72478F58-66D8-8236-9E97-6653E460FA9A}"/>
              </a:ext>
            </a:extLst>
          </p:cNvPr>
          <p:cNvCxnSpPr>
            <a:cxnSpLocks/>
            <a:stCxn id="129" idx="2"/>
            <a:endCxn id="125" idx="0"/>
          </p:cNvCxnSpPr>
          <p:nvPr/>
        </p:nvCxnSpPr>
        <p:spPr>
          <a:xfrm>
            <a:off x="21702129" y="9238417"/>
            <a:ext cx="1856" cy="26308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4" name="Ellipse 213">
            <a:extLst>
              <a:ext uri="{FF2B5EF4-FFF2-40B4-BE49-F238E27FC236}">
                <a16:creationId xmlns:a16="http://schemas.microsoft.com/office/drawing/2014/main" id="{02E443E7-4CB2-518B-CCBD-3E690BAB493A}"/>
              </a:ext>
            </a:extLst>
          </p:cNvPr>
          <p:cNvSpPr/>
          <p:nvPr/>
        </p:nvSpPr>
        <p:spPr>
          <a:xfrm>
            <a:off x="2822170" y="12804515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80192198-A865-C19F-B1EE-A1BBDD98A398}"/>
              </a:ext>
            </a:extLst>
          </p:cNvPr>
          <p:cNvCxnSpPr>
            <a:cxnSpLocks/>
            <a:stCxn id="21" idx="1"/>
            <a:endCxn id="75" idx="0"/>
          </p:cNvCxnSpPr>
          <p:nvPr/>
        </p:nvCxnSpPr>
        <p:spPr>
          <a:xfrm rot="10800000" flipV="1">
            <a:off x="5165006" y="8029854"/>
            <a:ext cx="4033297" cy="3930876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37" name="Abgerundetes Rechteck 2">
            <a:extLst>
              <a:ext uri="{FF2B5EF4-FFF2-40B4-BE49-F238E27FC236}">
                <a16:creationId xmlns:a16="http://schemas.microsoft.com/office/drawing/2014/main" id="{D40E81AE-222B-D0C9-75F1-3C0A4D157A53}"/>
              </a:ext>
            </a:extLst>
          </p:cNvPr>
          <p:cNvSpPr/>
          <p:nvPr/>
        </p:nvSpPr>
        <p:spPr>
          <a:xfrm>
            <a:off x="5444581" y="1273184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R</a:t>
            </a:r>
            <a:endParaRPr lang="en-US" sz="10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D62FD7C6-E18A-2730-24FC-18EFA022F664}"/>
              </a:ext>
            </a:extLst>
          </p:cNvPr>
          <p:cNvSpPr/>
          <p:nvPr/>
        </p:nvSpPr>
        <p:spPr>
          <a:xfrm>
            <a:off x="6758193" y="12449813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local-id=tcp-link-chain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id="{4BAE797D-F254-0F99-B8E3-AC68C92200A8}"/>
              </a:ext>
            </a:extLst>
          </p:cNvPr>
          <p:cNvCxnSpPr>
            <a:cxnSpLocks/>
            <a:stCxn id="237" idx="3"/>
            <a:endCxn id="238" idx="1"/>
          </p:cNvCxnSpPr>
          <p:nvPr/>
        </p:nvCxnSpPr>
        <p:spPr>
          <a:xfrm flipV="1">
            <a:off x="5981880" y="12614041"/>
            <a:ext cx="776313" cy="3405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0" name="Verbinder: gewinkelt 239">
            <a:extLst>
              <a:ext uri="{FF2B5EF4-FFF2-40B4-BE49-F238E27FC236}">
                <a16:creationId xmlns:a16="http://schemas.microsoft.com/office/drawing/2014/main" id="{BF92F7BC-A6AE-FC2D-F4B0-66F5044C58D1}"/>
              </a:ext>
            </a:extLst>
          </p:cNvPr>
          <p:cNvCxnSpPr>
            <a:cxnSpLocks/>
            <a:stCxn id="237" idx="3"/>
            <a:endCxn id="187" idx="0"/>
          </p:cNvCxnSpPr>
          <p:nvPr/>
        </p:nvCxnSpPr>
        <p:spPr>
          <a:xfrm>
            <a:off x="5981880" y="12954630"/>
            <a:ext cx="9829279" cy="899592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44" name="Verbinder: gewinkelt 243">
            <a:extLst>
              <a:ext uri="{FF2B5EF4-FFF2-40B4-BE49-F238E27FC236}">
                <a16:creationId xmlns:a16="http://schemas.microsoft.com/office/drawing/2014/main" id="{38CF0610-0F28-E0A7-7B13-09CB4FC80CE6}"/>
              </a:ext>
            </a:extLst>
          </p:cNvPr>
          <p:cNvCxnSpPr>
            <a:cxnSpLocks/>
            <a:stCxn id="237" idx="1"/>
            <a:endCxn id="14" idx="0"/>
          </p:cNvCxnSpPr>
          <p:nvPr/>
        </p:nvCxnSpPr>
        <p:spPr>
          <a:xfrm rot="10800000" flipV="1">
            <a:off x="5158861" y="12954630"/>
            <a:ext cx="285720" cy="899592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9" name="Gerade Verbindung mit Pfeil 258">
            <a:extLst>
              <a:ext uri="{FF2B5EF4-FFF2-40B4-BE49-F238E27FC236}">
                <a16:creationId xmlns:a16="http://schemas.microsoft.com/office/drawing/2014/main" id="{648CCAE4-5320-D515-CDC3-D94902182F7E}"/>
              </a:ext>
            </a:extLst>
          </p:cNvPr>
          <p:cNvCxnSpPr>
            <a:cxnSpLocks/>
            <a:stCxn id="117" idx="2"/>
            <a:endCxn id="56" idx="0"/>
          </p:cNvCxnSpPr>
          <p:nvPr/>
        </p:nvCxnSpPr>
        <p:spPr>
          <a:xfrm flipH="1">
            <a:off x="1469032" y="4017270"/>
            <a:ext cx="8333616" cy="484354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8" name="Gerade Verbindung mit Pfeil 267">
            <a:extLst>
              <a:ext uri="{FF2B5EF4-FFF2-40B4-BE49-F238E27FC236}">
                <a16:creationId xmlns:a16="http://schemas.microsoft.com/office/drawing/2014/main" id="{7DEADBAA-2FA3-37E5-AE0A-31C7FB56E6DC}"/>
              </a:ext>
            </a:extLst>
          </p:cNvPr>
          <p:cNvCxnSpPr>
            <a:cxnSpLocks/>
            <a:stCxn id="117" idx="2"/>
            <a:endCxn id="129" idx="0"/>
          </p:cNvCxnSpPr>
          <p:nvPr/>
        </p:nvCxnSpPr>
        <p:spPr>
          <a:xfrm>
            <a:off x="9802648" y="4017270"/>
            <a:ext cx="11899481" cy="47755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7" name="Gerade Verbindung mit Pfeil 276">
            <a:extLst>
              <a:ext uri="{FF2B5EF4-FFF2-40B4-BE49-F238E27FC236}">
                <a16:creationId xmlns:a16="http://schemas.microsoft.com/office/drawing/2014/main" id="{A17392D6-BDD8-F251-6CB7-AF5E256BC64F}"/>
              </a:ext>
            </a:extLst>
          </p:cNvPr>
          <p:cNvCxnSpPr>
            <a:cxnSpLocks/>
            <a:stCxn id="117" idx="2"/>
            <a:endCxn id="24" idx="0"/>
          </p:cNvCxnSpPr>
          <p:nvPr/>
        </p:nvCxnSpPr>
        <p:spPr>
          <a:xfrm>
            <a:off x="9802648" y="4017270"/>
            <a:ext cx="22500199" cy="484353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7A39CEA9-D311-0ED8-F8E4-B6082DE4C0B1}"/>
              </a:ext>
            </a:extLst>
          </p:cNvPr>
          <p:cNvCxnSpPr>
            <a:cxnSpLocks/>
            <a:stCxn id="75" idx="2"/>
            <a:endCxn id="237" idx="0"/>
          </p:cNvCxnSpPr>
          <p:nvPr/>
        </p:nvCxnSpPr>
        <p:spPr>
          <a:xfrm>
            <a:off x="5165005" y="12406302"/>
            <a:ext cx="548226" cy="32554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4" name="Abgerundetes Rechteck 2">
            <a:extLst>
              <a:ext uri="{FF2B5EF4-FFF2-40B4-BE49-F238E27FC236}">
                <a16:creationId xmlns:a16="http://schemas.microsoft.com/office/drawing/2014/main" id="{6217AA5C-B11D-EE21-8D8A-F03AF335DB59}"/>
              </a:ext>
            </a:extLst>
          </p:cNvPr>
          <p:cNvSpPr/>
          <p:nvPr/>
        </p:nvSpPr>
        <p:spPr>
          <a:xfrm>
            <a:off x="32035629" y="96985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07" name="Abgerundetes Rechteck 3">
            <a:extLst>
              <a:ext uri="{FF2B5EF4-FFF2-40B4-BE49-F238E27FC236}">
                <a16:creationId xmlns:a16="http://schemas.microsoft.com/office/drawing/2014/main" id="{7AD29EB0-0652-854A-42EF-EA0FC3F6F31A}"/>
              </a:ext>
            </a:extLst>
          </p:cNvPr>
          <p:cNvSpPr/>
          <p:nvPr/>
        </p:nvSpPr>
        <p:spPr>
          <a:xfrm>
            <a:off x="32035629" y="106015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4E464824-8BB1-584B-1EE9-75927F098C9A}"/>
              </a:ext>
            </a:extLst>
          </p:cNvPr>
          <p:cNvCxnSpPr>
            <a:cxnSpLocks/>
            <a:stCxn id="24" idx="2"/>
            <a:endCxn id="104" idx="0"/>
          </p:cNvCxnSpPr>
          <p:nvPr/>
        </p:nvCxnSpPr>
        <p:spPr>
          <a:xfrm>
            <a:off x="32302847" y="9306381"/>
            <a:ext cx="1432" cy="39219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90AB2440-14D8-D7AA-360C-E7625975A8DE}"/>
              </a:ext>
            </a:extLst>
          </p:cNvPr>
          <p:cNvCxnSpPr>
            <a:cxnSpLocks/>
            <a:stCxn id="104" idx="2"/>
            <a:endCxn id="107" idx="0"/>
          </p:cNvCxnSpPr>
          <p:nvPr/>
        </p:nvCxnSpPr>
        <p:spPr>
          <a:xfrm>
            <a:off x="32304279" y="10144144"/>
            <a:ext cx="0" cy="4573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585A1CA-9285-57B4-AC83-883A70A8ADCE}"/>
              </a:ext>
            </a:extLst>
          </p:cNvPr>
          <p:cNvCxnSpPr>
            <a:cxnSpLocks/>
            <a:stCxn id="104" idx="1"/>
            <a:endCxn id="133" idx="3"/>
          </p:cNvCxnSpPr>
          <p:nvPr/>
        </p:nvCxnSpPr>
        <p:spPr>
          <a:xfrm flipH="1" flipV="1">
            <a:off x="31341258" y="9915728"/>
            <a:ext cx="694371" cy="563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3" name="Rechteck 132">
            <a:extLst>
              <a:ext uri="{FF2B5EF4-FFF2-40B4-BE49-F238E27FC236}">
                <a16:creationId xmlns:a16="http://schemas.microsoft.com/office/drawing/2014/main" id="{28F3EEA8-5964-A8AA-2D18-98327179810D}"/>
              </a:ext>
            </a:extLst>
          </p:cNvPr>
          <p:cNvSpPr/>
          <p:nvPr/>
        </p:nvSpPr>
        <p:spPr>
          <a:xfrm>
            <a:off x="29432427" y="97699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cxnSp>
        <p:nvCxnSpPr>
          <p:cNvPr id="145" name="Verbinder: gewinkelt 144">
            <a:extLst>
              <a:ext uri="{FF2B5EF4-FFF2-40B4-BE49-F238E27FC236}">
                <a16:creationId xmlns:a16="http://schemas.microsoft.com/office/drawing/2014/main" id="{98A8010B-843A-5167-086C-829D211E6A03}"/>
              </a:ext>
            </a:extLst>
          </p:cNvPr>
          <p:cNvCxnSpPr>
            <a:cxnSpLocks/>
            <a:stCxn id="24" idx="2"/>
            <a:endCxn id="65" idx="0"/>
          </p:cNvCxnSpPr>
          <p:nvPr/>
        </p:nvCxnSpPr>
        <p:spPr>
          <a:xfrm rot="16200000" flipH="1">
            <a:off x="31274916" y="10334311"/>
            <a:ext cx="2555918" cy="500057"/>
          </a:xfrm>
          <a:prstGeom prst="bentConnector3">
            <a:avLst>
              <a:gd name="adj1" fmla="val 56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3" name="Ellipse 242">
            <a:extLst>
              <a:ext uri="{FF2B5EF4-FFF2-40B4-BE49-F238E27FC236}">
                <a16:creationId xmlns:a16="http://schemas.microsoft.com/office/drawing/2014/main" id="{8A62DB68-E572-F9C6-FA24-54502C6CE2FF}"/>
              </a:ext>
            </a:extLst>
          </p:cNvPr>
          <p:cNvSpPr/>
          <p:nvPr/>
        </p:nvSpPr>
        <p:spPr>
          <a:xfrm>
            <a:off x="30445003" y="12778269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4" name="Abgerundetes Rechteck 9">
            <a:extLst>
              <a:ext uri="{FF2B5EF4-FFF2-40B4-BE49-F238E27FC236}">
                <a16:creationId xmlns:a16="http://schemas.microsoft.com/office/drawing/2014/main" id="{CFBB93BB-DDBC-4109-A70D-924ED0550B9B}"/>
              </a:ext>
            </a:extLst>
          </p:cNvPr>
          <p:cNvSpPr/>
          <p:nvPr/>
        </p:nvSpPr>
        <p:spPr>
          <a:xfrm>
            <a:off x="22522945" y="1354314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dirty="0" err="1">
                <a:solidFill>
                  <a:prstClr val="white"/>
                </a:solidFill>
                <a:latin typeface="Calibri" panose="020F0502020204030204"/>
              </a:rPr>
              <a:t>NetconfClient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1B71F99F-50C8-5835-4E81-09D86748B289}"/>
              </a:ext>
            </a:extLst>
          </p:cNvPr>
          <p:cNvSpPr/>
          <p:nvPr/>
        </p:nvSpPr>
        <p:spPr>
          <a:xfrm>
            <a:off x="24179713" y="13453709"/>
            <a:ext cx="1682087" cy="95848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local-id=netconf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netconfUserName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netconfPassword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notificationSubscribe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notificationStreamName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connectionStatus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sessionId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98" name="Gerade Verbindung mit Pfeil 297">
            <a:extLst>
              <a:ext uri="{FF2B5EF4-FFF2-40B4-BE49-F238E27FC236}">
                <a16:creationId xmlns:a16="http://schemas.microsoft.com/office/drawing/2014/main" id="{D3A78C27-A6CA-8CEF-682F-3FC06CD5BDBC}"/>
              </a:ext>
            </a:extLst>
          </p:cNvPr>
          <p:cNvCxnSpPr>
            <a:cxnSpLocks/>
            <a:stCxn id="294" idx="3"/>
            <a:endCxn id="297" idx="1"/>
          </p:cNvCxnSpPr>
          <p:nvPr/>
        </p:nvCxnSpPr>
        <p:spPr>
          <a:xfrm>
            <a:off x="23684398" y="13765926"/>
            <a:ext cx="495315" cy="16702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06" name="Gerade Verbindung mit Pfeil 305">
            <a:extLst>
              <a:ext uri="{FF2B5EF4-FFF2-40B4-BE49-F238E27FC236}">
                <a16:creationId xmlns:a16="http://schemas.microsoft.com/office/drawing/2014/main" id="{D8353692-27A2-9A61-37EE-AB970D686C9A}"/>
              </a:ext>
            </a:extLst>
          </p:cNvPr>
          <p:cNvCxnSpPr>
            <a:cxnSpLocks/>
            <a:stCxn id="294" idx="1"/>
            <a:endCxn id="126" idx="3"/>
          </p:cNvCxnSpPr>
          <p:nvPr/>
        </p:nvCxnSpPr>
        <p:spPr>
          <a:xfrm flipH="1" flipV="1">
            <a:off x="21970778" y="12987857"/>
            <a:ext cx="552167" cy="7780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14" name="Abgerundetes Rechteck 9">
            <a:extLst>
              <a:ext uri="{FF2B5EF4-FFF2-40B4-BE49-F238E27FC236}">
                <a16:creationId xmlns:a16="http://schemas.microsoft.com/office/drawing/2014/main" id="{285D4F0F-7584-F227-9F7C-A3C019742EBF}"/>
              </a:ext>
            </a:extLst>
          </p:cNvPr>
          <p:cNvSpPr/>
          <p:nvPr/>
        </p:nvSpPr>
        <p:spPr>
          <a:xfrm>
            <a:off x="32618416" y="13737112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NetconfClient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315" name="Rechteck 314">
            <a:extLst>
              <a:ext uri="{FF2B5EF4-FFF2-40B4-BE49-F238E27FC236}">
                <a16:creationId xmlns:a16="http://schemas.microsoft.com/office/drawing/2014/main" id="{88F7E8E1-2683-BE24-0F40-4DF30A6FF028}"/>
              </a:ext>
            </a:extLst>
          </p:cNvPr>
          <p:cNvSpPr/>
          <p:nvPr/>
        </p:nvSpPr>
        <p:spPr>
          <a:xfrm>
            <a:off x="34275185" y="13647680"/>
            <a:ext cx="1127336" cy="88690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netconf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netconfUserName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netconfPassword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notificationSubscribe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notificationStreamName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availableCapability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unavailableCapability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6" name="Gerade Verbindung mit Pfeil 315">
            <a:extLst>
              <a:ext uri="{FF2B5EF4-FFF2-40B4-BE49-F238E27FC236}">
                <a16:creationId xmlns:a16="http://schemas.microsoft.com/office/drawing/2014/main" id="{8CA88BAA-6527-D656-36D1-64DF13E119D8}"/>
              </a:ext>
            </a:extLst>
          </p:cNvPr>
          <p:cNvCxnSpPr>
            <a:cxnSpLocks/>
            <a:stCxn id="314" idx="3"/>
            <a:endCxn id="315" idx="1"/>
          </p:cNvCxnSpPr>
          <p:nvPr/>
        </p:nvCxnSpPr>
        <p:spPr>
          <a:xfrm>
            <a:off x="33779869" y="13959898"/>
            <a:ext cx="495316" cy="13123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7" name="Gerade Verbindung mit Pfeil 316">
            <a:extLst>
              <a:ext uri="{FF2B5EF4-FFF2-40B4-BE49-F238E27FC236}">
                <a16:creationId xmlns:a16="http://schemas.microsoft.com/office/drawing/2014/main" id="{02943F78-3488-FC09-8944-522744799565}"/>
              </a:ext>
            </a:extLst>
          </p:cNvPr>
          <p:cNvCxnSpPr>
            <a:cxnSpLocks/>
            <a:stCxn id="314" idx="0"/>
            <a:endCxn id="67" idx="3"/>
          </p:cNvCxnSpPr>
          <p:nvPr/>
        </p:nvCxnSpPr>
        <p:spPr>
          <a:xfrm flipH="1" flipV="1">
            <a:off x="33071553" y="12986283"/>
            <a:ext cx="127590" cy="75082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46" name="Abgerundetes Rechteck 88">
            <a:extLst>
              <a:ext uri="{FF2B5EF4-FFF2-40B4-BE49-F238E27FC236}">
                <a16:creationId xmlns:a16="http://schemas.microsoft.com/office/drawing/2014/main" id="{82B9F678-68A2-0B64-1E87-FB708B5F53BB}"/>
              </a:ext>
            </a:extLst>
          </p:cNvPr>
          <p:cNvSpPr/>
          <p:nvPr/>
        </p:nvSpPr>
        <p:spPr>
          <a:xfrm>
            <a:off x="30383577" y="10824294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HttpServer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3C5DC373-D58C-E7D6-026A-39E04A61281D}"/>
              </a:ext>
            </a:extLst>
          </p:cNvPr>
          <p:cNvSpPr/>
          <p:nvPr/>
        </p:nvSpPr>
        <p:spPr>
          <a:xfrm>
            <a:off x="28132118" y="10824293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httpUserName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48" name="Gerade Verbindung mit Pfeil 347">
            <a:extLst>
              <a:ext uri="{FF2B5EF4-FFF2-40B4-BE49-F238E27FC236}">
                <a16:creationId xmlns:a16="http://schemas.microsoft.com/office/drawing/2014/main" id="{E8A7090C-1164-A43E-E161-A6D472CF61A3}"/>
              </a:ext>
            </a:extLst>
          </p:cNvPr>
          <p:cNvCxnSpPr>
            <a:cxnSpLocks/>
            <a:stCxn id="346" idx="3"/>
          </p:cNvCxnSpPr>
          <p:nvPr/>
        </p:nvCxnSpPr>
        <p:spPr>
          <a:xfrm flipV="1">
            <a:off x="31545030" y="10824294"/>
            <a:ext cx="490599" cy="2227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349" name="Gerade Verbindung mit Pfeil 348">
            <a:extLst>
              <a:ext uri="{FF2B5EF4-FFF2-40B4-BE49-F238E27FC236}">
                <a16:creationId xmlns:a16="http://schemas.microsoft.com/office/drawing/2014/main" id="{391613CB-9997-DB9E-BCBC-4FD2900E9885}"/>
              </a:ext>
            </a:extLst>
          </p:cNvPr>
          <p:cNvCxnSpPr>
            <a:cxnSpLocks/>
            <a:stCxn id="346" idx="1"/>
            <a:endCxn id="347" idx="3"/>
          </p:cNvCxnSpPr>
          <p:nvPr/>
        </p:nvCxnSpPr>
        <p:spPr>
          <a:xfrm flipH="1" flipV="1">
            <a:off x="29947901" y="11047079"/>
            <a:ext cx="435676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0" name="Abgerundetes Rechteck 88">
            <a:extLst>
              <a:ext uri="{FF2B5EF4-FFF2-40B4-BE49-F238E27FC236}">
                <a16:creationId xmlns:a16="http://schemas.microsoft.com/office/drawing/2014/main" id="{9494947A-734B-B450-BBDE-0FFC3A07DB07}"/>
              </a:ext>
            </a:extLst>
          </p:cNvPr>
          <p:cNvSpPr/>
          <p:nvPr/>
        </p:nvSpPr>
        <p:spPr>
          <a:xfrm>
            <a:off x="19719859" y="14581429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39854DB9-4DD8-6645-1578-B13C735DB3FB}"/>
              </a:ext>
            </a:extLst>
          </p:cNvPr>
          <p:cNvSpPr/>
          <p:nvPr/>
        </p:nvSpPr>
        <p:spPr>
          <a:xfrm>
            <a:off x="17468400" y="1458142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52" name="Gerade Verbindung mit Pfeil 351">
            <a:extLst>
              <a:ext uri="{FF2B5EF4-FFF2-40B4-BE49-F238E27FC236}">
                <a16:creationId xmlns:a16="http://schemas.microsoft.com/office/drawing/2014/main" id="{7A566248-D25A-29AE-D97A-931D7DB2D8C5}"/>
              </a:ext>
            </a:extLst>
          </p:cNvPr>
          <p:cNvCxnSpPr>
            <a:cxnSpLocks/>
            <a:stCxn id="350" idx="1"/>
            <a:endCxn id="351" idx="3"/>
          </p:cNvCxnSpPr>
          <p:nvPr/>
        </p:nvCxnSpPr>
        <p:spPr>
          <a:xfrm flipH="1" flipV="1">
            <a:off x="19284184" y="14804220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3" name="Gerade Verbindung mit Pfeil 352">
            <a:extLst>
              <a:ext uri="{FF2B5EF4-FFF2-40B4-BE49-F238E27FC236}">
                <a16:creationId xmlns:a16="http://schemas.microsoft.com/office/drawing/2014/main" id="{9BF14EFC-1361-CB2B-148F-C164F0B0FFEF}"/>
              </a:ext>
            </a:extLst>
          </p:cNvPr>
          <p:cNvCxnSpPr>
            <a:cxnSpLocks/>
            <a:stCxn id="350" idx="3"/>
          </p:cNvCxnSpPr>
          <p:nvPr/>
        </p:nvCxnSpPr>
        <p:spPr>
          <a:xfrm flipV="1">
            <a:off x="20881312" y="11047080"/>
            <a:ext cx="235849" cy="375713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54" name="Abgerundetes Rechteck 88">
            <a:extLst>
              <a:ext uri="{FF2B5EF4-FFF2-40B4-BE49-F238E27FC236}">
                <a16:creationId xmlns:a16="http://schemas.microsoft.com/office/drawing/2014/main" id="{BB09E354-F665-473A-1E0D-124C40226357}"/>
              </a:ext>
            </a:extLst>
          </p:cNvPr>
          <p:cNvSpPr/>
          <p:nvPr/>
        </p:nvSpPr>
        <p:spPr>
          <a:xfrm>
            <a:off x="19726209" y="12791817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HttpServer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55" name="Rechteck 354">
            <a:extLst>
              <a:ext uri="{FF2B5EF4-FFF2-40B4-BE49-F238E27FC236}">
                <a16:creationId xmlns:a16="http://schemas.microsoft.com/office/drawing/2014/main" id="{C760783E-4FD8-DE3D-3BFB-177661C073B3}"/>
              </a:ext>
            </a:extLst>
          </p:cNvPr>
          <p:cNvSpPr/>
          <p:nvPr/>
        </p:nvSpPr>
        <p:spPr>
          <a:xfrm>
            <a:off x="17474750" y="12791816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local-id=http-server / 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httpUserName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  ~    / 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>
              <a:defRPr/>
            </a:pP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56" name="Gerade Verbindung mit Pfeil 355">
            <a:extLst>
              <a:ext uri="{FF2B5EF4-FFF2-40B4-BE49-F238E27FC236}">
                <a16:creationId xmlns:a16="http://schemas.microsoft.com/office/drawing/2014/main" id="{6318326A-DD64-2977-7C38-253EE806CF61}"/>
              </a:ext>
            </a:extLst>
          </p:cNvPr>
          <p:cNvCxnSpPr>
            <a:cxnSpLocks/>
            <a:stCxn id="354" idx="1"/>
            <a:endCxn id="355" idx="3"/>
          </p:cNvCxnSpPr>
          <p:nvPr/>
        </p:nvCxnSpPr>
        <p:spPr>
          <a:xfrm flipH="1" flipV="1">
            <a:off x="19290533" y="13014602"/>
            <a:ext cx="435676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8" name="Gerade Verbindung mit Pfeil 357">
            <a:extLst>
              <a:ext uri="{FF2B5EF4-FFF2-40B4-BE49-F238E27FC236}">
                <a16:creationId xmlns:a16="http://schemas.microsoft.com/office/drawing/2014/main" id="{4582805B-2F99-961A-B3C1-B4E1F36F595E}"/>
              </a:ext>
            </a:extLst>
          </p:cNvPr>
          <p:cNvCxnSpPr>
            <a:cxnSpLocks/>
            <a:stCxn id="354" idx="3"/>
          </p:cNvCxnSpPr>
          <p:nvPr/>
        </p:nvCxnSpPr>
        <p:spPr>
          <a:xfrm flipV="1">
            <a:off x="20887662" y="11047080"/>
            <a:ext cx="229499" cy="196752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59" name="Ellipse 358">
            <a:extLst>
              <a:ext uri="{FF2B5EF4-FFF2-40B4-BE49-F238E27FC236}">
                <a16:creationId xmlns:a16="http://schemas.microsoft.com/office/drawing/2014/main" id="{3126276B-998D-4F57-8F52-8BE672C34506}"/>
              </a:ext>
            </a:extLst>
          </p:cNvPr>
          <p:cNvSpPr/>
          <p:nvPr/>
        </p:nvSpPr>
        <p:spPr>
          <a:xfrm>
            <a:off x="19749603" y="12825510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Abgerundetes Rechteck 2">
            <a:extLst>
              <a:ext uri="{FF2B5EF4-FFF2-40B4-BE49-F238E27FC236}">
                <a16:creationId xmlns:a16="http://schemas.microsoft.com/office/drawing/2014/main" id="{6465EB59-721D-4500-0367-C1EF6A7FCF85}"/>
              </a:ext>
            </a:extLst>
          </p:cNvPr>
          <p:cNvSpPr/>
          <p:nvPr/>
        </p:nvSpPr>
        <p:spPr>
          <a:xfrm>
            <a:off x="9198303" y="602480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LLFD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9F266C8-9778-AAF2-ED86-A598C65BD1CD}"/>
              </a:ext>
            </a:extLst>
          </p:cNvPr>
          <p:cNvCxnSpPr>
            <a:cxnSpLocks/>
            <a:stCxn id="117" idx="2"/>
            <a:endCxn id="64" idx="0"/>
          </p:cNvCxnSpPr>
          <p:nvPr/>
        </p:nvCxnSpPr>
        <p:spPr>
          <a:xfrm flipH="1">
            <a:off x="9466953" y="4017270"/>
            <a:ext cx="335695" cy="114076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232F283-81BA-7350-361D-71F8E34F2515}"/>
              </a:ext>
            </a:extLst>
          </p:cNvPr>
          <p:cNvCxnSpPr>
            <a:cxnSpLocks/>
            <a:stCxn id="30" idx="2"/>
            <a:endCxn id="251" idx="0"/>
          </p:cNvCxnSpPr>
          <p:nvPr/>
        </p:nvCxnSpPr>
        <p:spPr>
          <a:xfrm flipH="1">
            <a:off x="9465590" y="6470379"/>
            <a:ext cx="1363" cy="4950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80E79EBD-8E1A-31F8-432D-E9D01C1325C6}"/>
              </a:ext>
            </a:extLst>
          </p:cNvPr>
          <p:cNvSpPr/>
          <p:nvPr/>
        </p:nvSpPr>
        <p:spPr>
          <a:xfrm>
            <a:off x="7134225" y="6261110"/>
            <a:ext cx="1256098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forwardingDomainName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4F1C2C4-8804-562D-755B-5334E062CA64}"/>
              </a:ext>
            </a:extLst>
          </p:cNvPr>
          <p:cNvCxnSpPr>
            <a:cxnSpLocks/>
            <a:stCxn id="30" idx="1"/>
            <a:endCxn id="54" idx="3"/>
          </p:cNvCxnSpPr>
          <p:nvPr/>
        </p:nvCxnSpPr>
        <p:spPr>
          <a:xfrm flipH="1">
            <a:off x="8390323" y="6247593"/>
            <a:ext cx="807980" cy="1815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Ellipse 71">
            <a:extLst>
              <a:ext uri="{FF2B5EF4-FFF2-40B4-BE49-F238E27FC236}">
                <a16:creationId xmlns:a16="http://schemas.microsoft.com/office/drawing/2014/main" id="{FD46C30A-5CD2-B17D-7EBC-C8D7A06A2C23}"/>
              </a:ext>
            </a:extLst>
          </p:cNvPr>
          <p:cNvSpPr/>
          <p:nvPr/>
        </p:nvSpPr>
        <p:spPr>
          <a:xfrm>
            <a:off x="33006856" y="1189009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45ACA22-29B5-A5DE-DCE2-E9AC6F789E51}"/>
              </a:ext>
            </a:extLst>
          </p:cNvPr>
          <p:cNvSpPr/>
          <p:nvPr/>
        </p:nvSpPr>
        <p:spPr>
          <a:xfrm>
            <a:off x="6451600" y="7284039"/>
            <a:ext cx="1928781" cy="3105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forwardingConstructName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ECE894F-213C-4B75-8133-93D0D6C6D71E}"/>
              </a:ext>
            </a:extLst>
          </p:cNvPr>
          <p:cNvCxnSpPr>
            <a:cxnSpLocks/>
            <a:stCxn id="24" idx="1"/>
            <a:endCxn id="62" idx="3"/>
          </p:cNvCxnSpPr>
          <p:nvPr/>
        </p:nvCxnSpPr>
        <p:spPr>
          <a:xfrm flipH="1">
            <a:off x="31332602" y="9083595"/>
            <a:ext cx="701595" cy="7255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0DB883D0-A375-3005-0623-9B00EC2024DC}"/>
              </a:ext>
            </a:extLst>
          </p:cNvPr>
          <p:cNvSpPr/>
          <p:nvPr/>
        </p:nvSpPr>
        <p:spPr>
          <a:xfrm>
            <a:off x="29190085" y="8790856"/>
            <a:ext cx="2142517" cy="7305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_controllers[*]=[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tcpServer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sp>
        <p:nvSpPr>
          <p:cNvPr id="64" name="Abgerundetes Rechteck 2">
            <a:extLst>
              <a:ext uri="{FF2B5EF4-FFF2-40B4-BE49-F238E27FC236}">
                <a16:creationId xmlns:a16="http://schemas.microsoft.com/office/drawing/2014/main" id="{C70AD5F4-012C-7F98-4CA6-42EB6C048CA5}"/>
              </a:ext>
            </a:extLst>
          </p:cNvPr>
          <p:cNvSpPr/>
          <p:nvPr/>
        </p:nvSpPr>
        <p:spPr>
          <a:xfrm>
            <a:off x="9198303" y="515803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FD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80A4881-FF3F-6DF5-EABD-DC68B55116F8}"/>
              </a:ext>
            </a:extLst>
          </p:cNvPr>
          <p:cNvSpPr/>
          <p:nvPr/>
        </p:nvSpPr>
        <p:spPr>
          <a:xfrm>
            <a:off x="7134225" y="5702562"/>
            <a:ext cx="1256098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forwardingDomainName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8B1AD8DF-B47A-1725-253E-4632CCC01D93}"/>
              </a:ext>
            </a:extLst>
          </p:cNvPr>
          <p:cNvCxnSpPr>
            <a:cxnSpLocks/>
            <a:stCxn id="64" idx="1"/>
            <a:endCxn id="70" idx="3"/>
          </p:cNvCxnSpPr>
          <p:nvPr/>
        </p:nvCxnSpPr>
        <p:spPr>
          <a:xfrm flipH="1">
            <a:off x="8390323" y="5380818"/>
            <a:ext cx="807980" cy="48978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11DAEED0-2859-E533-EAF6-33ADBDFD2729}"/>
              </a:ext>
            </a:extLst>
          </p:cNvPr>
          <p:cNvCxnSpPr>
            <a:cxnSpLocks/>
            <a:stCxn id="64" idx="2"/>
            <a:endCxn id="30" idx="0"/>
          </p:cNvCxnSpPr>
          <p:nvPr/>
        </p:nvCxnSpPr>
        <p:spPr>
          <a:xfrm>
            <a:off x="9466953" y="5603604"/>
            <a:ext cx="0" cy="42120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0" name="Rechteck: abgerundete Ecken 139">
            <a:extLst>
              <a:ext uri="{FF2B5EF4-FFF2-40B4-BE49-F238E27FC236}">
                <a16:creationId xmlns:a16="http://schemas.microsoft.com/office/drawing/2014/main" id="{89490309-783B-9C17-63ED-737A1D32A72C}"/>
              </a:ext>
            </a:extLst>
          </p:cNvPr>
          <p:cNvSpPr/>
          <p:nvPr/>
        </p:nvSpPr>
        <p:spPr>
          <a:xfrm>
            <a:off x="-1536818" y="8386688"/>
            <a:ext cx="854635" cy="13753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6" name="Verbinder: gewinkelt 145">
            <a:extLst>
              <a:ext uri="{FF2B5EF4-FFF2-40B4-BE49-F238E27FC236}">
                <a16:creationId xmlns:a16="http://schemas.microsoft.com/office/drawing/2014/main" id="{FF539F11-EC84-FDDC-6B17-29009CD292D6}"/>
              </a:ext>
            </a:extLst>
          </p:cNvPr>
          <p:cNvCxnSpPr>
            <a:cxnSpLocks/>
            <a:stCxn id="56" idx="2"/>
            <a:endCxn id="3" idx="0"/>
          </p:cNvCxnSpPr>
          <p:nvPr/>
        </p:nvCxnSpPr>
        <p:spPr>
          <a:xfrm rot="5400000">
            <a:off x="-89049" y="10302492"/>
            <a:ext cx="2554189" cy="56197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311101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744600e-3e04-492e-baa1-25ec245c6f10}" enabled="0" method="" siteId="{9744600e-3e04-492e-baa1-25ec245c6f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449</Words>
  <Application>Microsoft Office PowerPoint</Application>
  <PresentationFormat>Benutzerdefiniert</PresentationFormat>
  <Paragraphs>192</Paragraphs>
  <Slides>1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</vt:lpstr>
      <vt:lpstr>think-cell Folie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Thorsten Heinze</dc:creator>
  <cp:lastModifiedBy>Thorsten Heinze</cp:lastModifiedBy>
  <cp:revision>178</cp:revision>
  <dcterms:created xsi:type="dcterms:W3CDTF">2025-01-24T13:53:29Z</dcterms:created>
  <dcterms:modified xsi:type="dcterms:W3CDTF">2025-08-20T09:41:36Z</dcterms:modified>
</cp:coreProperties>
</file>