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>
        <p:scale>
          <a:sx n="150" d="100"/>
          <a:sy n="150" d="100"/>
        </p:scale>
        <p:origin x="192" y="-30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3" y="14340811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27404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66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1672141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47" y="12712776"/>
            <a:ext cx="474802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2" y="12566951"/>
            <a:ext cx="108316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3751041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350744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402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9500" y="3137714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307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5BC306EE-1A93-9FC3-E362-5CA24C54F4D2}"/>
              </a:ext>
            </a:extLst>
          </p:cNvPr>
          <p:cNvSpPr/>
          <p:nvPr/>
        </p:nvSpPr>
        <p:spPr>
          <a:xfrm flipH="1">
            <a:off x="21224200" y="2073353"/>
            <a:ext cx="7504867" cy="1464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658145-0D33-5E69-50D7-63495D3F0959}"/>
              </a:ext>
            </a:extLst>
          </p:cNvPr>
          <p:cNvSpPr txBox="1"/>
          <p:nvPr/>
        </p:nvSpPr>
        <p:spPr>
          <a:xfrm>
            <a:off x="20623410" y="1689925"/>
            <a:ext cx="843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 err="1"/>
              <a:t>updateTcpClient</a:t>
            </a:r>
            <a:r>
              <a:rPr lang="en-US" noProof="0" dirty="0"/>
              <a:t>{</a:t>
            </a:r>
            <a:r>
              <a:rPr lang="en-US" noProof="0" dirty="0" err="1"/>
              <a:t>controllerName</a:t>
            </a:r>
            <a:r>
              <a:rPr lang="en-US" noProof="0" dirty="0"/>
              <a:t>=live, </a:t>
            </a:r>
            <a:r>
              <a:rPr lang="en-US" noProof="0" dirty="0" err="1"/>
              <a:t>deviceName</a:t>
            </a:r>
            <a:r>
              <a:rPr lang="en-US" noProof="0" dirty="0"/>
              <a:t>=305251111, </a:t>
            </a:r>
            <a:r>
              <a:rPr lang="en-US" noProof="0" dirty="0" err="1"/>
              <a:t>remotePort</a:t>
            </a:r>
            <a:r>
              <a:rPr lang="en-US" noProof="0" dirty="0"/>
              <a:t>=4001}</a:t>
            </a: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3"/>
            <a:ext cx="474801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9" y="12539959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8"/>
            <a:ext cx="11502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7941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3643106"/>
            <a:ext cx="467129" cy="2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900" kern="0" noProof="0" dirty="0" err="1">
                <a:solidFill>
                  <a:prstClr val="white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  <a:r>
              <a:rPr lang="en-US" sz="90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4935830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3B38907F-0312-01DA-5864-D7DE075718B8}"/>
              </a:ext>
            </a:extLst>
          </p:cNvPr>
          <p:cNvSpPr/>
          <p:nvPr/>
        </p:nvSpPr>
        <p:spPr>
          <a:xfrm>
            <a:off x="34058226" y="12941180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-password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07802AC0-A710-B932-87CA-591EE43204B4}"/>
              </a:ext>
            </a:extLst>
          </p:cNvPr>
          <p:cNvSpPr/>
          <p:nvPr/>
        </p:nvSpPr>
        <p:spPr>
          <a:xfrm>
            <a:off x="23766984" y="13810589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-password</a:t>
            </a: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86A27DD-C9F0-DC50-F102-4D63B90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19" y="7997466"/>
            <a:ext cx="166165" cy="17491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B09B62C-A946-E9FF-4720-2246483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391" y="7368815"/>
            <a:ext cx="166165" cy="17491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0EF47B-6F6E-5327-FE6B-AB86187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973" y="7608153"/>
            <a:ext cx="166165" cy="17491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604</Words>
  <Application>Microsoft Office PowerPoint</Application>
  <PresentationFormat>Benutzerdefiniert</PresentationFormat>
  <Paragraphs>272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123</cp:revision>
  <dcterms:created xsi:type="dcterms:W3CDTF">2025-01-24T13:53:29Z</dcterms:created>
  <dcterms:modified xsi:type="dcterms:W3CDTF">2025-07-10T08:23:54Z</dcterms:modified>
</cp:coreProperties>
</file>