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C651E-30C1-1145-CDB9-00FAC671E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4A80D2-4138-0A23-041B-2ADEF1C3C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A3DE75-9C52-B6AB-997B-D3739403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6913F6-6FEB-3E09-A220-2871FB7F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71DE99-D905-73D3-B607-30E6B34E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91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89253-DDED-0B4B-926E-DB187806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D78D30-DC3D-8B36-6B63-B3CBF5AE0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F9429-85F8-D475-CD88-9718467B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0E75D-4410-4FB9-B333-648F7A11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28E5B-7A89-38A1-5089-6154AC6C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76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9EF7FB-C35B-6665-48E0-DE35F52EB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18F202-5DB5-E98D-3027-758C1DDA1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29C53-E4D6-5575-E540-3ADE2E5E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BB776A-1301-5998-FD7E-822E1A52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764B21-2923-8B4C-054B-905ECEBD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58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BC1C7-4EC4-6D8C-5AEE-EAD874D6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62949-D0EC-760F-8369-207D62DC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76EC3-9543-9F6B-9846-290B170A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E30CC8-5192-C593-BA91-C179E18B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06E10-1D6A-A334-ABE1-75A54853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58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13A13-F735-F0AB-7538-E0E198B5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4578F-A92E-3861-C39B-390260B9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44F12-E5E7-6E87-7B16-C9D9C1D3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B357AB-0E92-5134-0B77-0EE8B342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05197-D8D1-4F74-A678-EBCC1CB0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6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DABC6-D04D-8978-9F9B-36D39E88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8B4F35-51AC-AD76-8678-95EC8E68E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E47450-41FD-9367-8B7A-BB3C8D3C3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0ED56D-9A08-B61E-FAAE-D457CD5A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929DEF-3BF2-7647-2A10-7786DBA1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C7DC46-94DC-A750-4407-C4A76504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3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B6D04-ACB5-4B32-1215-19A8F69E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0305CC-2CD6-5150-510E-D9E7D4032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76BF9-442A-E648-8D62-1D81411D2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089D36-1932-B069-E99B-698F5AB8D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C75B87-3A68-8780-0BA4-AF1A9C1F9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435CD0-C78D-11B6-1AB7-7830CCFD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049496-434F-8038-31BF-54D8EBB1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F2C02A-4CBB-E3B9-E03E-4FDE849E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52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6C018-76EA-3E08-B882-B0AF82BB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AB948A-FA22-8009-F6F8-F4EEAF50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520AB-1E91-F7F0-1C6C-9C50AB6A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276311-58A8-5832-4827-E5F7A2E8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20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DF1EBB-D9A5-931D-5CF4-5AE7ECBB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CF3C59-7281-D2FE-307A-1452D136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DD4FD0-5F9D-E61A-3CF8-0C280172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FFF30-930A-3747-416C-0F2E2A94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75214D-06DA-6261-9445-2B8CE5BD9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08C058-9557-8665-498A-75E92D46B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3AE58C-FAA8-C20E-1A06-91E44DA6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12C146-063B-D1A1-65AD-FD3D1792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BDAFCB-6DCB-DFBD-D4AA-447F1460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2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5D0A2-9321-E86A-5949-F967E870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3F4F63-E064-86D6-44F4-A6339371A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7FFC9-ED39-7F1D-9F0A-D11FFE27A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9BBFC4-64C6-0093-B0BE-FFC19BD9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599-4C0D-4E00-838F-CBE73BA9A4A9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F7C103-9A55-23BF-A689-0E9C1E26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813A2-7221-DF26-CDFA-448CBB42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57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8B7AA9-791C-0306-09FE-0CCAE786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37DB8-21B5-02F4-34F7-5A23CC64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54C0A-A4B9-3F22-CD95-6A965DC37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B3599-4C0D-4E00-838F-CBE73BA9A4A9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547FF-BD8D-64F2-5EAF-B691868A5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5E63F-95F6-A226-5605-D3C2C240E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4FE6-33DC-4654-8503-8CD2F8427D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0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868FAA-F23A-57A1-8B0B-019D5B64C556}"/>
              </a:ext>
            </a:extLst>
          </p:cNvPr>
          <p:cNvSpPr/>
          <p:nvPr/>
        </p:nvSpPr>
        <p:spPr>
          <a:xfrm>
            <a:off x="1917290" y="3264310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LTP</a:t>
            </a:r>
          </a:p>
        </p:txBody>
      </p:sp>
      <p:sp>
        <p:nvSpPr>
          <p:cNvPr id="5" name="Scrollen: vertikal 4">
            <a:extLst>
              <a:ext uri="{FF2B5EF4-FFF2-40B4-BE49-F238E27FC236}">
                <a16:creationId xmlns:a16="http://schemas.microsoft.com/office/drawing/2014/main" id="{B2546020-F05C-359A-6919-7C61207DBA26}"/>
              </a:ext>
            </a:extLst>
          </p:cNvPr>
          <p:cNvSpPr/>
          <p:nvPr/>
        </p:nvSpPr>
        <p:spPr>
          <a:xfrm>
            <a:off x="2605548" y="884903"/>
            <a:ext cx="1120878" cy="747251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450481-0C8A-386C-3132-0A44D9544E44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2630129" y="1632154"/>
            <a:ext cx="535858" cy="163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BBA1DC7-7EE8-176A-C9C7-692D86A8EB04}"/>
              </a:ext>
            </a:extLst>
          </p:cNvPr>
          <p:cNvSpPr txBox="1"/>
          <p:nvPr/>
        </p:nvSpPr>
        <p:spPr>
          <a:xfrm>
            <a:off x="235974" y="304800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AirInterface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32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1868FAA-F23A-57A1-8B0B-019D5B64C556}"/>
              </a:ext>
            </a:extLst>
          </p:cNvPr>
          <p:cNvSpPr/>
          <p:nvPr/>
        </p:nvSpPr>
        <p:spPr>
          <a:xfrm>
            <a:off x="1474857" y="4807974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LTP</a:t>
            </a:r>
          </a:p>
        </p:txBody>
      </p:sp>
      <p:sp>
        <p:nvSpPr>
          <p:cNvPr id="5" name="Scrollen: vertikal 4">
            <a:extLst>
              <a:ext uri="{FF2B5EF4-FFF2-40B4-BE49-F238E27FC236}">
                <a16:creationId xmlns:a16="http://schemas.microsoft.com/office/drawing/2014/main" id="{B2546020-F05C-359A-6919-7C61207DBA26}"/>
              </a:ext>
            </a:extLst>
          </p:cNvPr>
          <p:cNvSpPr/>
          <p:nvPr/>
        </p:nvSpPr>
        <p:spPr>
          <a:xfrm>
            <a:off x="7575736" y="532184"/>
            <a:ext cx="1120878" cy="747251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450481-0C8A-386C-3132-0A44D9544E4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2187696" y="3746090"/>
            <a:ext cx="639097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BBA1DC7-7EE8-176A-C9C7-692D86A8EB04}"/>
              </a:ext>
            </a:extLst>
          </p:cNvPr>
          <p:cNvSpPr txBox="1"/>
          <p:nvPr/>
        </p:nvSpPr>
        <p:spPr>
          <a:xfrm>
            <a:off x="236014" y="3026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MNDI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BF9408E-4653-AF14-886C-0791AAD5FA4D}"/>
              </a:ext>
            </a:extLst>
          </p:cNvPr>
          <p:cNvSpPr/>
          <p:nvPr/>
        </p:nvSpPr>
        <p:spPr>
          <a:xfrm>
            <a:off x="2113954" y="2998839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B5B915-7150-3AEC-582B-E266BDDD2F01}"/>
              </a:ext>
            </a:extLst>
          </p:cNvPr>
          <p:cNvSpPr txBox="1"/>
          <p:nvPr/>
        </p:nvSpPr>
        <p:spPr>
          <a:xfrm>
            <a:off x="2357203" y="44933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8D05AD-5D66-271D-CC5E-89848C4AA757}"/>
              </a:ext>
            </a:extLst>
          </p:cNvPr>
          <p:cNvSpPr/>
          <p:nvPr/>
        </p:nvSpPr>
        <p:spPr>
          <a:xfrm>
            <a:off x="4070573" y="1234569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SDN-Control-Domain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B29907C-9D6C-2190-0312-2E578383A75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2826793" y="1981820"/>
            <a:ext cx="1956619" cy="10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EF99DD7-23F8-80C2-1E8C-C44068F22E2D}"/>
              </a:ext>
            </a:extLst>
          </p:cNvPr>
          <p:cNvSpPr txBox="1"/>
          <p:nvPr/>
        </p:nvSpPr>
        <p:spPr>
          <a:xfrm>
            <a:off x="3124119" y="27431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C6DAD84-5E8B-E07C-4782-07DCC0681DF7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4783412" y="1981820"/>
            <a:ext cx="1425678" cy="18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0657224B-3501-0B57-9FF9-AF3D4B8F760D}"/>
              </a:ext>
            </a:extLst>
          </p:cNvPr>
          <p:cNvSpPr/>
          <p:nvPr/>
        </p:nvSpPr>
        <p:spPr>
          <a:xfrm>
            <a:off x="5496251" y="3802625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7946B62-0E9F-18AA-5A63-857B39824E5B}"/>
              </a:ext>
            </a:extLst>
          </p:cNvPr>
          <p:cNvSpPr txBox="1"/>
          <p:nvPr/>
        </p:nvSpPr>
        <p:spPr>
          <a:xfrm>
            <a:off x="6209090" y="35144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C89BA06-860E-ACC3-F1A2-1A55245B65A0}"/>
              </a:ext>
            </a:extLst>
          </p:cNvPr>
          <p:cNvCxnSpPr>
            <a:cxnSpLocks/>
            <a:stCxn id="23" idx="2"/>
            <a:endCxn id="4" idx="3"/>
          </p:cNvCxnSpPr>
          <p:nvPr/>
        </p:nvCxnSpPr>
        <p:spPr>
          <a:xfrm flipH="1">
            <a:off x="2900535" y="4549876"/>
            <a:ext cx="3308555" cy="63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5A675B9-B9C4-5831-0D07-0E5E2E853FE8}"/>
              </a:ext>
            </a:extLst>
          </p:cNvPr>
          <p:cNvSpPr txBox="1"/>
          <p:nvPr/>
        </p:nvSpPr>
        <p:spPr>
          <a:xfrm>
            <a:off x="2956872" y="51858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223EC3A-2477-666C-9468-CAA1E2F9577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539632" y="1900702"/>
            <a:ext cx="4100032" cy="147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B31F1E14-78B1-5C6D-D17C-0AFDB099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608" y="263253"/>
            <a:ext cx="4363059" cy="168616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76FFEF6F-01D8-21F9-01C6-51F6DDDC80FE}"/>
              </a:ext>
            </a:extLst>
          </p:cNvPr>
          <p:cNvSpPr txBox="1"/>
          <p:nvPr/>
        </p:nvSpPr>
        <p:spPr>
          <a:xfrm>
            <a:off x="9134168" y="1153643"/>
            <a:ext cx="124982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ControlConstruct</a:t>
            </a:r>
            <a:endParaRPr lang="de-DE" sz="12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A0DD832-4F8D-7A5C-3BAF-22FB04EC85FB}"/>
              </a:ext>
            </a:extLst>
          </p:cNvPr>
          <p:cNvSpPr/>
          <p:nvPr/>
        </p:nvSpPr>
        <p:spPr>
          <a:xfrm>
            <a:off x="7987447" y="1548366"/>
            <a:ext cx="3722772" cy="644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F453E6A-0345-2592-2AC6-98B1A6E439C1}"/>
              </a:ext>
            </a:extLst>
          </p:cNvPr>
          <p:cNvSpPr txBox="1"/>
          <p:nvPr/>
        </p:nvSpPr>
        <p:spPr>
          <a:xfrm>
            <a:off x="2101484" y="568436"/>
            <a:ext cx="49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Anstatt von /v1/</a:t>
            </a:r>
            <a:r>
              <a:rPr lang="de-DE" dirty="0" err="1">
                <a:highlight>
                  <a:srgbClr val="FFFF00"/>
                </a:highlight>
              </a:rPr>
              <a:t>notify-availability-of-new-device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2377605-9848-1ED7-5D06-977709F80EC5}"/>
              </a:ext>
            </a:extLst>
          </p:cNvPr>
          <p:cNvSpPr txBox="1"/>
          <p:nvPr/>
        </p:nvSpPr>
        <p:spPr>
          <a:xfrm>
            <a:off x="7671023" y="2068129"/>
            <a:ext cx="326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/v1/</a:t>
            </a:r>
            <a:r>
              <a:rPr lang="de-DE" dirty="0" err="1"/>
              <a:t>notify-object-creations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6D66469-5F14-C15B-4D70-128B9D1624B4}"/>
              </a:ext>
            </a:extLst>
          </p:cNvPr>
          <p:cNvSpPr txBox="1"/>
          <p:nvPr/>
        </p:nvSpPr>
        <p:spPr>
          <a:xfrm>
            <a:off x="7987447" y="2420465"/>
            <a:ext cx="347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=&gt; /v1/</a:t>
            </a:r>
            <a:r>
              <a:rPr lang="de-DE" dirty="0" err="1"/>
              <a:t>regard-object-creation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3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9346031-43CB-EBC4-26A7-DDE04096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153" y="890602"/>
            <a:ext cx="4315427" cy="184810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1868FAA-F23A-57A1-8B0B-019D5B64C556}"/>
              </a:ext>
            </a:extLst>
          </p:cNvPr>
          <p:cNvSpPr/>
          <p:nvPr/>
        </p:nvSpPr>
        <p:spPr>
          <a:xfrm>
            <a:off x="329274" y="5330488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LTP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450481-0C8A-386C-3132-0A44D9544E4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1042113" y="4268604"/>
            <a:ext cx="639097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BBA1DC7-7EE8-176A-C9C7-692D86A8EB04}"/>
              </a:ext>
            </a:extLst>
          </p:cNvPr>
          <p:cNvSpPr txBox="1"/>
          <p:nvPr/>
        </p:nvSpPr>
        <p:spPr>
          <a:xfrm>
            <a:off x="236014" y="3026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MNDI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BF9408E-4653-AF14-886C-0791AAD5FA4D}"/>
              </a:ext>
            </a:extLst>
          </p:cNvPr>
          <p:cNvSpPr/>
          <p:nvPr/>
        </p:nvSpPr>
        <p:spPr>
          <a:xfrm>
            <a:off x="968371" y="3521353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B5B915-7150-3AEC-582B-E266BDDD2F01}"/>
              </a:ext>
            </a:extLst>
          </p:cNvPr>
          <p:cNvSpPr txBox="1"/>
          <p:nvPr/>
        </p:nvSpPr>
        <p:spPr>
          <a:xfrm>
            <a:off x="1211620" y="5015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8D05AD-5D66-271D-CC5E-89848C4AA757}"/>
              </a:ext>
            </a:extLst>
          </p:cNvPr>
          <p:cNvSpPr/>
          <p:nvPr/>
        </p:nvSpPr>
        <p:spPr>
          <a:xfrm>
            <a:off x="2924990" y="1757083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SDN-Control-Domain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B29907C-9D6C-2190-0312-2E578383A75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1681210" y="2504334"/>
            <a:ext cx="1956619" cy="101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EF99DD7-23F8-80C2-1E8C-C44068F22E2D}"/>
              </a:ext>
            </a:extLst>
          </p:cNvPr>
          <p:cNvSpPr txBox="1"/>
          <p:nvPr/>
        </p:nvSpPr>
        <p:spPr>
          <a:xfrm>
            <a:off x="1978536" y="32657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C6DAD84-5E8B-E07C-4782-07DCC0681DF7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637829" y="2504334"/>
            <a:ext cx="1425678" cy="18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0657224B-3501-0B57-9FF9-AF3D4B8F760D}"/>
              </a:ext>
            </a:extLst>
          </p:cNvPr>
          <p:cNvSpPr/>
          <p:nvPr/>
        </p:nvSpPr>
        <p:spPr>
          <a:xfrm>
            <a:off x="4350668" y="4325139"/>
            <a:ext cx="1425678" cy="74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7946B62-0E9F-18AA-5A63-857B39824E5B}"/>
              </a:ext>
            </a:extLst>
          </p:cNvPr>
          <p:cNvSpPr txBox="1"/>
          <p:nvPr/>
        </p:nvSpPr>
        <p:spPr>
          <a:xfrm>
            <a:off x="5063507" y="403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C89BA06-860E-ACC3-F1A2-1A55245B65A0}"/>
              </a:ext>
            </a:extLst>
          </p:cNvPr>
          <p:cNvCxnSpPr>
            <a:cxnSpLocks/>
            <a:stCxn id="23" idx="2"/>
            <a:endCxn id="4" idx="3"/>
          </p:cNvCxnSpPr>
          <p:nvPr/>
        </p:nvCxnSpPr>
        <p:spPr>
          <a:xfrm flipH="1">
            <a:off x="1754952" y="5072390"/>
            <a:ext cx="3308555" cy="63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5A675B9-B9C4-5831-0D07-0E5E2E853FE8}"/>
              </a:ext>
            </a:extLst>
          </p:cNvPr>
          <p:cNvSpPr txBox="1"/>
          <p:nvPr/>
        </p:nvSpPr>
        <p:spPr>
          <a:xfrm>
            <a:off x="1811289" y="57084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223EC3A-2477-666C-9468-CAA1E2F95775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754952" y="2721840"/>
            <a:ext cx="3789505" cy="298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6FFEF6F-01D8-21F9-01C6-51F6DDDC80FE}"/>
              </a:ext>
            </a:extLst>
          </p:cNvPr>
          <p:cNvSpPr txBox="1"/>
          <p:nvPr/>
        </p:nvSpPr>
        <p:spPr>
          <a:xfrm>
            <a:off x="6941258" y="1706934"/>
            <a:ext cx="529664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/</a:t>
            </a:r>
            <a:r>
              <a:rPr lang="de-DE" sz="800" b="0" i="0" dirty="0" err="1">
                <a:solidFill>
                  <a:srgbClr val="212121"/>
                </a:solidFill>
                <a:effectLst/>
                <a:latin typeface="Inter"/>
              </a:rPr>
              <a:t>layer-protocol</a:t>
            </a:r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=2146697857/air-interface-2-0:air-interface-pac/</a:t>
            </a:r>
            <a:r>
              <a:rPr lang="de-DE" sz="800" b="0" i="0" dirty="0" err="1">
                <a:solidFill>
                  <a:srgbClr val="212121"/>
                </a:solidFill>
                <a:effectLst/>
                <a:latin typeface="Inter"/>
              </a:rPr>
              <a:t>air</a:t>
            </a:r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-interface-</a:t>
            </a:r>
            <a:r>
              <a:rPr lang="de-DE" sz="800" b="0" i="0" dirty="0" err="1">
                <a:solidFill>
                  <a:srgbClr val="212121"/>
                </a:solidFill>
                <a:effectLst/>
                <a:latin typeface="Inter"/>
              </a:rPr>
              <a:t>configuration</a:t>
            </a:r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/performance-monitoring-</a:t>
            </a:r>
            <a:r>
              <a:rPr lang="de-DE" sz="800" b="0" i="0" dirty="0" err="1">
                <a:solidFill>
                  <a:srgbClr val="212121"/>
                </a:solidFill>
                <a:effectLst/>
                <a:latin typeface="Inter"/>
              </a:rPr>
              <a:t>is</a:t>
            </a:r>
            <a:r>
              <a:rPr lang="de-DE" sz="800" b="0" i="0" dirty="0">
                <a:solidFill>
                  <a:srgbClr val="212121"/>
                </a:solidFill>
                <a:effectLst/>
                <a:latin typeface="Inter"/>
              </a:rPr>
              <a:t>-on</a:t>
            </a:r>
            <a:endParaRPr lang="de-DE" sz="8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F453E6A-0345-2592-2AC6-98B1A6E439C1}"/>
              </a:ext>
            </a:extLst>
          </p:cNvPr>
          <p:cNvSpPr txBox="1"/>
          <p:nvPr/>
        </p:nvSpPr>
        <p:spPr>
          <a:xfrm>
            <a:off x="955901" y="1090950"/>
            <a:ext cx="49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Anstatt von /v1/</a:t>
            </a:r>
            <a:r>
              <a:rPr lang="de-DE" dirty="0" err="1">
                <a:highlight>
                  <a:srgbClr val="FFFF00"/>
                </a:highlight>
              </a:rPr>
              <a:t>notify</a:t>
            </a:r>
            <a:r>
              <a:rPr lang="de-DE" dirty="0">
                <a:highlight>
                  <a:srgbClr val="FFFF00"/>
                </a:highlight>
              </a:rPr>
              <a:t>-</a:t>
            </a:r>
            <a:r>
              <a:rPr lang="de-DE" dirty="0" err="1">
                <a:highlight>
                  <a:srgbClr val="FFFF00"/>
                </a:highlight>
              </a:rPr>
              <a:t>changed</a:t>
            </a:r>
            <a:r>
              <a:rPr lang="de-DE" dirty="0">
                <a:highlight>
                  <a:srgbClr val="FFFF00"/>
                </a:highlight>
              </a:rPr>
              <a:t>-attribute-</a:t>
            </a:r>
            <a:r>
              <a:rPr lang="de-DE" dirty="0" err="1">
                <a:highlight>
                  <a:srgbClr val="FFFF00"/>
                </a:highlight>
              </a:rPr>
              <a:t>value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7E82144-19B5-DA42-66B0-BE84162733AF}"/>
              </a:ext>
            </a:extLst>
          </p:cNvPr>
          <p:cNvSpPr txBox="1"/>
          <p:nvPr/>
        </p:nvSpPr>
        <p:spPr>
          <a:xfrm>
            <a:off x="6331121" y="2818754"/>
            <a:ext cx="38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/v1/</a:t>
            </a:r>
            <a:r>
              <a:rPr lang="de-DE" dirty="0" err="1"/>
              <a:t>notify</a:t>
            </a:r>
            <a:r>
              <a:rPr lang="de-DE" dirty="0"/>
              <a:t>-attribute-</a:t>
            </a:r>
            <a:r>
              <a:rPr lang="de-DE" dirty="0" err="1"/>
              <a:t>value</a:t>
            </a:r>
            <a:r>
              <a:rPr lang="de-DE" dirty="0"/>
              <a:t>-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E50693-0213-7DDD-DFFF-5585ED4BC0E2}"/>
              </a:ext>
            </a:extLst>
          </p:cNvPr>
          <p:cNvSpPr txBox="1"/>
          <p:nvPr/>
        </p:nvSpPr>
        <p:spPr>
          <a:xfrm>
            <a:off x="6647545" y="3171090"/>
            <a:ext cx="444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=&gt; /v1/</a:t>
            </a:r>
            <a:r>
              <a:rPr lang="de-DE" dirty="0" err="1"/>
              <a:t>regard</a:t>
            </a:r>
            <a:r>
              <a:rPr lang="de-DE" dirty="0"/>
              <a:t>-attribute-</a:t>
            </a:r>
            <a:r>
              <a:rPr lang="de-DE" dirty="0" err="1"/>
              <a:t>value</a:t>
            </a:r>
            <a:r>
              <a:rPr lang="de-DE" dirty="0"/>
              <a:t>-change</a:t>
            </a:r>
          </a:p>
        </p:txBody>
      </p:sp>
    </p:spTree>
    <p:extLst>
      <p:ext uri="{BB962C8B-B14F-4D97-AF65-F5344CB8AC3E}">
        <p14:creationId xmlns:p14="http://schemas.microsoft.com/office/powerpoint/2010/main" val="72168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Inter</vt:lpstr>
      <vt:lpstr>Office</vt:lpstr>
      <vt:lpstr>PowerPoint-Präsentation</vt:lpstr>
      <vt:lpstr>PowerPoint-Präsentation</vt:lpstr>
      <vt:lpstr>PowerPoint-Präsentation</vt:lpstr>
    </vt:vector>
  </TitlesOfParts>
  <Company>Telefónica Germany GmbH &amp; Co.OHG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Thorsten Heinze</dc:creator>
  <cp:lastModifiedBy>Thorsten Heinze</cp:lastModifiedBy>
  <cp:revision>1</cp:revision>
  <dcterms:created xsi:type="dcterms:W3CDTF">2023-07-12T12:04:05Z</dcterms:created>
  <dcterms:modified xsi:type="dcterms:W3CDTF">2023-07-12T12:26:44Z</dcterms:modified>
</cp:coreProperties>
</file>